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AECCE-F4B1-499B-8F9E-396354459C7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732819-F1CB-4116-95DC-4C50A32CB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Hotel Booking: Predicting booking cancellations.</a:t>
          </a:r>
        </a:p>
      </dgm:t>
    </dgm:pt>
    <dgm:pt modelId="{8F6EB9AE-C01B-48BF-B34F-4B254AA36B56}" type="parTrans" cxnId="{2C0D2D86-76DD-47F1-BD34-501943D11B89}">
      <dgm:prSet/>
      <dgm:spPr/>
      <dgm:t>
        <a:bodyPr/>
        <a:lstStyle/>
        <a:p>
          <a:endParaRPr lang="en-US"/>
        </a:p>
      </dgm:t>
    </dgm:pt>
    <dgm:pt modelId="{CE0D8E76-1012-4156-844A-C8FCB8F15506}" type="sibTrans" cxnId="{2C0D2D86-76DD-47F1-BD34-501943D11B89}">
      <dgm:prSet/>
      <dgm:spPr/>
      <dgm:t>
        <a:bodyPr/>
        <a:lstStyle/>
        <a:p>
          <a:endParaRPr lang="en-US"/>
        </a:p>
      </dgm:t>
    </dgm:pt>
    <dgm:pt modelId="{406B5394-3733-4339-A764-6BB99A775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Fake News Detection: Classifying news articles as real or fake.</a:t>
          </a:r>
        </a:p>
      </dgm:t>
    </dgm:pt>
    <dgm:pt modelId="{3513E502-C6ED-4693-ADC9-31AAF235B89A}" type="parTrans" cxnId="{5D489A77-DC9C-4D83-BAC4-4FA104631A08}">
      <dgm:prSet/>
      <dgm:spPr/>
      <dgm:t>
        <a:bodyPr/>
        <a:lstStyle/>
        <a:p>
          <a:endParaRPr lang="en-US"/>
        </a:p>
      </dgm:t>
    </dgm:pt>
    <dgm:pt modelId="{538AA936-DF72-4558-BEE9-6C2C22D99456}" type="sibTrans" cxnId="{5D489A77-DC9C-4D83-BAC4-4FA104631A08}">
      <dgm:prSet/>
      <dgm:spPr/>
      <dgm:t>
        <a:bodyPr/>
        <a:lstStyle/>
        <a:p>
          <a:endParaRPr lang="en-US"/>
        </a:p>
      </dgm:t>
    </dgm:pt>
    <dgm:pt modelId="{3C0310F5-CDAF-4C8F-A96A-1308D2003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Energy Consumption: Forecasting energy demands.</a:t>
          </a:r>
        </a:p>
      </dgm:t>
    </dgm:pt>
    <dgm:pt modelId="{8A381A1B-CBF4-4AEA-AD97-20EFE2C7C203}" type="parTrans" cxnId="{0AF939D7-2AC8-4216-93B6-878E025A8001}">
      <dgm:prSet/>
      <dgm:spPr/>
      <dgm:t>
        <a:bodyPr/>
        <a:lstStyle/>
        <a:p>
          <a:endParaRPr lang="en-US"/>
        </a:p>
      </dgm:t>
    </dgm:pt>
    <dgm:pt modelId="{502C7060-5A6C-4FA5-B40B-A2C2464F494D}" type="sibTrans" cxnId="{0AF939D7-2AC8-4216-93B6-878E025A8001}">
      <dgm:prSet/>
      <dgm:spPr/>
      <dgm:t>
        <a:bodyPr/>
        <a:lstStyle/>
        <a:p>
          <a:endParaRPr lang="en-US"/>
        </a:p>
      </dgm:t>
    </dgm:pt>
    <dgm:pt modelId="{4D5A457D-91EB-40EA-98EB-4F8B1B764B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various machine learning techniques, we analyze and solve real-world problems.</a:t>
          </a:r>
        </a:p>
      </dgm:t>
    </dgm:pt>
    <dgm:pt modelId="{39C56D42-EB71-4A5C-8127-19CDC354F335}" type="parTrans" cxnId="{09797447-8774-4617-82B3-5AE7113454BA}">
      <dgm:prSet/>
      <dgm:spPr/>
      <dgm:t>
        <a:bodyPr/>
        <a:lstStyle/>
        <a:p>
          <a:endParaRPr lang="en-US"/>
        </a:p>
      </dgm:t>
    </dgm:pt>
    <dgm:pt modelId="{6B16B3F3-2D21-4150-84DA-19C6B546CB86}" type="sibTrans" cxnId="{09797447-8774-4617-82B3-5AE7113454BA}">
      <dgm:prSet/>
      <dgm:spPr/>
      <dgm:t>
        <a:bodyPr/>
        <a:lstStyle/>
        <a:p>
          <a:endParaRPr lang="en-US"/>
        </a:p>
      </dgm:t>
    </dgm:pt>
    <dgm:pt modelId="{3D842AA1-7B6C-4D17-BC84-2C531508BC37}" type="pres">
      <dgm:prSet presAssocID="{E29AECCE-F4B1-499B-8F9E-396354459C76}" presName="root" presStyleCnt="0">
        <dgm:presLayoutVars>
          <dgm:dir/>
          <dgm:resizeHandles val="exact"/>
        </dgm:presLayoutVars>
      </dgm:prSet>
      <dgm:spPr/>
    </dgm:pt>
    <dgm:pt modelId="{425206C0-098A-4E1B-A11D-DEE523AC593A}" type="pres">
      <dgm:prSet presAssocID="{24732819-F1CB-4116-95DC-4C50A32CB943}" presName="compNode" presStyleCnt="0"/>
      <dgm:spPr/>
    </dgm:pt>
    <dgm:pt modelId="{85197118-65A6-473C-88AE-284851336A04}" type="pres">
      <dgm:prSet presAssocID="{24732819-F1CB-4116-95DC-4C50A32CB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D07A515F-2630-43FF-9CC3-ABCB56DF0FD3}" type="pres">
      <dgm:prSet presAssocID="{24732819-F1CB-4116-95DC-4C50A32CB943}" presName="spaceRect" presStyleCnt="0"/>
      <dgm:spPr/>
    </dgm:pt>
    <dgm:pt modelId="{24118EB9-DB7E-4A20-B468-09FD37A509A4}" type="pres">
      <dgm:prSet presAssocID="{24732819-F1CB-4116-95DC-4C50A32CB943}" presName="textRect" presStyleLbl="revTx" presStyleIdx="0" presStyleCnt="4">
        <dgm:presLayoutVars>
          <dgm:chMax val="1"/>
          <dgm:chPref val="1"/>
        </dgm:presLayoutVars>
      </dgm:prSet>
      <dgm:spPr/>
    </dgm:pt>
    <dgm:pt modelId="{1B1CC816-535E-4100-B77C-5E17287EE264}" type="pres">
      <dgm:prSet presAssocID="{CE0D8E76-1012-4156-844A-C8FCB8F15506}" presName="sibTrans" presStyleCnt="0"/>
      <dgm:spPr/>
    </dgm:pt>
    <dgm:pt modelId="{69F387D5-870D-4CE9-BC21-939908EBE350}" type="pres">
      <dgm:prSet presAssocID="{406B5394-3733-4339-A764-6BB99A775C55}" presName="compNode" presStyleCnt="0"/>
      <dgm:spPr/>
    </dgm:pt>
    <dgm:pt modelId="{BB9A4AFB-7CE5-4384-8E35-CE593816DE89}" type="pres">
      <dgm:prSet presAssocID="{406B5394-3733-4339-A764-6BB99A775C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AE043D3-8EE9-4D40-852A-7D4A4E377897}" type="pres">
      <dgm:prSet presAssocID="{406B5394-3733-4339-A764-6BB99A775C55}" presName="spaceRect" presStyleCnt="0"/>
      <dgm:spPr/>
    </dgm:pt>
    <dgm:pt modelId="{B6A0C4A4-9B11-422E-96AE-9766083823EA}" type="pres">
      <dgm:prSet presAssocID="{406B5394-3733-4339-A764-6BB99A775C55}" presName="textRect" presStyleLbl="revTx" presStyleIdx="1" presStyleCnt="4">
        <dgm:presLayoutVars>
          <dgm:chMax val="1"/>
          <dgm:chPref val="1"/>
        </dgm:presLayoutVars>
      </dgm:prSet>
      <dgm:spPr/>
    </dgm:pt>
    <dgm:pt modelId="{1AD3E151-06B1-4480-8045-189806E57CB4}" type="pres">
      <dgm:prSet presAssocID="{538AA936-DF72-4558-BEE9-6C2C22D99456}" presName="sibTrans" presStyleCnt="0"/>
      <dgm:spPr/>
    </dgm:pt>
    <dgm:pt modelId="{D3CA2C0A-4A1F-4BD7-951A-6DFDF8924B58}" type="pres">
      <dgm:prSet presAssocID="{3C0310F5-CDAF-4C8F-A96A-1308D2003DBA}" presName="compNode" presStyleCnt="0"/>
      <dgm:spPr/>
    </dgm:pt>
    <dgm:pt modelId="{5E35C6D5-13E0-4DE1-B684-08AC01502F03}" type="pres">
      <dgm:prSet presAssocID="{3C0310F5-CDAF-4C8F-A96A-1308D2003D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19AEA8EE-DB62-4054-BC0A-12E6BF0894FE}" type="pres">
      <dgm:prSet presAssocID="{3C0310F5-CDAF-4C8F-A96A-1308D2003DBA}" presName="spaceRect" presStyleCnt="0"/>
      <dgm:spPr/>
    </dgm:pt>
    <dgm:pt modelId="{D97D005B-51EF-4B6F-9160-AEEA393B6A32}" type="pres">
      <dgm:prSet presAssocID="{3C0310F5-CDAF-4C8F-A96A-1308D2003DBA}" presName="textRect" presStyleLbl="revTx" presStyleIdx="2" presStyleCnt="4">
        <dgm:presLayoutVars>
          <dgm:chMax val="1"/>
          <dgm:chPref val="1"/>
        </dgm:presLayoutVars>
      </dgm:prSet>
      <dgm:spPr/>
    </dgm:pt>
    <dgm:pt modelId="{31C3110A-6891-4CCE-B6E5-20CBBB8D0AD1}" type="pres">
      <dgm:prSet presAssocID="{502C7060-5A6C-4FA5-B40B-A2C2464F494D}" presName="sibTrans" presStyleCnt="0"/>
      <dgm:spPr/>
    </dgm:pt>
    <dgm:pt modelId="{15681C02-41BD-4B00-B2B9-EDCFF931F6B6}" type="pres">
      <dgm:prSet presAssocID="{4D5A457D-91EB-40EA-98EB-4F8B1B764B1A}" presName="compNode" presStyleCnt="0"/>
      <dgm:spPr/>
    </dgm:pt>
    <dgm:pt modelId="{FEFFE9D8-52B2-4438-935E-A45FA66F3D92}" type="pres">
      <dgm:prSet presAssocID="{4D5A457D-91EB-40EA-98EB-4F8B1B764B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DA8C6E8-DB8B-4959-90D1-339FD9CFFE7F}" type="pres">
      <dgm:prSet presAssocID="{4D5A457D-91EB-40EA-98EB-4F8B1B764B1A}" presName="spaceRect" presStyleCnt="0"/>
      <dgm:spPr/>
    </dgm:pt>
    <dgm:pt modelId="{2205B4D8-488A-4FF2-AE2F-9C88B87C9F9E}" type="pres">
      <dgm:prSet presAssocID="{4D5A457D-91EB-40EA-98EB-4F8B1B764B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2D2C5B-B890-4EE8-985D-1749746A65D7}" type="presOf" srcId="{3C0310F5-CDAF-4C8F-A96A-1308D2003DBA}" destId="{D97D005B-51EF-4B6F-9160-AEEA393B6A32}" srcOrd="0" destOrd="0" presId="urn:microsoft.com/office/officeart/2018/2/layout/IconLabelList"/>
    <dgm:cxn modelId="{09797447-8774-4617-82B3-5AE7113454BA}" srcId="{E29AECCE-F4B1-499B-8F9E-396354459C76}" destId="{4D5A457D-91EB-40EA-98EB-4F8B1B764B1A}" srcOrd="3" destOrd="0" parTransId="{39C56D42-EB71-4A5C-8127-19CDC354F335}" sibTransId="{6B16B3F3-2D21-4150-84DA-19C6B546CB86}"/>
    <dgm:cxn modelId="{BDC4DF6B-5358-4B6B-9E85-A6669FD6C415}" type="presOf" srcId="{406B5394-3733-4339-A764-6BB99A775C55}" destId="{B6A0C4A4-9B11-422E-96AE-9766083823EA}" srcOrd="0" destOrd="0" presId="urn:microsoft.com/office/officeart/2018/2/layout/IconLabelList"/>
    <dgm:cxn modelId="{5D489A77-DC9C-4D83-BAC4-4FA104631A08}" srcId="{E29AECCE-F4B1-499B-8F9E-396354459C76}" destId="{406B5394-3733-4339-A764-6BB99A775C55}" srcOrd="1" destOrd="0" parTransId="{3513E502-C6ED-4693-ADC9-31AAF235B89A}" sibTransId="{538AA936-DF72-4558-BEE9-6C2C22D99456}"/>
    <dgm:cxn modelId="{2C0D2D86-76DD-47F1-BD34-501943D11B89}" srcId="{E29AECCE-F4B1-499B-8F9E-396354459C76}" destId="{24732819-F1CB-4116-95DC-4C50A32CB943}" srcOrd="0" destOrd="0" parTransId="{8F6EB9AE-C01B-48BF-B34F-4B254AA36B56}" sibTransId="{CE0D8E76-1012-4156-844A-C8FCB8F15506}"/>
    <dgm:cxn modelId="{06F045AE-6702-4EA4-9B46-67D80445A72E}" type="presOf" srcId="{24732819-F1CB-4116-95DC-4C50A32CB943}" destId="{24118EB9-DB7E-4A20-B468-09FD37A509A4}" srcOrd="0" destOrd="0" presId="urn:microsoft.com/office/officeart/2018/2/layout/IconLabelList"/>
    <dgm:cxn modelId="{4C0F13B7-D458-4C3F-B6F0-3DDAD6CC8DB7}" type="presOf" srcId="{E29AECCE-F4B1-499B-8F9E-396354459C76}" destId="{3D842AA1-7B6C-4D17-BC84-2C531508BC37}" srcOrd="0" destOrd="0" presId="urn:microsoft.com/office/officeart/2018/2/layout/IconLabelList"/>
    <dgm:cxn modelId="{017E6EBB-1AB0-45E2-80E0-DACD69DF8BA9}" type="presOf" srcId="{4D5A457D-91EB-40EA-98EB-4F8B1B764B1A}" destId="{2205B4D8-488A-4FF2-AE2F-9C88B87C9F9E}" srcOrd="0" destOrd="0" presId="urn:microsoft.com/office/officeart/2018/2/layout/IconLabelList"/>
    <dgm:cxn modelId="{0AF939D7-2AC8-4216-93B6-878E025A8001}" srcId="{E29AECCE-F4B1-499B-8F9E-396354459C76}" destId="{3C0310F5-CDAF-4C8F-A96A-1308D2003DBA}" srcOrd="2" destOrd="0" parTransId="{8A381A1B-CBF4-4AEA-AD97-20EFE2C7C203}" sibTransId="{502C7060-5A6C-4FA5-B40B-A2C2464F494D}"/>
    <dgm:cxn modelId="{B6D0011D-D965-4AD1-917B-1839FC2FF741}" type="presParOf" srcId="{3D842AA1-7B6C-4D17-BC84-2C531508BC37}" destId="{425206C0-098A-4E1B-A11D-DEE523AC593A}" srcOrd="0" destOrd="0" presId="urn:microsoft.com/office/officeart/2018/2/layout/IconLabelList"/>
    <dgm:cxn modelId="{7BC98AC0-F733-431E-87E4-5C0208C362EF}" type="presParOf" srcId="{425206C0-098A-4E1B-A11D-DEE523AC593A}" destId="{85197118-65A6-473C-88AE-284851336A04}" srcOrd="0" destOrd="0" presId="urn:microsoft.com/office/officeart/2018/2/layout/IconLabelList"/>
    <dgm:cxn modelId="{D1A570E7-2E18-48C0-BA2E-4F75E11C5E20}" type="presParOf" srcId="{425206C0-098A-4E1B-A11D-DEE523AC593A}" destId="{D07A515F-2630-43FF-9CC3-ABCB56DF0FD3}" srcOrd="1" destOrd="0" presId="urn:microsoft.com/office/officeart/2018/2/layout/IconLabelList"/>
    <dgm:cxn modelId="{EF5999E9-8219-42FB-BAD9-7F0172A9C92C}" type="presParOf" srcId="{425206C0-098A-4E1B-A11D-DEE523AC593A}" destId="{24118EB9-DB7E-4A20-B468-09FD37A509A4}" srcOrd="2" destOrd="0" presId="urn:microsoft.com/office/officeart/2018/2/layout/IconLabelList"/>
    <dgm:cxn modelId="{9ABB4ADE-C972-4CB4-9AD3-9FB401FFB0D5}" type="presParOf" srcId="{3D842AA1-7B6C-4D17-BC84-2C531508BC37}" destId="{1B1CC816-535E-4100-B77C-5E17287EE264}" srcOrd="1" destOrd="0" presId="urn:microsoft.com/office/officeart/2018/2/layout/IconLabelList"/>
    <dgm:cxn modelId="{62F35478-C7B1-41D1-9912-FA2C666CDF68}" type="presParOf" srcId="{3D842AA1-7B6C-4D17-BC84-2C531508BC37}" destId="{69F387D5-870D-4CE9-BC21-939908EBE350}" srcOrd="2" destOrd="0" presId="urn:microsoft.com/office/officeart/2018/2/layout/IconLabelList"/>
    <dgm:cxn modelId="{DFF13108-F662-46DB-B42C-1C5E40DB89C8}" type="presParOf" srcId="{69F387D5-870D-4CE9-BC21-939908EBE350}" destId="{BB9A4AFB-7CE5-4384-8E35-CE593816DE89}" srcOrd="0" destOrd="0" presId="urn:microsoft.com/office/officeart/2018/2/layout/IconLabelList"/>
    <dgm:cxn modelId="{86E9C955-7FE1-4CD7-9BD3-FD9461628698}" type="presParOf" srcId="{69F387D5-870D-4CE9-BC21-939908EBE350}" destId="{6AE043D3-8EE9-4D40-852A-7D4A4E377897}" srcOrd="1" destOrd="0" presId="urn:microsoft.com/office/officeart/2018/2/layout/IconLabelList"/>
    <dgm:cxn modelId="{965CD669-6712-4E38-BAAB-26CF93FE0426}" type="presParOf" srcId="{69F387D5-870D-4CE9-BC21-939908EBE350}" destId="{B6A0C4A4-9B11-422E-96AE-9766083823EA}" srcOrd="2" destOrd="0" presId="urn:microsoft.com/office/officeart/2018/2/layout/IconLabelList"/>
    <dgm:cxn modelId="{A8F85E17-4215-4FC0-AB98-9BCDAFCFD8DB}" type="presParOf" srcId="{3D842AA1-7B6C-4D17-BC84-2C531508BC37}" destId="{1AD3E151-06B1-4480-8045-189806E57CB4}" srcOrd="3" destOrd="0" presId="urn:microsoft.com/office/officeart/2018/2/layout/IconLabelList"/>
    <dgm:cxn modelId="{4DC06EA4-72A3-4857-BAAD-9CE851AF1B5D}" type="presParOf" srcId="{3D842AA1-7B6C-4D17-BC84-2C531508BC37}" destId="{D3CA2C0A-4A1F-4BD7-951A-6DFDF8924B58}" srcOrd="4" destOrd="0" presId="urn:microsoft.com/office/officeart/2018/2/layout/IconLabelList"/>
    <dgm:cxn modelId="{918A4489-8C44-4757-BB71-E6A2B81811D2}" type="presParOf" srcId="{D3CA2C0A-4A1F-4BD7-951A-6DFDF8924B58}" destId="{5E35C6D5-13E0-4DE1-B684-08AC01502F03}" srcOrd="0" destOrd="0" presId="urn:microsoft.com/office/officeart/2018/2/layout/IconLabelList"/>
    <dgm:cxn modelId="{5296AE49-20E6-4566-8AAB-8A5BFF312F34}" type="presParOf" srcId="{D3CA2C0A-4A1F-4BD7-951A-6DFDF8924B58}" destId="{19AEA8EE-DB62-4054-BC0A-12E6BF0894FE}" srcOrd="1" destOrd="0" presId="urn:microsoft.com/office/officeart/2018/2/layout/IconLabelList"/>
    <dgm:cxn modelId="{EC3C6EA0-7E1B-4EF9-8B4B-E13A4F6887AD}" type="presParOf" srcId="{D3CA2C0A-4A1F-4BD7-951A-6DFDF8924B58}" destId="{D97D005B-51EF-4B6F-9160-AEEA393B6A32}" srcOrd="2" destOrd="0" presId="urn:microsoft.com/office/officeart/2018/2/layout/IconLabelList"/>
    <dgm:cxn modelId="{FC461AB2-82B3-44AE-B91D-C23B456B717A}" type="presParOf" srcId="{3D842AA1-7B6C-4D17-BC84-2C531508BC37}" destId="{31C3110A-6891-4CCE-B6E5-20CBBB8D0AD1}" srcOrd="5" destOrd="0" presId="urn:microsoft.com/office/officeart/2018/2/layout/IconLabelList"/>
    <dgm:cxn modelId="{7AB66A4F-DF57-4E3A-B142-B77AA3D2BD6C}" type="presParOf" srcId="{3D842AA1-7B6C-4D17-BC84-2C531508BC37}" destId="{15681C02-41BD-4B00-B2B9-EDCFF931F6B6}" srcOrd="6" destOrd="0" presId="urn:microsoft.com/office/officeart/2018/2/layout/IconLabelList"/>
    <dgm:cxn modelId="{43EB7C3F-4C36-4508-A228-783A491ED0A7}" type="presParOf" srcId="{15681C02-41BD-4B00-B2B9-EDCFF931F6B6}" destId="{FEFFE9D8-52B2-4438-935E-A45FA66F3D92}" srcOrd="0" destOrd="0" presId="urn:microsoft.com/office/officeart/2018/2/layout/IconLabelList"/>
    <dgm:cxn modelId="{59640AF0-AAD6-4BA5-B490-35A5E190A89C}" type="presParOf" srcId="{15681C02-41BD-4B00-B2B9-EDCFF931F6B6}" destId="{BDA8C6E8-DB8B-4959-90D1-339FD9CFFE7F}" srcOrd="1" destOrd="0" presId="urn:microsoft.com/office/officeart/2018/2/layout/IconLabelList"/>
    <dgm:cxn modelId="{384FC8AC-8E25-4260-BA5F-903B096ED268}" type="presParOf" srcId="{15681C02-41BD-4B00-B2B9-EDCFF931F6B6}" destId="{2205B4D8-488A-4FF2-AE2F-9C88B87C9F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C0139-A6D6-4684-A97F-97478A6F3F6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F6DDB-75E8-4FFE-BB3F-568F3E2A2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Analyzed customer behavior and booking cancellation patterns</a:t>
          </a:r>
        </a:p>
      </dgm:t>
    </dgm:pt>
    <dgm:pt modelId="{E1D9913C-DB82-4095-B210-7A1C02BC1CFF}" type="parTrans" cxnId="{B22FB16B-A743-4592-AEB1-34BFA568F08C}">
      <dgm:prSet/>
      <dgm:spPr/>
      <dgm:t>
        <a:bodyPr/>
        <a:lstStyle/>
        <a:p>
          <a:endParaRPr lang="en-US"/>
        </a:p>
      </dgm:t>
    </dgm:pt>
    <dgm:pt modelId="{B66A8E52-18FF-42A9-906D-CC5CCB8FA137}" type="sibTrans" cxnId="{B22FB16B-A743-4592-AEB1-34BFA568F08C}">
      <dgm:prSet/>
      <dgm:spPr/>
      <dgm:t>
        <a:bodyPr/>
        <a:lstStyle/>
        <a:p>
          <a:endParaRPr lang="en-US"/>
        </a:p>
      </dgm:t>
    </dgm:pt>
    <dgm:pt modelId="{1725D0E5-C493-43F6-8FA1-57B130FAA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Performed data cleaning and feature engineering.</a:t>
          </a:r>
        </a:p>
      </dgm:t>
    </dgm:pt>
    <dgm:pt modelId="{485772C3-3E47-4430-A10B-A8C37A6EE570}" type="parTrans" cxnId="{94E7BFA8-5B31-441A-9984-857FE0654041}">
      <dgm:prSet/>
      <dgm:spPr/>
      <dgm:t>
        <a:bodyPr/>
        <a:lstStyle/>
        <a:p>
          <a:endParaRPr lang="en-US"/>
        </a:p>
      </dgm:t>
    </dgm:pt>
    <dgm:pt modelId="{F0D9FBF4-6D9C-4797-B97D-73CB4C28847B}" type="sibTrans" cxnId="{94E7BFA8-5B31-441A-9984-857FE0654041}">
      <dgm:prSet/>
      <dgm:spPr/>
      <dgm:t>
        <a:bodyPr/>
        <a:lstStyle/>
        <a:p>
          <a:endParaRPr lang="en-US"/>
        </a:p>
      </dgm:t>
    </dgm:pt>
    <dgm:pt modelId="{7F5A56F9-5624-485C-A3E4-C6FFF0392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classification models like Decision Trees and Logistic Regression.</a:t>
          </a:r>
        </a:p>
      </dgm:t>
    </dgm:pt>
    <dgm:pt modelId="{4BDD2DB4-3629-4ED2-B829-2D5DFECCDB21}" type="parTrans" cxnId="{13E9E499-A42C-4837-9510-E17D95B34C9E}">
      <dgm:prSet/>
      <dgm:spPr/>
      <dgm:t>
        <a:bodyPr/>
        <a:lstStyle/>
        <a:p>
          <a:endParaRPr lang="en-US"/>
        </a:p>
      </dgm:t>
    </dgm:pt>
    <dgm:pt modelId="{0BCEA4CA-9D7B-4014-8203-1D5D54A7A9F2}" type="sibTrans" cxnId="{13E9E499-A42C-4837-9510-E17D95B34C9E}">
      <dgm:prSet/>
      <dgm:spPr/>
      <dgm:t>
        <a:bodyPr/>
        <a:lstStyle/>
        <a:p>
          <a:endParaRPr lang="en-US"/>
        </a:p>
      </dgm:t>
    </dgm:pt>
    <dgm:pt modelId="{CC437115-5692-4721-8A0F-E4786EE31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Optimized results using cross-validation and hyperparameter tuning</a:t>
          </a:r>
        </a:p>
      </dgm:t>
    </dgm:pt>
    <dgm:pt modelId="{CE0C23C3-55D5-4567-9A3C-DA485E5F6E88}" type="parTrans" cxnId="{8760D496-6181-44CA-B8F4-5CD6CC83EBA5}">
      <dgm:prSet/>
      <dgm:spPr/>
      <dgm:t>
        <a:bodyPr/>
        <a:lstStyle/>
        <a:p>
          <a:endParaRPr lang="en-US"/>
        </a:p>
      </dgm:t>
    </dgm:pt>
    <dgm:pt modelId="{7B36C9A6-5B3C-4F1A-8436-4FFE0462D84C}" type="sibTrans" cxnId="{8760D496-6181-44CA-B8F4-5CD6CC83EBA5}">
      <dgm:prSet/>
      <dgm:spPr/>
      <dgm:t>
        <a:bodyPr/>
        <a:lstStyle/>
        <a:p>
          <a:endParaRPr lang="en-US"/>
        </a:p>
      </dgm:t>
    </dgm:pt>
    <dgm:pt modelId="{240069B6-BB67-43DD-9FBC-DCAC2B486EE1}" type="pres">
      <dgm:prSet presAssocID="{AA0C0139-A6D6-4684-A97F-97478A6F3F62}" presName="root" presStyleCnt="0">
        <dgm:presLayoutVars>
          <dgm:dir/>
          <dgm:resizeHandles val="exact"/>
        </dgm:presLayoutVars>
      </dgm:prSet>
      <dgm:spPr/>
    </dgm:pt>
    <dgm:pt modelId="{27B30341-DAE3-4C77-8230-AE68CBBDC65A}" type="pres">
      <dgm:prSet presAssocID="{29AF6DDB-75E8-4FFE-BB3F-568F3E2A27DB}" presName="compNode" presStyleCnt="0"/>
      <dgm:spPr/>
    </dgm:pt>
    <dgm:pt modelId="{7C2C4D75-17A8-47BB-BC2F-5B78933FE104}" type="pres">
      <dgm:prSet presAssocID="{29AF6DDB-75E8-4FFE-BB3F-568F3E2A27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ABA599E-B9D8-4500-8E17-614E9F5CF893}" type="pres">
      <dgm:prSet presAssocID="{29AF6DDB-75E8-4FFE-BB3F-568F3E2A27DB}" presName="spaceRect" presStyleCnt="0"/>
      <dgm:spPr/>
    </dgm:pt>
    <dgm:pt modelId="{C7B6AE74-A530-4939-9184-D4EE43C1DB82}" type="pres">
      <dgm:prSet presAssocID="{29AF6DDB-75E8-4FFE-BB3F-568F3E2A27DB}" presName="textRect" presStyleLbl="revTx" presStyleIdx="0" presStyleCnt="4">
        <dgm:presLayoutVars>
          <dgm:chMax val="1"/>
          <dgm:chPref val="1"/>
        </dgm:presLayoutVars>
      </dgm:prSet>
      <dgm:spPr/>
    </dgm:pt>
    <dgm:pt modelId="{3D068EFE-7F4B-4546-87BD-3E3CE5A74821}" type="pres">
      <dgm:prSet presAssocID="{B66A8E52-18FF-42A9-906D-CC5CCB8FA137}" presName="sibTrans" presStyleCnt="0"/>
      <dgm:spPr/>
    </dgm:pt>
    <dgm:pt modelId="{81FA710C-90B0-454E-B2B6-F3C4FC510666}" type="pres">
      <dgm:prSet presAssocID="{1725D0E5-C493-43F6-8FA1-57B130FAA83D}" presName="compNode" presStyleCnt="0"/>
      <dgm:spPr/>
    </dgm:pt>
    <dgm:pt modelId="{DBD6037B-F71A-4C58-9AAC-C35E11F50918}" type="pres">
      <dgm:prSet presAssocID="{1725D0E5-C493-43F6-8FA1-57B130FAA8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9F9400F3-A621-4FAA-8536-7D37B89DBA35}" type="pres">
      <dgm:prSet presAssocID="{1725D0E5-C493-43F6-8FA1-57B130FAA83D}" presName="spaceRect" presStyleCnt="0"/>
      <dgm:spPr/>
    </dgm:pt>
    <dgm:pt modelId="{3A09BEA4-6F1A-4D69-8C7D-EB5E9FC56529}" type="pres">
      <dgm:prSet presAssocID="{1725D0E5-C493-43F6-8FA1-57B130FAA83D}" presName="textRect" presStyleLbl="revTx" presStyleIdx="1" presStyleCnt="4">
        <dgm:presLayoutVars>
          <dgm:chMax val="1"/>
          <dgm:chPref val="1"/>
        </dgm:presLayoutVars>
      </dgm:prSet>
      <dgm:spPr/>
    </dgm:pt>
    <dgm:pt modelId="{52D88117-597C-40E5-B7C4-42980F6B82FE}" type="pres">
      <dgm:prSet presAssocID="{F0D9FBF4-6D9C-4797-B97D-73CB4C28847B}" presName="sibTrans" presStyleCnt="0"/>
      <dgm:spPr/>
    </dgm:pt>
    <dgm:pt modelId="{04C3E99B-5EA4-4A78-ADB7-A24CA24D7A04}" type="pres">
      <dgm:prSet presAssocID="{7F5A56F9-5624-485C-A3E4-C6FFF0392A38}" presName="compNode" presStyleCnt="0"/>
      <dgm:spPr/>
    </dgm:pt>
    <dgm:pt modelId="{3A162F24-EBF6-46EC-99E9-C6FB91CFC54A}" type="pres">
      <dgm:prSet presAssocID="{7F5A56F9-5624-485C-A3E4-C6FFF0392A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1252379-6EDC-4EAB-8D17-DE782F7E0093}" type="pres">
      <dgm:prSet presAssocID="{7F5A56F9-5624-485C-A3E4-C6FFF0392A38}" presName="spaceRect" presStyleCnt="0"/>
      <dgm:spPr/>
    </dgm:pt>
    <dgm:pt modelId="{F0A0F65F-9F4C-410D-98FA-C1B7B186E502}" type="pres">
      <dgm:prSet presAssocID="{7F5A56F9-5624-485C-A3E4-C6FFF0392A38}" presName="textRect" presStyleLbl="revTx" presStyleIdx="2" presStyleCnt="4">
        <dgm:presLayoutVars>
          <dgm:chMax val="1"/>
          <dgm:chPref val="1"/>
        </dgm:presLayoutVars>
      </dgm:prSet>
      <dgm:spPr/>
    </dgm:pt>
    <dgm:pt modelId="{EEB0D326-4AB1-499B-BC98-09A3E019E1E9}" type="pres">
      <dgm:prSet presAssocID="{0BCEA4CA-9D7B-4014-8203-1D5D54A7A9F2}" presName="sibTrans" presStyleCnt="0"/>
      <dgm:spPr/>
    </dgm:pt>
    <dgm:pt modelId="{8F23F822-3DEB-48AC-AD8D-C405139FDE6B}" type="pres">
      <dgm:prSet presAssocID="{CC437115-5692-4721-8A0F-E4786EE31DF6}" presName="compNode" presStyleCnt="0"/>
      <dgm:spPr/>
    </dgm:pt>
    <dgm:pt modelId="{D3F01693-B6C1-4452-9A2E-4B2CF4731AA3}" type="pres">
      <dgm:prSet presAssocID="{CC437115-5692-4721-8A0F-E4786EE31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AB96625-349E-4601-A6DB-692F123D85DC}" type="pres">
      <dgm:prSet presAssocID="{CC437115-5692-4721-8A0F-E4786EE31DF6}" presName="spaceRect" presStyleCnt="0"/>
      <dgm:spPr/>
    </dgm:pt>
    <dgm:pt modelId="{603EFFAE-0DE6-46D9-B894-4EE77B4D52CC}" type="pres">
      <dgm:prSet presAssocID="{CC437115-5692-4721-8A0F-E4786EE31D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E5230B-703D-48D7-96FC-D64EA4C87099}" type="presOf" srcId="{29AF6DDB-75E8-4FFE-BB3F-568F3E2A27DB}" destId="{C7B6AE74-A530-4939-9184-D4EE43C1DB82}" srcOrd="0" destOrd="0" presId="urn:microsoft.com/office/officeart/2018/2/layout/IconLabelList"/>
    <dgm:cxn modelId="{BEA7690F-E939-42F6-806A-3B53D8367DB8}" type="presOf" srcId="{AA0C0139-A6D6-4684-A97F-97478A6F3F62}" destId="{240069B6-BB67-43DD-9FBC-DCAC2B486EE1}" srcOrd="0" destOrd="0" presId="urn:microsoft.com/office/officeart/2018/2/layout/IconLabelList"/>
    <dgm:cxn modelId="{6BFCF726-2066-4107-B8DF-273BC2825AF5}" type="presOf" srcId="{CC437115-5692-4721-8A0F-E4786EE31DF6}" destId="{603EFFAE-0DE6-46D9-B894-4EE77B4D52CC}" srcOrd="0" destOrd="0" presId="urn:microsoft.com/office/officeart/2018/2/layout/IconLabelList"/>
    <dgm:cxn modelId="{B22FB16B-A743-4592-AEB1-34BFA568F08C}" srcId="{AA0C0139-A6D6-4684-A97F-97478A6F3F62}" destId="{29AF6DDB-75E8-4FFE-BB3F-568F3E2A27DB}" srcOrd="0" destOrd="0" parTransId="{E1D9913C-DB82-4095-B210-7A1C02BC1CFF}" sibTransId="{B66A8E52-18FF-42A9-906D-CC5CCB8FA137}"/>
    <dgm:cxn modelId="{8760D496-6181-44CA-B8F4-5CD6CC83EBA5}" srcId="{AA0C0139-A6D6-4684-A97F-97478A6F3F62}" destId="{CC437115-5692-4721-8A0F-E4786EE31DF6}" srcOrd="3" destOrd="0" parTransId="{CE0C23C3-55D5-4567-9A3C-DA485E5F6E88}" sibTransId="{7B36C9A6-5B3C-4F1A-8436-4FFE0462D84C}"/>
    <dgm:cxn modelId="{13E9E499-A42C-4837-9510-E17D95B34C9E}" srcId="{AA0C0139-A6D6-4684-A97F-97478A6F3F62}" destId="{7F5A56F9-5624-485C-A3E4-C6FFF0392A38}" srcOrd="2" destOrd="0" parTransId="{4BDD2DB4-3629-4ED2-B829-2D5DFECCDB21}" sibTransId="{0BCEA4CA-9D7B-4014-8203-1D5D54A7A9F2}"/>
    <dgm:cxn modelId="{94E7BFA8-5B31-441A-9984-857FE0654041}" srcId="{AA0C0139-A6D6-4684-A97F-97478A6F3F62}" destId="{1725D0E5-C493-43F6-8FA1-57B130FAA83D}" srcOrd="1" destOrd="0" parTransId="{485772C3-3E47-4430-A10B-A8C37A6EE570}" sibTransId="{F0D9FBF4-6D9C-4797-B97D-73CB4C28847B}"/>
    <dgm:cxn modelId="{6BFB22B0-6917-49BB-8A83-285BF7F43CA1}" type="presOf" srcId="{7F5A56F9-5624-485C-A3E4-C6FFF0392A38}" destId="{F0A0F65F-9F4C-410D-98FA-C1B7B186E502}" srcOrd="0" destOrd="0" presId="urn:microsoft.com/office/officeart/2018/2/layout/IconLabelList"/>
    <dgm:cxn modelId="{D80677B6-BEBC-4B92-B10A-1C15E0C83F00}" type="presOf" srcId="{1725D0E5-C493-43F6-8FA1-57B130FAA83D}" destId="{3A09BEA4-6F1A-4D69-8C7D-EB5E9FC56529}" srcOrd="0" destOrd="0" presId="urn:microsoft.com/office/officeart/2018/2/layout/IconLabelList"/>
    <dgm:cxn modelId="{84BF8FEF-6F7A-4EF5-B2E7-789DB6D2999F}" type="presParOf" srcId="{240069B6-BB67-43DD-9FBC-DCAC2B486EE1}" destId="{27B30341-DAE3-4C77-8230-AE68CBBDC65A}" srcOrd="0" destOrd="0" presId="urn:microsoft.com/office/officeart/2018/2/layout/IconLabelList"/>
    <dgm:cxn modelId="{4D5BA139-67E1-4C45-A82D-7275F7FB51DD}" type="presParOf" srcId="{27B30341-DAE3-4C77-8230-AE68CBBDC65A}" destId="{7C2C4D75-17A8-47BB-BC2F-5B78933FE104}" srcOrd="0" destOrd="0" presId="urn:microsoft.com/office/officeart/2018/2/layout/IconLabelList"/>
    <dgm:cxn modelId="{9584811A-C8EC-4CD9-8C64-D1D161B46914}" type="presParOf" srcId="{27B30341-DAE3-4C77-8230-AE68CBBDC65A}" destId="{0ABA599E-B9D8-4500-8E17-614E9F5CF893}" srcOrd="1" destOrd="0" presId="urn:microsoft.com/office/officeart/2018/2/layout/IconLabelList"/>
    <dgm:cxn modelId="{BE3CB043-840E-477B-939C-4A96D0C630A0}" type="presParOf" srcId="{27B30341-DAE3-4C77-8230-AE68CBBDC65A}" destId="{C7B6AE74-A530-4939-9184-D4EE43C1DB82}" srcOrd="2" destOrd="0" presId="urn:microsoft.com/office/officeart/2018/2/layout/IconLabelList"/>
    <dgm:cxn modelId="{468BDDBA-BBC7-46A0-BAF3-473AE3C1CD40}" type="presParOf" srcId="{240069B6-BB67-43DD-9FBC-DCAC2B486EE1}" destId="{3D068EFE-7F4B-4546-87BD-3E3CE5A74821}" srcOrd="1" destOrd="0" presId="urn:microsoft.com/office/officeart/2018/2/layout/IconLabelList"/>
    <dgm:cxn modelId="{F7736BEE-60E1-44C8-AB44-99C4371BBD38}" type="presParOf" srcId="{240069B6-BB67-43DD-9FBC-DCAC2B486EE1}" destId="{81FA710C-90B0-454E-B2B6-F3C4FC510666}" srcOrd="2" destOrd="0" presId="urn:microsoft.com/office/officeart/2018/2/layout/IconLabelList"/>
    <dgm:cxn modelId="{D0FD49C7-B517-4461-91DA-57C676C20A54}" type="presParOf" srcId="{81FA710C-90B0-454E-B2B6-F3C4FC510666}" destId="{DBD6037B-F71A-4C58-9AAC-C35E11F50918}" srcOrd="0" destOrd="0" presId="urn:microsoft.com/office/officeart/2018/2/layout/IconLabelList"/>
    <dgm:cxn modelId="{1CADECCE-F1E6-45E3-8138-C70F61F74430}" type="presParOf" srcId="{81FA710C-90B0-454E-B2B6-F3C4FC510666}" destId="{9F9400F3-A621-4FAA-8536-7D37B89DBA35}" srcOrd="1" destOrd="0" presId="urn:microsoft.com/office/officeart/2018/2/layout/IconLabelList"/>
    <dgm:cxn modelId="{9D884F08-961C-4FB1-8B2C-1F3DFFB8A279}" type="presParOf" srcId="{81FA710C-90B0-454E-B2B6-F3C4FC510666}" destId="{3A09BEA4-6F1A-4D69-8C7D-EB5E9FC56529}" srcOrd="2" destOrd="0" presId="urn:microsoft.com/office/officeart/2018/2/layout/IconLabelList"/>
    <dgm:cxn modelId="{0B0EACA7-3DD9-4614-B9A5-631AE1E93566}" type="presParOf" srcId="{240069B6-BB67-43DD-9FBC-DCAC2B486EE1}" destId="{52D88117-597C-40E5-B7C4-42980F6B82FE}" srcOrd="3" destOrd="0" presId="urn:microsoft.com/office/officeart/2018/2/layout/IconLabelList"/>
    <dgm:cxn modelId="{EDCE84F9-2ADA-4FF9-9A46-11E92E300E0C}" type="presParOf" srcId="{240069B6-BB67-43DD-9FBC-DCAC2B486EE1}" destId="{04C3E99B-5EA4-4A78-ADB7-A24CA24D7A04}" srcOrd="4" destOrd="0" presId="urn:microsoft.com/office/officeart/2018/2/layout/IconLabelList"/>
    <dgm:cxn modelId="{926A708B-9DFC-416C-9377-3176300B2DFC}" type="presParOf" srcId="{04C3E99B-5EA4-4A78-ADB7-A24CA24D7A04}" destId="{3A162F24-EBF6-46EC-99E9-C6FB91CFC54A}" srcOrd="0" destOrd="0" presId="urn:microsoft.com/office/officeart/2018/2/layout/IconLabelList"/>
    <dgm:cxn modelId="{B422662D-E7EA-4E67-BEE4-29A609302C88}" type="presParOf" srcId="{04C3E99B-5EA4-4A78-ADB7-A24CA24D7A04}" destId="{A1252379-6EDC-4EAB-8D17-DE782F7E0093}" srcOrd="1" destOrd="0" presId="urn:microsoft.com/office/officeart/2018/2/layout/IconLabelList"/>
    <dgm:cxn modelId="{AC99FC64-B545-4C5E-B8AE-41C4BBA6C6CC}" type="presParOf" srcId="{04C3E99B-5EA4-4A78-ADB7-A24CA24D7A04}" destId="{F0A0F65F-9F4C-410D-98FA-C1B7B186E502}" srcOrd="2" destOrd="0" presId="urn:microsoft.com/office/officeart/2018/2/layout/IconLabelList"/>
    <dgm:cxn modelId="{4957C972-E359-4A16-B719-3DE2B2B40729}" type="presParOf" srcId="{240069B6-BB67-43DD-9FBC-DCAC2B486EE1}" destId="{EEB0D326-4AB1-499B-BC98-09A3E019E1E9}" srcOrd="5" destOrd="0" presId="urn:microsoft.com/office/officeart/2018/2/layout/IconLabelList"/>
    <dgm:cxn modelId="{47D5D552-FF00-4872-B109-B7683C79302E}" type="presParOf" srcId="{240069B6-BB67-43DD-9FBC-DCAC2B486EE1}" destId="{8F23F822-3DEB-48AC-AD8D-C405139FDE6B}" srcOrd="6" destOrd="0" presId="urn:microsoft.com/office/officeart/2018/2/layout/IconLabelList"/>
    <dgm:cxn modelId="{62A1BEF6-5E49-4CC1-A271-1D686BBD01C1}" type="presParOf" srcId="{8F23F822-3DEB-48AC-AD8D-C405139FDE6B}" destId="{D3F01693-B6C1-4452-9A2E-4B2CF4731AA3}" srcOrd="0" destOrd="0" presId="urn:microsoft.com/office/officeart/2018/2/layout/IconLabelList"/>
    <dgm:cxn modelId="{6A3813DB-061C-4225-A128-DB2F430D3007}" type="presParOf" srcId="{8F23F822-3DEB-48AC-AD8D-C405139FDE6B}" destId="{3AB96625-349E-4601-A6DB-692F123D85DC}" srcOrd="1" destOrd="0" presId="urn:microsoft.com/office/officeart/2018/2/layout/IconLabelList"/>
    <dgm:cxn modelId="{6BDBAA81-AC25-4716-BE84-916C524C177E}" type="presParOf" srcId="{8F23F822-3DEB-48AC-AD8D-C405139FDE6B}" destId="{603EFFAE-0DE6-46D9-B894-4EE77B4D52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D0663-2EB5-43C3-AA21-7F9025C157C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9B750-C7CB-48D8-A666-502F271FE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Converted textual data into numerical features using TF-IDF.</a:t>
          </a:r>
        </a:p>
      </dgm:t>
    </dgm:pt>
    <dgm:pt modelId="{692AF5CE-D838-41E9-A5C5-B8CA0BCE4310}" type="parTrans" cxnId="{E3FA76E5-F402-4B4E-A620-4CAC66118153}">
      <dgm:prSet/>
      <dgm:spPr/>
      <dgm:t>
        <a:bodyPr/>
        <a:lstStyle/>
        <a:p>
          <a:endParaRPr lang="en-US"/>
        </a:p>
      </dgm:t>
    </dgm:pt>
    <dgm:pt modelId="{7255C14D-530C-4AAE-B97C-A699A0CF34C7}" type="sibTrans" cxnId="{E3FA76E5-F402-4B4E-A620-4CAC66118153}">
      <dgm:prSet/>
      <dgm:spPr/>
      <dgm:t>
        <a:bodyPr/>
        <a:lstStyle/>
        <a:p>
          <a:endParaRPr lang="en-US"/>
        </a:p>
      </dgm:t>
    </dgm:pt>
    <dgm:pt modelId="{C346BEA0-37CA-4C1C-A6B3-D49060291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algorithms like Support Vector Machines and Naïve Bayes.</a:t>
          </a:r>
        </a:p>
      </dgm:t>
    </dgm:pt>
    <dgm:pt modelId="{99205614-0F78-416A-BEEA-42DC4C03A0C9}" type="parTrans" cxnId="{571AB8F3-815D-45E2-9AB4-B3D75A162200}">
      <dgm:prSet/>
      <dgm:spPr/>
      <dgm:t>
        <a:bodyPr/>
        <a:lstStyle/>
        <a:p>
          <a:endParaRPr lang="en-US"/>
        </a:p>
      </dgm:t>
    </dgm:pt>
    <dgm:pt modelId="{6288D088-B0B3-4413-A8E9-2DE8B55C5BF9}" type="sibTrans" cxnId="{571AB8F3-815D-45E2-9AB4-B3D75A162200}">
      <dgm:prSet/>
      <dgm:spPr/>
      <dgm:t>
        <a:bodyPr/>
        <a:lstStyle/>
        <a:p>
          <a:endParaRPr lang="en-US"/>
        </a:p>
      </dgm:t>
    </dgm:pt>
    <dgm:pt modelId="{4A150B73-24AD-45D8-A390-94EF7B3AB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Evaluated models using precision, recall, and F1-score.</a:t>
          </a:r>
        </a:p>
      </dgm:t>
    </dgm:pt>
    <dgm:pt modelId="{6ADEBEA3-91B5-4068-8BAD-46300CE67E89}" type="parTrans" cxnId="{66192AB6-0D50-40A4-8031-CEA61662F311}">
      <dgm:prSet/>
      <dgm:spPr/>
      <dgm:t>
        <a:bodyPr/>
        <a:lstStyle/>
        <a:p>
          <a:endParaRPr lang="en-US"/>
        </a:p>
      </dgm:t>
    </dgm:pt>
    <dgm:pt modelId="{D3A0A265-6B52-4D84-9D52-84EBE0CD1D3F}" type="sibTrans" cxnId="{66192AB6-0D50-40A4-8031-CEA61662F311}">
      <dgm:prSet/>
      <dgm:spPr/>
      <dgm:t>
        <a:bodyPr/>
        <a:lstStyle/>
        <a:p>
          <a:endParaRPr lang="en-US"/>
        </a:p>
      </dgm:t>
    </dgm:pt>
    <dgm:pt modelId="{E9483E92-1728-4CBA-AC26-9DDAE011CE37}" type="pres">
      <dgm:prSet presAssocID="{801D0663-2EB5-43C3-AA21-7F9025C157CD}" presName="root" presStyleCnt="0">
        <dgm:presLayoutVars>
          <dgm:dir/>
          <dgm:resizeHandles val="exact"/>
        </dgm:presLayoutVars>
      </dgm:prSet>
      <dgm:spPr/>
    </dgm:pt>
    <dgm:pt modelId="{AAA0008B-686A-4959-8E5B-F51099FEC590}" type="pres">
      <dgm:prSet presAssocID="{9769B750-C7CB-48D8-A666-502F271FEADE}" presName="compNode" presStyleCnt="0"/>
      <dgm:spPr/>
    </dgm:pt>
    <dgm:pt modelId="{109413B4-D4F4-46CE-AF11-949CBB07E754}" type="pres">
      <dgm:prSet presAssocID="{9769B750-C7CB-48D8-A666-502F271FEA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1FF7C1B-E6B1-4115-8B9B-0439E99C4D41}" type="pres">
      <dgm:prSet presAssocID="{9769B750-C7CB-48D8-A666-502F271FEADE}" presName="spaceRect" presStyleCnt="0"/>
      <dgm:spPr/>
    </dgm:pt>
    <dgm:pt modelId="{FA7DF264-BF39-4ED1-9F9B-4768168B84A1}" type="pres">
      <dgm:prSet presAssocID="{9769B750-C7CB-48D8-A666-502F271FEADE}" presName="textRect" presStyleLbl="revTx" presStyleIdx="0" presStyleCnt="3">
        <dgm:presLayoutVars>
          <dgm:chMax val="1"/>
          <dgm:chPref val="1"/>
        </dgm:presLayoutVars>
      </dgm:prSet>
      <dgm:spPr/>
    </dgm:pt>
    <dgm:pt modelId="{49646A91-CB2C-44D6-989F-380C0D8E475F}" type="pres">
      <dgm:prSet presAssocID="{7255C14D-530C-4AAE-B97C-A699A0CF34C7}" presName="sibTrans" presStyleCnt="0"/>
      <dgm:spPr/>
    </dgm:pt>
    <dgm:pt modelId="{8BFFE1AE-BA63-4C98-BE7B-778709E0F58F}" type="pres">
      <dgm:prSet presAssocID="{C346BEA0-37CA-4C1C-A6B3-D49060291FA1}" presName="compNode" presStyleCnt="0"/>
      <dgm:spPr/>
    </dgm:pt>
    <dgm:pt modelId="{2BD847C5-29A7-4B53-B2C1-DDA24EA2422E}" type="pres">
      <dgm:prSet presAssocID="{C346BEA0-37CA-4C1C-A6B3-D49060291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8724CF-096E-4A03-9446-866C6F7ED0E0}" type="pres">
      <dgm:prSet presAssocID="{C346BEA0-37CA-4C1C-A6B3-D49060291FA1}" presName="spaceRect" presStyleCnt="0"/>
      <dgm:spPr/>
    </dgm:pt>
    <dgm:pt modelId="{2E2E9BCA-50D9-40D0-90DE-8798235AE8C7}" type="pres">
      <dgm:prSet presAssocID="{C346BEA0-37CA-4C1C-A6B3-D49060291FA1}" presName="textRect" presStyleLbl="revTx" presStyleIdx="1" presStyleCnt="3">
        <dgm:presLayoutVars>
          <dgm:chMax val="1"/>
          <dgm:chPref val="1"/>
        </dgm:presLayoutVars>
      </dgm:prSet>
      <dgm:spPr/>
    </dgm:pt>
    <dgm:pt modelId="{7F71F06D-0008-4EFB-9BD7-5A7FE81545CF}" type="pres">
      <dgm:prSet presAssocID="{6288D088-B0B3-4413-A8E9-2DE8B55C5BF9}" presName="sibTrans" presStyleCnt="0"/>
      <dgm:spPr/>
    </dgm:pt>
    <dgm:pt modelId="{D0F44FED-0B2A-43FE-91E3-C481A22557C7}" type="pres">
      <dgm:prSet presAssocID="{4A150B73-24AD-45D8-A390-94EF7B3ABBD7}" presName="compNode" presStyleCnt="0"/>
      <dgm:spPr/>
    </dgm:pt>
    <dgm:pt modelId="{6A427D0B-5D02-4706-8C85-0E59BDA75DB6}" type="pres">
      <dgm:prSet presAssocID="{4A150B73-24AD-45D8-A390-94EF7B3ABB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46621E8-0792-418D-AE23-7266A20691EF}" type="pres">
      <dgm:prSet presAssocID="{4A150B73-24AD-45D8-A390-94EF7B3ABBD7}" presName="spaceRect" presStyleCnt="0"/>
      <dgm:spPr/>
    </dgm:pt>
    <dgm:pt modelId="{CA6C7327-980B-46EF-9CD2-DCBBAE8A19CA}" type="pres">
      <dgm:prSet presAssocID="{4A150B73-24AD-45D8-A390-94EF7B3ABB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696082-9372-4E0E-87D8-3C58E79DD8DF}" type="presOf" srcId="{9769B750-C7CB-48D8-A666-502F271FEADE}" destId="{FA7DF264-BF39-4ED1-9F9B-4768168B84A1}" srcOrd="0" destOrd="0" presId="urn:microsoft.com/office/officeart/2018/2/layout/IconLabelList"/>
    <dgm:cxn modelId="{0B5EBF82-5D37-4A23-AC58-C9CF61AAECE4}" type="presOf" srcId="{C346BEA0-37CA-4C1C-A6B3-D49060291FA1}" destId="{2E2E9BCA-50D9-40D0-90DE-8798235AE8C7}" srcOrd="0" destOrd="0" presId="urn:microsoft.com/office/officeart/2018/2/layout/IconLabelList"/>
    <dgm:cxn modelId="{373ABA9A-DEAC-4D3E-A531-C0E963A0F770}" type="presOf" srcId="{4A150B73-24AD-45D8-A390-94EF7B3ABBD7}" destId="{CA6C7327-980B-46EF-9CD2-DCBBAE8A19CA}" srcOrd="0" destOrd="0" presId="urn:microsoft.com/office/officeart/2018/2/layout/IconLabelList"/>
    <dgm:cxn modelId="{66192AB6-0D50-40A4-8031-CEA61662F311}" srcId="{801D0663-2EB5-43C3-AA21-7F9025C157CD}" destId="{4A150B73-24AD-45D8-A390-94EF7B3ABBD7}" srcOrd="2" destOrd="0" parTransId="{6ADEBEA3-91B5-4068-8BAD-46300CE67E89}" sibTransId="{D3A0A265-6B52-4D84-9D52-84EBE0CD1D3F}"/>
    <dgm:cxn modelId="{E3FA76E5-F402-4B4E-A620-4CAC66118153}" srcId="{801D0663-2EB5-43C3-AA21-7F9025C157CD}" destId="{9769B750-C7CB-48D8-A666-502F271FEADE}" srcOrd="0" destOrd="0" parTransId="{692AF5CE-D838-41E9-A5C5-B8CA0BCE4310}" sibTransId="{7255C14D-530C-4AAE-B97C-A699A0CF34C7}"/>
    <dgm:cxn modelId="{571AB8F3-815D-45E2-9AB4-B3D75A162200}" srcId="{801D0663-2EB5-43C3-AA21-7F9025C157CD}" destId="{C346BEA0-37CA-4C1C-A6B3-D49060291FA1}" srcOrd="1" destOrd="0" parTransId="{99205614-0F78-416A-BEEA-42DC4C03A0C9}" sibTransId="{6288D088-B0B3-4413-A8E9-2DE8B55C5BF9}"/>
    <dgm:cxn modelId="{2BD21DFF-638B-432B-98BC-92A490EC97CC}" type="presOf" srcId="{801D0663-2EB5-43C3-AA21-7F9025C157CD}" destId="{E9483E92-1728-4CBA-AC26-9DDAE011CE37}" srcOrd="0" destOrd="0" presId="urn:microsoft.com/office/officeart/2018/2/layout/IconLabelList"/>
    <dgm:cxn modelId="{9FFCFCE1-3A90-4A67-927F-D48399612B7E}" type="presParOf" srcId="{E9483E92-1728-4CBA-AC26-9DDAE011CE37}" destId="{AAA0008B-686A-4959-8E5B-F51099FEC590}" srcOrd="0" destOrd="0" presId="urn:microsoft.com/office/officeart/2018/2/layout/IconLabelList"/>
    <dgm:cxn modelId="{7C0052F8-7D41-4636-AD27-ED2EFE50A53D}" type="presParOf" srcId="{AAA0008B-686A-4959-8E5B-F51099FEC590}" destId="{109413B4-D4F4-46CE-AF11-949CBB07E754}" srcOrd="0" destOrd="0" presId="urn:microsoft.com/office/officeart/2018/2/layout/IconLabelList"/>
    <dgm:cxn modelId="{D43A20E8-E19C-4245-AC5A-D8196E8A107B}" type="presParOf" srcId="{AAA0008B-686A-4959-8E5B-F51099FEC590}" destId="{01FF7C1B-E6B1-4115-8B9B-0439E99C4D41}" srcOrd="1" destOrd="0" presId="urn:microsoft.com/office/officeart/2018/2/layout/IconLabelList"/>
    <dgm:cxn modelId="{888AA0FF-C401-4F15-B445-C2AA104FE3CD}" type="presParOf" srcId="{AAA0008B-686A-4959-8E5B-F51099FEC590}" destId="{FA7DF264-BF39-4ED1-9F9B-4768168B84A1}" srcOrd="2" destOrd="0" presId="urn:microsoft.com/office/officeart/2018/2/layout/IconLabelList"/>
    <dgm:cxn modelId="{AB4C3918-84E7-4211-BFD0-67DA4FCDBB24}" type="presParOf" srcId="{E9483E92-1728-4CBA-AC26-9DDAE011CE37}" destId="{49646A91-CB2C-44D6-989F-380C0D8E475F}" srcOrd="1" destOrd="0" presId="urn:microsoft.com/office/officeart/2018/2/layout/IconLabelList"/>
    <dgm:cxn modelId="{8C229524-8579-4BF6-B525-778FC2E7B961}" type="presParOf" srcId="{E9483E92-1728-4CBA-AC26-9DDAE011CE37}" destId="{8BFFE1AE-BA63-4C98-BE7B-778709E0F58F}" srcOrd="2" destOrd="0" presId="urn:microsoft.com/office/officeart/2018/2/layout/IconLabelList"/>
    <dgm:cxn modelId="{406EB18A-DF3E-4BA3-9B94-84F285BD0241}" type="presParOf" srcId="{8BFFE1AE-BA63-4C98-BE7B-778709E0F58F}" destId="{2BD847C5-29A7-4B53-B2C1-DDA24EA2422E}" srcOrd="0" destOrd="0" presId="urn:microsoft.com/office/officeart/2018/2/layout/IconLabelList"/>
    <dgm:cxn modelId="{A3707B55-3F77-41A7-8708-AC4F0D24AB15}" type="presParOf" srcId="{8BFFE1AE-BA63-4C98-BE7B-778709E0F58F}" destId="{058724CF-096E-4A03-9446-866C6F7ED0E0}" srcOrd="1" destOrd="0" presId="urn:microsoft.com/office/officeart/2018/2/layout/IconLabelList"/>
    <dgm:cxn modelId="{879DAAF9-8435-413D-8B05-1B1356CD37B1}" type="presParOf" srcId="{8BFFE1AE-BA63-4C98-BE7B-778709E0F58F}" destId="{2E2E9BCA-50D9-40D0-90DE-8798235AE8C7}" srcOrd="2" destOrd="0" presId="urn:microsoft.com/office/officeart/2018/2/layout/IconLabelList"/>
    <dgm:cxn modelId="{8926B1FA-4C59-4231-A14D-C7EA854B7FEE}" type="presParOf" srcId="{E9483E92-1728-4CBA-AC26-9DDAE011CE37}" destId="{7F71F06D-0008-4EFB-9BD7-5A7FE81545CF}" srcOrd="3" destOrd="0" presId="urn:microsoft.com/office/officeart/2018/2/layout/IconLabelList"/>
    <dgm:cxn modelId="{3C03911F-A624-42F2-B01F-51908A6052A8}" type="presParOf" srcId="{E9483E92-1728-4CBA-AC26-9DDAE011CE37}" destId="{D0F44FED-0B2A-43FE-91E3-C481A22557C7}" srcOrd="4" destOrd="0" presId="urn:microsoft.com/office/officeart/2018/2/layout/IconLabelList"/>
    <dgm:cxn modelId="{8FE4BCA9-9A31-4953-9538-E90EF82F6136}" type="presParOf" srcId="{D0F44FED-0B2A-43FE-91E3-C481A22557C7}" destId="{6A427D0B-5D02-4706-8C85-0E59BDA75DB6}" srcOrd="0" destOrd="0" presId="urn:microsoft.com/office/officeart/2018/2/layout/IconLabelList"/>
    <dgm:cxn modelId="{5AC808A5-434B-473A-AE44-E75249E7A11F}" type="presParOf" srcId="{D0F44FED-0B2A-43FE-91E3-C481A22557C7}" destId="{546621E8-0792-418D-AE23-7266A20691EF}" srcOrd="1" destOrd="0" presId="urn:microsoft.com/office/officeart/2018/2/layout/IconLabelList"/>
    <dgm:cxn modelId="{14B920B6-D115-47EC-8673-F48DF7C62835}" type="presParOf" srcId="{D0F44FED-0B2A-43FE-91E3-C481A22557C7}" destId="{CA6C7327-980B-46EF-9CD2-DCBBAE8A19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95E758-333D-47BC-AEC3-293B984985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AD0A3-8DF0-4BC7-A3DE-02AC039D9F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Conducted exploratory data analysis and feature engineering.</a:t>
          </a:r>
        </a:p>
      </dgm:t>
    </dgm:pt>
    <dgm:pt modelId="{93CF86B6-F95D-443C-98BA-1312632C386F}" type="parTrans" cxnId="{347C4AA7-BBC8-4A28-A3E1-EA6920CC1CA9}">
      <dgm:prSet/>
      <dgm:spPr/>
      <dgm:t>
        <a:bodyPr/>
        <a:lstStyle/>
        <a:p>
          <a:endParaRPr lang="en-US"/>
        </a:p>
      </dgm:t>
    </dgm:pt>
    <dgm:pt modelId="{ACBFCB45-FA90-4CE3-8482-77A48254D35F}" type="sibTrans" cxnId="{347C4AA7-BBC8-4A28-A3E1-EA6920CC1CA9}">
      <dgm:prSet/>
      <dgm:spPr/>
      <dgm:t>
        <a:bodyPr/>
        <a:lstStyle/>
        <a:p>
          <a:endParaRPr lang="en-US"/>
        </a:p>
      </dgm:t>
    </dgm:pt>
    <dgm:pt modelId="{7E23C54E-420A-4F7B-BF32-CB7B7E7196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time series models, such as ARIMA and LSTM neural networks.</a:t>
          </a:r>
        </a:p>
      </dgm:t>
    </dgm:pt>
    <dgm:pt modelId="{C99E6BCC-A77B-46B3-8B8D-00965F996D4B}" type="parTrans" cxnId="{A8628FB8-E060-49AD-91B3-E400FB3FC50C}">
      <dgm:prSet/>
      <dgm:spPr/>
      <dgm:t>
        <a:bodyPr/>
        <a:lstStyle/>
        <a:p>
          <a:endParaRPr lang="en-US"/>
        </a:p>
      </dgm:t>
    </dgm:pt>
    <dgm:pt modelId="{C7B1EAB7-D32E-4BAA-B45E-94857980E01F}" type="sibTrans" cxnId="{A8628FB8-E060-49AD-91B3-E400FB3FC50C}">
      <dgm:prSet/>
      <dgm:spPr/>
      <dgm:t>
        <a:bodyPr/>
        <a:lstStyle/>
        <a:p>
          <a:endParaRPr lang="en-US"/>
        </a:p>
      </dgm:t>
    </dgm:pt>
    <dgm:pt modelId="{93C6874D-2651-486E-9BDB-88F5A5B6A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Evaluated performance using MAE and RMSE metrics.</a:t>
          </a:r>
        </a:p>
      </dgm:t>
    </dgm:pt>
    <dgm:pt modelId="{EBDDF4E5-7F39-46D8-9689-41B3D66B4BDF}" type="parTrans" cxnId="{724E1011-44CE-4CFC-A802-589B9B6BD6EB}">
      <dgm:prSet/>
      <dgm:spPr/>
      <dgm:t>
        <a:bodyPr/>
        <a:lstStyle/>
        <a:p>
          <a:endParaRPr lang="en-US"/>
        </a:p>
      </dgm:t>
    </dgm:pt>
    <dgm:pt modelId="{7C8B7249-E7E8-4567-954E-DA5F38A76946}" type="sibTrans" cxnId="{724E1011-44CE-4CFC-A802-589B9B6BD6EB}">
      <dgm:prSet/>
      <dgm:spPr/>
      <dgm:t>
        <a:bodyPr/>
        <a:lstStyle/>
        <a:p>
          <a:endParaRPr lang="en-US"/>
        </a:p>
      </dgm:t>
    </dgm:pt>
    <dgm:pt modelId="{55C53187-CB07-4C05-89B3-DFB5935929A5}" type="pres">
      <dgm:prSet presAssocID="{1895E758-333D-47BC-AEC3-293B984985A8}" presName="root" presStyleCnt="0">
        <dgm:presLayoutVars>
          <dgm:dir/>
          <dgm:resizeHandles val="exact"/>
        </dgm:presLayoutVars>
      </dgm:prSet>
      <dgm:spPr/>
    </dgm:pt>
    <dgm:pt modelId="{B90A1263-C5FC-4271-A88B-9F826FCA06AF}" type="pres">
      <dgm:prSet presAssocID="{456AD0A3-8DF0-4BC7-A3DE-02AC039D9F81}" presName="compNode" presStyleCnt="0"/>
      <dgm:spPr/>
    </dgm:pt>
    <dgm:pt modelId="{8EB35EE7-98A5-43BF-94D4-4EC884F229D1}" type="pres">
      <dgm:prSet presAssocID="{456AD0A3-8DF0-4BC7-A3DE-02AC039D9F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A9B322E-861D-45D4-92B3-AC3F570681A5}" type="pres">
      <dgm:prSet presAssocID="{456AD0A3-8DF0-4BC7-A3DE-02AC039D9F81}" presName="spaceRect" presStyleCnt="0"/>
      <dgm:spPr/>
    </dgm:pt>
    <dgm:pt modelId="{379C3FE8-07DE-475D-8617-F72362BB6842}" type="pres">
      <dgm:prSet presAssocID="{456AD0A3-8DF0-4BC7-A3DE-02AC039D9F81}" presName="textRect" presStyleLbl="revTx" presStyleIdx="0" presStyleCnt="3">
        <dgm:presLayoutVars>
          <dgm:chMax val="1"/>
          <dgm:chPref val="1"/>
        </dgm:presLayoutVars>
      </dgm:prSet>
      <dgm:spPr/>
    </dgm:pt>
    <dgm:pt modelId="{AA8A21F8-213E-4DA0-B9A7-15E2B8946A67}" type="pres">
      <dgm:prSet presAssocID="{ACBFCB45-FA90-4CE3-8482-77A48254D35F}" presName="sibTrans" presStyleCnt="0"/>
      <dgm:spPr/>
    </dgm:pt>
    <dgm:pt modelId="{A8DAC874-2E21-4BC8-9605-637CB10ECEBC}" type="pres">
      <dgm:prSet presAssocID="{7E23C54E-420A-4F7B-BF32-CB7B7E7196E0}" presName="compNode" presStyleCnt="0"/>
      <dgm:spPr/>
    </dgm:pt>
    <dgm:pt modelId="{3DB5D8C2-BFE2-4354-B5CA-3B32A6676C93}" type="pres">
      <dgm:prSet presAssocID="{7E23C54E-420A-4F7B-BF32-CB7B7E7196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C7980D1-7FDB-4DBE-97F3-033E1FB4184B}" type="pres">
      <dgm:prSet presAssocID="{7E23C54E-420A-4F7B-BF32-CB7B7E7196E0}" presName="spaceRect" presStyleCnt="0"/>
      <dgm:spPr/>
    </dgm:pt>
    <dgm:pt modelId="{46B40625-3DE4-4CA8-840D-C333CD00756B}" type="pres">
      <dgm:prSet presAssocID="{7E23C54E-420A-4F7B-BF32-CB7B7E7196E0}" presName="textRect" presStyleLbl="revTx" presStyleIdx="1" presStyleCnt="3">
        <dgm:presLayoutVars>
          <dgm:chMax val="1"/>
          <dgm:chPref val="1"/>
        </dgm:presLayoutVars>
      </dgm:prSet>
      <dgm:spPr/>
    </dgm:pt>
    <dgm:pt modelId="{F8BD096A-A4BB-4E4D-9366-840A9763BFFC}" type="pres">
      <dgm:prSet presAssocID="{C7B1EAB7-D32E-4BAA-B45E-94857980E01F}" presName="sibTrans" presStyleCnt="0"/>
      <dgm:spPr/>
    </dgm:pt>
    <dgm:pt modelId="{29EE4A1C-D025-457E-AFE6-DEBC9809BFB0}" type="pres">
      <dgm:prSet presAssocID="{93C6874D-2651-486E-9BDB-88F5A5B6A54B}" presName="compNode" presStyleCnt="0"/>
      <dgm:spPr/>
    </dgm:pt>
    <dgm:pt modelId="{8D37B7B8-E742-4563-B2B0-2EFF18E8F6AB}" type="pres">
      <dgm:prSet presAssocID="{93C6874D-2651-486E-9BDB-88F5A5B6A5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495CE4D-FD79-4907-AB97-D161CA528426}" type="pres">
      <dgm:prSet presAssocID="{93C6874D-2651-486E-9BDB-88F5A5B6A54B}" presName="spaceRect" presStyleCnt="0"/>
      <dgm:spPr/>
    </dgm:pt>
    <dgm:pt modelId="{75867F42-0EB1-4CF5-9F20-E372AE7EF3DF}" type="pres">
      <dgm:prSet presAssocID="{93C6874D-2651-486E-9BDB-88F5A5B6A5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67D409-A96F-4C2B-8CF8-393969CBD53F}" type="presOf" srcId="{93C6874D-2651-486E-9BDB-88F5A5B6A54B}" destId="{75867F42-0EB1-4CF5-9F20-E372AE7EF3DF}" srcOrd="0" destOrd="0" presId="urn:microsoft.com/office/officeart/2018/2/layout/IconLabelList"/>
    <dgm:cxn modelId="{724E1011-44CE-4CFC-A802-589B9B6BD6EB}" srcId="{1895E758-333D-47BC-AEC3-293B984985A8}" destId="{93C6874D-2651-486E-9BDB-88F5A5B6A54B}" srcOrd="2" destOrd="0" parTransId="{EBDDF4E5-7F39-46D8-9689-41B3D66B4BDF}" sibTransId="{7C8B7249-E7E8-4567-954E-DA5F38A76946}"/>
    <dgm:cxn modelId="{2968C25E-5409-4F9D-9902-E3EE81A836A3}" type="presOf" srcId="{456AD0A3-8DF0-4BC7-A3DE-02AC039D9F81}" destId="{379C3FE8-07DE-475D-8617-F72362BB6842}" srcOrd="0" destOrd="0" presId="urn:microsoft.com/office/officeart/2018/2/layout/IconLabelList"/>
    <dgm:cxn modelId="{51B88471-96C6-48C9-AAA4-C9DD7B814CE9}" type="presOf" srcId="{7E23C54E-420A-4F7B-BF32-CB7B7E7196E0}" destId="{46B40625-3DE4-4CA8-840D-C333CD00756B}" srcOrd="0" destOrd="0" presId="urn:microsoft.com/office/officeart/2018/2/layout/IconLabelList"/>
    <dgm:cxn modelId="{347C4AA7-BBC8-4A28-A3E1-EA6920CC1CA9}" srcId="{1895E758-333D-47BC-AEC3-293B984985A8}" destId="{456AD0A3-8DF0-4BC7-A3DE-02AC039D9F81}" srcOrd="0" destOrd="0" parTransId="{93CF86B6-F95D-443C-98BA-1312632C386F}" sibTransId="{ACBFCB45-FA90-4CE3-8482-77A48254D35F}"/>
    <dgm:cxn modelId="{A8628FB8-E060-49AD-91B3-E400FB3FC50C}" srcId="{1895E758-333D-47BC-AEC3-293B984985A8}" destId="{7E23C54E-420A-4F7B-BF32-CB7B7E7196E0}" srcOrd="1" destOrd="0" parTransId="{C99E6BCC-A77B-46B3-8B8D-00965F996D4B}" sibTransId="{C7B1EAB7-D32E-4BAA-B45E-94857980E01F}"/>
    <dgm:cxn modelId="{21A910DC-8DE3-4D27-9F10-363A06BD7CAE}" type="presOf" srcId="{1895E758-333D-47BC-AEC3-293B984985A8}" destId="{55C53187-CB07-4C05-89B3-DFB5935929A5}" srcOrd="0" destOrd="0" presId="urn:microsoft.com/office/officeart/2018/2/layout/IconLabelList"/>
    <dgm:cxn modelId="{959A3280-63A0-4EC3-8A52-466F4B57F6BF}" type="presParOf" srcId="{55C53187-CB07-4C05-89B3-DFB5935929A5}" destId="{B90A1263-C5FC-4271-A88B-9F826FCA06AF}" srcOrd="0" destOrd="0" presId="urn:microsoft.com/office/officeart/2018/2/layout/IconLabelList"/>
    <dgm:cxn modelId="{F728F56E-4CF0-4B7B-9167-B57EFE31F9BB}" type="presParOf" srcId="{B90A1263-C5FC-4271-A88B-9F826FCA06AF}" destId="{8EB35EE7-98A5-43BF-94D4-4EC884F229D1}" srcOrd="0" destOrd="0" presId="urn:microsoft.com/office/officeart/2018/2/layout/IconLabelList"/>
    <dgm:cxn modelId="{34B14989-B2E2-429B-AC6C-FEC5B9EAC82D}" type="presParOf" srcId="{B90A1263-C5FC-4271-A88B-9F826FCA06AF}" destId="{0A9B322E-861D-45D4-92B3-AC3F570681A5}" srcOrd="1" destOrd="0" presId="urn:microsoft.com/office/officeart/2018/2/layout/IconLabelList"/>
    <dgm:cxn modelId="{65CCD172-5423-4456-93DF-16499643F2FD}" type="presParOf" srcId="{B90A1263-C5FC-4271-A88B-9F826FCA06AF}" destId="{379C3FE8-07DE-475D-8617-F72362BB6842}" srcOrd="2" destOrd="0" presId="urn:microsoft.com/office/officeart/2018/2/layout/IconLabelList"/>
    <dgm:cxn modelId="{86886D33-3991-4EF6-B36D-C910BF875116}" type="presParOf" srcId="{55C53187-CB07-4C05-89B3-DFB5935929A5}" destId="{AA8A21F8-213E-4DA0-B9A7-15E2B8946A67}" srcOrd="1" destOrd="0" presId="urn:microsoft.com/office/officeart/2018/2/layout/IconLabelList"/>
    <dgm:cxn modelId="{7F115BE9-B6E7-4979-8DC9-12CCD117431B}" type="presParOf" srcId="{55C53187-CB07-4C05-89B3-DFB5935929A5}" destId="{A8DAC874-2E21-4BC8-9605-637CB10ECEBC}" srcOrd="2" destOrd="0" presId="urn:microsoft.com/office/officeart/2018/2/layout/IconLabelList"/>
    <dgm:cxn modelId="{DED49633-066A-40E7-B2C6-9965FC85AD3B}" type="presParOf" srcId="{A8DAC874-2E21-4BC8-9605-637CB10ECEBC}" destId="{3DB5D8C2-BFE2-4354-B5CA-3B32A6676C93}" srcOrd="0" destOrd="0" presId="urn:microsoft.com/office/officeart/2018/2/layout/IconLabelList"/>
    <dgm:cxn modelId="{F4EC401C-1485-4995-BC0F-5FEA217348A5}" type="presParOf" srcId="{A8DAC874-2E21-4BC8-9605-637CB10ECEBC}" destId="{0C7980D1-7FDB-4DBE-97F3-033E1FB4184B}" srcOrd="1" destOrd="0" presId="urn:microsoft.com/office/officeart/2018/2/layout/IconLabelList"/>
    <dgm:cxn modelId="{FD686437-11C9-4109-B2EC-5B626AAFA077}" type="presParOf" srcId="{A8DAC874-2E21-4BC8-9605-637CB10ECEBC}" destId="{46B40625-3DE4-4CA8-840D-C333CD00756B}" srcOrd="2" destOrd="0" presId="urn:microsoft.com/office/officeart/2018/2/layout/IconLabelList"/>
    <dgm:cxn modelId="{22EBA5A5-3E55-4FC5-8DEA-683BCB016B96}" type="presParOf" srcId="{55C53187-CB07-4C05-89B3-DFB5935929A5}" destId="{F8BD096A-A4BB-4E4D-9366-840A9763BFFC}" srcOrd="3" destOrd="0" presId="urn:microsoft.com/office/officeart/2018/2/layout/IconLabelList"/>
    <dgm:cxn modelId="{C8F6F97D-DD96-4825-B1AD-414516B0044C}" type="presParOf" srcId="{55C53187-CB07-4C05-89B3-DFB5935929A5}" destId="{29EE4A1C-D025-457E-AFE6-DEBC9809BFB0}" srcOrd="4" destOrd="0" presId="urn:microsoft.com/office/officeart/2018/2/layout/IconLabelList"/>
    <dgm:cxn modelId="{21789F44-AE2C-4CEE-B5CA-9419E44366F5}" type="presParOf" srcId="{29EE4A1C-D025-457E-AFE6-DEBC9809BFB0}" destId="{8D37B7B8-E742-4563-B2B0-2EFF18E8F6AB}" srcOrd="0" destOrd="0" presId="urn:microsoft.com/office/officeart/2018/2/layout/IconLabelList"/>
    <dgm:cxn modelId="{2EA81CCB-D836-4FF7-BB56-278010579CB3}" type="presParOf" srcId="{29EE4A1C-D025-457E-AFE6-DEBC9809BFB0}" destId="{3495CE4D-FD79-4907-AB97-D161CA528426}" srcOrd="1" destOrd="0" presId="urn:microsoft.com/office/officeart/2018/2/layout/IconLabelList"/>
    <dgm:cxn modelId="{5606F8FF-DF78-4155-90AD-31EDEDF9EC70}" type="presParOf" srcId="{29EE4A1C-D025-457E-AFE6-DEBC9809BFB0}" destId="{75867F42-0EB1-4CF5-9F20-E372AE7EF3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EF4BCD-3734-4C42-B45C-C3858749A6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9902CF-90BD-4EF4-ABD9-FD67D44380D2}">
      <dgm:prSet/>
      <dgm:spPr/>
      <dgm:t>
        <a:bodyPr/>
        <a:lstStyle/>
        <a:p>
          <a:r>
            <a:rPr lang="en-US"/>
            <a:t>Predictions from Logistic Regression for Hotel Booking.</a:t>
          </a:r>
        </a:p>
      </dgm:t>
    </dgm:pt>
    <dgm:pt modelId="{D6ED2CDF-46A1-48BA-88B7-7E67888E1D6C}" type="parTrans" cxnId="{E4D8F23E-1743-477A-AC51-7A2090D7049B}">
      <dgm:prSet/>
      <dgm:spPr/>
      <dgm:t>
        <a:bodyPr/>
        <a:lstStyle/>
        <a:p>
          <a:endParaRPr lang="en-US"/>
        </a:p>
      </dgm:t>
    </dgm:pt>
    <dgm:pt modelId="{B35DC2C9-9A03-48DA-85EC-852D2F1A4F77}" type="sibTrans" cxnId="{E4D8F23E-1743-477A-AC51-7A2090D7049B}">
      <dgm:prSet/>
      <dgm:spPr/>
      <dgm:t>
        <a:bodyPr/>
        <a:lstStyle/>
        <a:p>
          <a:endParaRPr lang="en-US"/>
        </a:p>
      </dgm:t>
    </dgm:pt>
    <dgm:pt modelId="{5F1EA1EF-489D-4798-8C9E-25F2FFFA45BC}">
      <dgm:prSet/>
      <dgm:spPr/>
      <dgm:t>
        <a:bodyPr/>
        <a:lstStyle/>
        <a:p>
          <a:r>
            <a:rPr lang="en-US"/>
            <a:t>Confusion Matrix for SVM in Fake News Detection.</a:t>
          </a:r>
        </a:p>
      </dgm:t>
    </dgm:pt>
    <dgm:pt modelId="{AAF8E5EE-CDF2-487E-99C9-3453B93998AB}" type="parTrans" cxnId="{4255A355-1407-4617-B299-BD78B0C15856}">
      <dgm:prSet/>
      <dgm:spPr/>
      <dgm:t>
        <a:bodyPr/>
        <a:lstStyle/>
        <a:p>
          <a:endParaRPr lang="en-US"/>
        </a:p>
      </dgm:t>
    </dgm:pt>
    <dgm:pt modelId="{D7877BE3-1BC5-4AB4-97B1-6AAEBC53E906}" type="sibTrans" cxnId="{4255A355-1407-4617-B299-BD78B0C15856}">
      <dgm:prSet/>
      <dgm:spPr/>
      <dgm:t>
        <a:bodyPr/>
        <a:lstStyle/>
        <a:p>
          <a:endParaRPr lang="en-US"/>
        </a:p>
      </dgm:t>
    </dgm:pt>
    <dgm:pt modelId="{2EDBF25D-873C-4B87-BEC4-D442123F1B09}">
      <dgm:prSet/>
      <dgm:spPr/>
      <dgm:t>
        <a:bodyPr/>
        <a:lstStyle/>
        <a:p>
          <a:r>
            <a:rPr lang="en-US"/>
            <a:t>Forecasted vs. Actual Energy Consumption using LSTM.</a:t>
          </a:r>
        </a:p>
      </dgm:t>
    </dgm:pt>
    <dgm:pt modelId="{79406A23-9D70-487E-93DF-2272A238D51A}" type="parTrans" cxnId="{C978C8D6-B7ED-427E-A728-16C5102E451E}">
      <dgm:prSet/>
      <dgm:spPr/>
      <dgm:t>
        <a:bodyPr/>
        <a:lstStyle/>
        <a:p>
          <a:endParaRPr lang="en-US"/>
        </a:p>
      </dgm:t>
    </dgm:pt>
    <dgm:pt modelId="{73E5CAE2-D984-4925-8783-BC4B6356F6D8}" type="sibTrans" cxnId="{C978C8D6-B7ED-427E-A728-16C5102E451E}">
      <dgm:prSet/>
      <dgm:spPr/>
      <dgm:t>
        <a:bodyPr/>
        <a:lstStyle/>
        <a:p>
          <a:endParaRPr lang="en-US"/>
        </a:p>
      </dgm:t>
    </dgm:pt>
    <dgm:pt modelId="{7300CB50-C83A-46C1-996E-911C71C2F211}" type="pres">
      <dgm:prSet presAssocID="{72EF4BCD-3734-4C42-B45C-C3858749A6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A153DA-2379-43BD-933D-528697B1F4DD}" type="pres">
      <dgm:prSet presAssocID="{9E9902CF-90BD-4EF4-ABD9-FD67D44380D2}" presName="hierRoot1" presStyleCnt="0"/>
      <dgm:spPr/>
    </dgm:pt>
    <dgm:pt modelId="{CE223299-B2AE-4C7B-B88F-72EB801D123D}" type="pres">
      <dgm:prSet presAssocID="{9E9902CF-90BD-4EF4-ABD9-FD67D44380D2}" presName="composite" presStyleCnt="0"/>
      <dgm:spPr/>
    </dgm:pt>
    <dgm:pt modelId="{CF7FD918-B002-479E-AE86-ABB0658DC3B6}" type="pres">
      <dgm:prSet presAssocID="{9E9902CF-90BD-4EF4-ABD9-FD67D44380D2}" presName="background" presStyleLbl="node0" presStyleIdx="0" presStyleCnt="3"/>
      <dgm:spPr/>
    </dgm:pt>
    <dgm:pt modelId="{4CA9DE5E-B314-401F-9DA6-A8CADBDEC275}" type="pres">
      <dgm:prSet presAssocID="{9E9902CF-90BD-4EF4-ABD9-FD67D44380D2}" presName="text" presStyleLbl="fgAcc0" presStyleIdx="0" presStyleCnt="3">
        <dgm:presLayoutVars>
          <dgm:chPref val="3"/>
        </dgm:presLayoutVars>
      </dgm:prSet>
      <dgm:spPr/>
    </dgm:pt>
    <dgm:pt modelId="{2AA9E98A-B8F1-4283-88CC-65BFDB308C05}" type="pres">
      <dgm:prSet presAssocID="{9E9902CF-90BD-4EF4-ABD9-FD67D44380D2}" presName="hierChild2" presStyleCnt="0"/>
      <dgm:spPr/>
    </dgm:pt>
    <dgm:pt modelId="{4AA46557-E51A-442A-8F0A-CB0FF4DED5FF}" type="pres">
      <dgm:prSet presAssocID="{5F1EA1EF-489D-4798-8C9E-25F2FFFA45BC}" presName="hierRoot1" presStyleCnt="0"/>
      <dgm:spPr/>
    </dgm:pt>
    <dgm:pt modelId="{881C13E4-BA01-4F74-9D79-1D303F4AF051}" type="pres">
      <dgm:prSet presAssocID="{5F1EA1EF-489D-4798-8C9E-25F2FFFA45BC}" presName="composite" presStyleCnt="0"/>
      <dgm:spPr/>
    </dgm:pt>
    <dgm:pt modelId="{C24869BC-8122-443D-A046-FD0CF71D4854}" type="pres">
      <dgm:prSet presAssocID="{5F1EA1EF-489D-4798-8C9E-25F2FFFA45BC}" presName="background" presStyleLbl="node0" presStyleIdx="1" presStyleCnt="3"/>
      <dgm:spPr/>
    </dgm:pt>
    <dgm:pt modelId="{EF67EB51-DC0B-4FA6-BD7E-39267663DC8C}" type="pres">
      <dgm:prSet presAssocID="{5F1EA1EF-489D-4798-8C9E-25F2FFFA45BC}" presName="text" presStyleLbl="fgAcc0" presStyleIdx="1" presStyleCnt="3">
        <dgm:presLayoutVars>
          <dgm:chPref val="3"/>
        </dgm:presLayoutVars>
      </dgm:prSet>
      <dgm:spPr/>
    </dgm:pt>
    <dgm:pt modelId="{B393BE5B-BC91-4711-B38B-84D58D00A184}" type="pres">
      <dgm:prSet presAssocID="{5F1EA1EF-489D-4798-8C9E-25F2FFFA45BC}" presName="hierChild2" presStyleCnt="0"/>
      <dgm:spPr/>
    </dgm:pt>
    <dgm:pt modelId="{E22FCC7A-8AEC-482F-AEB7-FA3D0F071DBB}" type="pres">
      <dgm:prSet presAssocID="{2EDBF25D-873C-4B87-BEC4-D442123F1B09}" presName="hierRoot1" presStyleCnt="0"/>
      <dgm:spPr/>
    </dgm:pt>
    <dgm:pt modelId="{9646491F-F00C-4EDE-9098-F54C3A5F3CE7}" type="pres">
      <dgm:prSet presAssocID="{2EDBF25D-873C-4B87-BEC4-D442123F1B09}" presName="composite" presStyleCnt="0"/>
      <dgm:spPr/>
    </dgm:pt>
    <dgm:pt modelId="{665A3E9D-73A6-44F3-B33F-355D1832ED57}" type="pres">
      <dgm:prSet presAssocID="{2EDBF25D-873C-4B87-BEC4-D442123F1B09}" presName="background" presStyleLbl="node0" presStyleIdx="2" presStyleCnt="3"/>
      <dgm:spPr/>
    </dgm:pt>
    <dgm:pt modelId="{0418B4AB-F041-41B0-B9FB-C0EE3405A333}" type="pres">
      <dgm:prSet presAssocID="{2EDBF25D-873C-4B87-BEC4-D442123F1B09}" presName="text" presStyleLbl="fgAcc0" presStyleIdx="2" presStyleCnt="3">
        <dgm:presLayoutVars>
          <dgm:chPref val="3"/>
        </dgm:presLayoutVars>
      </dgm:prSet>
      <dgm:spPr/>
    </dgm:pt>
    <dgm:pt modelId="{EB9400AF-61B4-4506-A2CE-CA5891A7793A}" type="pres">
      <dgm:prSet presAssocID="{2EDBF25D-873C-4B87-BEC4-D442123F1B09}" presName="hierChild2" presStyleCnt="0"/>
      <dgm:spPr/>
    </dgm:pt>
  </dgm:ptLst>
  <dgm:cxnLst>
    <dgm:cxn modelId="{E4D8F23E-1743-477A-AC51-7A2090D7049B}" srcId="{72EF4BCD-3734-4C42-B45C-C3858749A61B}" destId="{9E9902CF-90BD-4EF4-ABD9-FD67D44380D2}" srcOrd="0" destOrd="0" parTransId="{D6ED2CDF-46A1-48BA-88B7-7E67888E1D6C}" sibTransId="{B35DC2C9-9A03-48DA-85EC-852D2F1A4F77}"/>
    <dgm:cxn modelId="{4255A355-1407-4617-B299-BD78B0C15856}" srcId="{72EF4BCD-3734-4C42-B45C-C3858749A61B}" destId="{5F1EA1EF-489D-4798-8C9E-25F2FFFA45BC}" srcOrd="1" destOrd="0" parTransId="{AAF8E5EE-CDF2-487E-99C9-3453B93998AB}" sibTransId="{D7877BE3-1BC5-4AB4-97B1-6AAEBC53E906}"/>
    <dgm:cxn modelId="{C84F3C76-A14B-45F8-B092-E50307741D74}" type="presOf" srcId="{72EF4BCD-3734-4C42-B45C-C3858749A61B}" destId="{7300CB50-C83A-46C1-996E-911C71C2F211}" srcOrd="0" destOrd="0" presId="urn:microsoft.com/office/officeart/2005/8/layout/hierarchy1"/>
    <dgm:cxn modelId="{85FF268D-6299-4280-B1CA-5EC76A3BAA62}" type="presOf" srcId="{2EDBF25D-873C-4B87-BEC4-D442123F1B09}" destId="{0418B4AB-F041-41B0-B9FB-C0EE3405A333}" srcOrd="0" destOrd="0" presId="urn:microsoft.com/office/officeart/2005/8/layout/hierarchy1"/>
    <dgm:cxn modelId="{1ABFABD3-AD33-4D75-BD80-8EAAA15F5EE4}" type="presOf" srcId="{5F1EA1EF-489D-4798-8C9E-25F2FFFA45BC}" destId="{EF67EB51-DC0B-4FA6-BD7E-39267663DC8C}" srcOrd="0" destOrd="0" presId="urn:microsoft.com/office/officeart/2005/8/layout/hierarchy1"/>
    <dgm:cxn modelId="{C978C8D6-B7ED-427E-A728-16C5102E451E}" srcId="{72EF4BCD-3734-4C42-B45C-C3858749A61B}" destId="{2EDBF25D-873C-4B87-BEC4-D442123F1B09}" srcOrd="2" destOrd="0" parTransId="{79406A23-9D70-487E-93DF-2272A238D51A}" sibTransId="{73E5CAE2-D984-4925-8783-BC4B6356F6D8}"/>
    <dgm:cxn modelId="{1EC1C3F8-79F9-4625-8468-72E61F57D84B}" type="presOf" srcId="{9E9902CF-90BD-4EF4-ABD9-FD67D44380D2}" destId="{4CA9DE5E-B314-401F-9DA6-A8CADBDEC275}" srcOrd="0" destOrd="0" presId="urn:microsoft.com/office/officeart/2005/8/layout/hierarchy1"/>
    <dgm:cxn modelId="{DD79706E-FD3D-4369-BEB8-401D0C355F7F}" type="presParOf" srcId="{7300CB50-C83A-46C1-996E-911C71C2F211}" destId="{ACA153DA-2379-43BD-933D-528697B1F4DD}" srcOrd="0" destOrd="0" presId="urn:microsoft.com/office/officeart/2005/8/layout/hierarchy1"/>
    <dgm:cxn modelId="{B64ED466-9EAF-4957-B5A1-5A10F098C10B}" type="presParOf" srcId="{ACA153DA-2379-43BD-933D-528697B1F4DD}" destId="{CE223299-B2AE-4C7B-B88F-72EB801D123D}" srcOrd="0" destOrd="0" presId="urn:microsoft.com/office/officeart/2005/8/layout/hierarchy1"/>
    <dgm:cxn modelId="{58C9CD6F-B0EA-49EA-991A-9059CF9B384B}" type="presParOf" srcId="{CE223299-B2AE-4C7B-B88F-72EB801D123D}" destId="{CF7FD918-B002-479E-AE86-ABB0658DC3B6}" srcOrd="0" destOrd="0" presId="urn:microsoft.com/office/officeart/2005/8/layout/hierarchy1"/>
    <dgm:cxn modelId="{E847A892-57FE-47D4-AA09-2AB65EFF48C5}" type="presParOf" srcId="{CE223299-B2AE-4C7B-B88F-72EB801D123D}" destId="{4CA9DE5E-B314-401F-9DA6-A8CADBDEC275}" srcOrd="1" destOrd="0" presId="urn:microsoft.com/office/officeart/2005/8/layout/hierarchy1"/>
    <dgm:cxn modelId="{C1275088-A104-460E-B449-BA7208582D8D}" type="presParOf" srcId="{ACA153DA-2379-43BD-933D-528697B1F4DD}" destId="{2AA9E98A-B8F1-4283-88CC-65BFDB308C05}" srcOrd="1" destOrd="0" presId="urn:microsoft.com/office/officeart/2005/8/layout/hierarchy1"/>
    <dgm:cxn modelId="{F655CA8C-3CD9-4B14-8C06-80EF710CD99F}" type="presParOf" srcId="{7300CB50-C83A-46C1-996E-911C71C2F211}" destId="{4AA46557-E51A-442A-8F0A-CB0FF4DED5FF}" srcOrd="1" destOrd="0" presId="urn:microsoft.com/office/officeart/2005/8/layout/hierarchy1"/>
    <dgm:cxn modelId="{887ACD8B-B31A-4F9B-B492-4E444C7289BD}" type="presParOf" srcId="{4AA46557-E51A-442A-8F0A-CB0FF4DED5FF}" destId="{881C13E4-BA01-4F74-9D79-1D303F4AF051}" srcOrd="0" destOrd="0" presId="urn:microsoft.com/office/officeart/2005/8/layout/hierarchy1"/>
    <dgm:cxn modelId="{8B07A23E-C0B2-4038-AD68-4CC36ED0A591}" type="presParOf" srcId="{881C13E4-BA01-4F74-9D79-1D303F4AF051}" destId="{C24869BC-8122-443D-A046-FD0CF71D4854}" srcOrd="0" destOrd="0" presId="urn:microsoft.com/office/officeart/2005/8/layout/hierarchy1"/>
    <dgm:cxn modelId="{2096AACD-62AA-4CB7-80EF-7AE99E9D65BA}" type="presParOf" srcId="{881C13E4-BA01-4F74-9D79-1D303F4AF051}" destId="{EF67EB51-DC0B-4FA6-BD7E-39267663DC8C}" srcOrd="1" destOrd="0" presId="urn:microsoft.com/office/officeart/2005/8/layout/hierarchy1"/>
    <dgm:cxn modelId="{9C4962FF-2E90-4AB2-824B-9A184F0B4133}" type="presParOf" srcId="{4AA46557-E51A-442A-8F0A-CB0FF4DED5FF}" destId="{B393BE5B-BC91-4711-B38B-84D58D00A184}" srcOrd="1" destOrd="0" presId="urn:microsoft.com/office/officeart/2005/8/layout/hierarchy1"/>
    <dgm:cxn modelId="{9E12EB1E-C8DD-441E-9A9C-DCB549EE863D}" type="presParOf" srcId="{7300CB50-C83A-46C1-996E-911C71C2F211}" destId="{E22FCC7A-8AEC-482F-AEB7-FA3D0F071DBB}" srcOrd="2" destOrd="0" presId="urn:microsoft.com/office/officeart/2005/8/layout/hierarchy1"/>
    <dgm:cxn modelId="{06853A4B-F9E7-479C-A51C-1BF152EDC411}" type="presParOf" srcId="{E22FCC7A-8AEC-482F-AEB7-FA3D0F071DBB}" destId="{9646491F-F00C-4EDE-9098-F54C3A5F3CE7}" srcOrd="0" destOrd="0" presId="urn:microsoft.com/office/officeart/2005/8/layout/hierarchy1"/>
    <dgm:cxn modelId="{1FC648DA-B4A2-44C8-BF26-9BA7B83F4BF8}" type="presParOf" srcId="{9646491F-F00C-4EDE-9098-F54C3A5F3CE7}" destId="{665A3E9D-73A6-44F3-B33F-355D1832ED57}" srcOrd="0" destOrd="0" presId="urn:microsoft.com/office/officeart/2005/8/layout/hierarchy1"/>
    <dgm:cxn modelId="{229A80FD-EADD-4A85-89A3-D6142551512A}" type="presParOf" srcId="{9646491F-F00C-4EDE-9098-F54C3A5F3CE7}" destId="{0418B4AB-F041-41B0-B9FB-C0EE3405A333}" srcOrd="1" destOrd="0" presId="urn:microsoft.com/office/officeart/2005/8/layout/hierarchy1"/>
    <dgm:cxn modelId="{8FAEF58A-F111-4590-98A1-4772842C6E25}" type="presParOf" srcId="{E22FCC7A-8AEC-482F-AEB7-FA3D0F071DBB}" destId="{EB9400AF-61B4-4506-A2CE-CA5891A779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422BA8-5D14-4684-863C-C0972347709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B15E2-832A-4D40-BD73-105702F80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decision-making in hotel bookings.</a:t>
          </a:r>
        </a:p>
      </dgm:t>
    </dgm:pt>
    <dgm:pt modelId="{D8177BD5-3405-4BD6-8A04-3B232A7177B9}" type="parTrans" cxnId="{759DFACD-630A-4AAE-9E33-2FA1E1A5559D}">
      <dgm:prSet/>
      <dgm:spPr/>
      <dgm:t>
        <a:bodyPr/>
        <a:lstStyle/>
        <a:p>
          <a:endParaRPr lang="en-US"/>
        </a:p>
      </dgm:t>
    </dgm:pt>
    <dgm:pt modelId="{410808E6-EE08-40FC-B713-69E06B1FB98C}" type="sibTrans" cxnId="{759DFACD-630A-4AAE-9E33-2FA1E1A5559D}">
      <dgm:prSet/>
      <dgm:spPr/>
      <dgm:t>
        <a:bodyPr/>
        <a:lstStyle/>
        <a:p>
          <a:endParaRPr lang="en-US"/>
        </a:p>
      </dgm:t>
    </dgm:pt>
    <dgm:pt modelId="{6B1573AC-A255-4E6D-9C9C-75417591B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fake news detection capabilities.</a:t>
          </a:r>
        </a:p>
      </dgm:t>
    </dgm:pt>
    <dgm:pt modelId="{609144EE-BA0A-44AD-8E33-CB2F5E58CCEB}" type="parTrans" cxnId="{21C31A4F-BC30-4A96-B69A-BC0AD9837B94}">
      <dgm:prSet/>
      <dgm:spPr/>
      <dgm:t>
        <a:bodyPr/>
        <a:lstStyle/>
        <a:p>
          <a:endParaRPr lang="en-US"/>
        </a:p>
      </dgm:t>
    </dgm:pt>
    <dgm:pt modelId="{497496B1-3941-4E89-BAD7-51C5814F1D77}" type="sibTrans" cxnId="{21C31A4F-BC30-4A96-B69A-BC0AD9837B94}">
      <dgm:prSet/>
      <dgm:spPr/>
      <dgm:t>
        <a:bodyPr/>
        <a:lstStyle/>
        <a:p>
          <a:endParaRPr lang="en-US"/>
        </a:p>
      </dgm:t>
    </dgm:pt>
    <dgm:pt modelId="{F94D5342-5317-43F0-90FD-6E28EF068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 energy demand forecasting</a:t>
          </a:r>
        </a:p>
      </dgm:t>
    </dgm:pt>
    <dgm:pt modelId="{18BD5C03-77F7-4C13-8E36-0B9A7570EE0D}" type="parTrans" cxnId="{CC0ED9CB-261D-42CD-B511-7D9F7C991D66}">
      <dgm:prSet/>
      <dgm:spPr/>
      <dgm:t>
        <a:bodyPr/>
        <a:lstStyle/>
        <a:p>
          <a:endParaRPr lang="en-US"/>
        </a:p>
      </dgm:t>
    </dgm:pt>
    <dgm:pt modelId="{83C131B4-2EFD-4BCC-8AAE-1CF25907A19B}" type="sibTrans" cxnId="{CC0ED9CB-261D-42CD-B511-7D9F7C991D66}">
      <dgm:prSet/>
      <dgm:spPr/>
      <dgm:t>
        <a:bodyPr/>
        <a:lstStyle/>
        <a:p>
          <a:endParaRPr lang="en-US"/>
        </a:p>
      </dgm:t>
    </dgm:pt>
    <dgm:pt modelId="{C4830CD8-95CC-41EB-A804-D5665EA1FD5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6907608-7125-4129-A2E3-D67E2C881F14}" type="parTrans" cxnId="{B617D5AF-F4CC-4FD6-8DD3-0F595D69E635}">
      <dgm:prSet/>
      <dgm:spPr/>
      <dgm:t>
        <a:bodyPr/>
        <a:lstStyle/>
        <a:p>
          <a:endParaRPr lang="en-US"/>
        </a:p>
      </dgm:t>
    </dgm:pt>
    <dgm:pt modelId="{10C1E705-10DF-4D62-ADB5-9D6B67D92D23}" type="sibTrans" cxnId="{B617D5AF-F4CC-4FD6-8DD3-0F595D69E635}">
      <dgm:prSet/>
      <dgm:spPr/>
      <dgm:t>
        <a:bodyPr/>
        <a:lstStyle/>
        <a:p>
          <a:endParaRPr lang="en-US"/>
        </a:p>
      </dgm:t>
    </dgm:pt>
    <dgm:pt modelId="{0D25E26D-E83A-4D0D-94AD-51D4053C0C64}" type="pres">
      <dgm:prSet presAssocID="{E7422BA8-5D14-4684-863C-C09723477095}" presName="root" presStyleCnt="0">
        <dgm:presLayoutVars>
          <dgm:dir/>
          <dgm:resizeHandles val="exact"/>
        </dgm:presLayoutVars>
      </dgm:prSet>
      <dgm:spPr/>
    </dgm:pt>
    <dgm:pt modelId="{20915A88-2EA9-47E8-8DF6-DA03BAC2E8F7}" type="pres">
      <dgm:prSet presAssocID="{E4FB15E2-832A-4D40-BD73-105702F80681}" presName="compNode" presStyleCnt="0"/>
      <dgm:spPr/>
    </dgm:pt>
    <dgm:pt modelId="{B7AAB3C7-BF6D-479E-B298-309738CAAA85}" type="pres">
      <dgm:prSet presAssocID="{E4FB15E2-832A-4D40-BD73-105702F806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6DF233F-AA86-4391-B568-8C12A1CC1CD9}" type="pres">
      <dgm:prSet presAssocID="{E4FB15E2-832A-4D40-BD73-105702F80681}" presName="spaceRect" presStyleCnt="0"/>
      <dgm:spPr/>
    </dgm:pt>
    <dgm:pt modelId="{4B226A38-FE2A-49B1-8DF3-1B7EC20056A6}" type="pres">
      <dgm:prSet presAssocID="{E4FB15E2-832A-4D40-BD73-105702F80681}" presName="textRect" presStyleLbl="revTx" presStyleIdx="0" presStyleCnt="4">
        <dgm:presLayoutVars>
          <dgm:chMax val="1"/>
          <dgm:chPref val="1"/>
        </dgm:presLayoutVars>
      </dgm:prSet>
      <dgm:spPr/>
    </dgm:pt>
    <dgm:pt modelId="{D6821A2B-7227-48B0-992F-3136100B15B6}" type="pres">
      <dgm:prSet presAssocID="{410808E6-EE08-40FC-B713-69E06B1FB98C}" presName="sibTrans" presStyleCnt="0"/>
      <dgm:spPr/>
    </dgm:pt>
    <dgm:pt modelId="{F8BC3EE8-73D5-400B-9C98-75D5D25A94A5}" type="pres">
      <dgm:prSet presAssocID="{6B1573AC-A255-4E6D-9C9C-75417591B1C0}" presName="compNode" presStyleCnt="0"/>
      <dgm:spPr/>
    </dgm:pt>
    <dgm:pt modelId="{456A0FFC-861D-41DF-86E1-FCCD00F818B8}" type="pres">
      <dgm:prSet presAssocID="{6B1573AC-A255-4E6D-9C9C-75417591B1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6F62D0D-8E1F-40DA-9AA1-0E93E83EA9A9}" type="pres">
      <dgm:prSet presAssocID="{6B1573AC-A255-4E6D-9C9C-75417591B1C0}" presName="spaceRect" presStyleCnt="0"/>
      <dgm:spPr/>
    </dgm:pt>
    <dgm:pt modelId="{B8BA1DC6-CD25-49FD-97E5-F68334F58165}" type="pres">
      <dgm:prSet presAssocID="{6B1573AC-A255-4E6D-9C9C-75417591B1C0}" presName="textRect" presStyleLbl="revTx" presStyleIdx="1" presStyleCnt="4">
        <dgm:presLayoutVars>
          <dgm:chMax val="1"/>
          <dgm:chPref val="1"/>
        </dgm:presLayoutVars>
      </dgm:prSet>
      <dgm:spPr/>
    </dgm:pt>
    <dgm:pt modelId="{DCEEE4D5-F458-4335-B094-A4B4DD99BB58}" type="pres">
      <dgm:prSet presAssocID="{497496B1-3941-4E89-BAD7-51C5814F1D77}" presName="sibTrans" presStyleCnt="0"/>
      <dgm:spPr/>
    </dgm:pt>
    <dgm:pt modelId="{EE747814-65AE-4A2C-8EBD-94C0F00467D1}" type="pres">
      <dgm:prSet presAssocID="{F94D5342-5317-43F0-90FD-6E28EF0684DB}" presName="compNode" presStyleCnt="0"/>
      <dgm:spPr/>
    </dgm:pt>
    <dgm:pt modelId="{5C4EB508-47A9-471E-BAA2-FF56728C4F72}" type="pres">
      <dgm:prSet presAssocID="{F94D5342-5317-43F0-90FD-6E28EF0684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34BBFC3-41E2-460F-B69B-94B4AC5616D6}" type="pres">
      <dgm:prSet presAssocID="{F94D5342-5317-43F0-90FD-6E28EF0684DB}" presName="spaceRect" presStyleCnt="0"/>
      <dgm:spPr/>
    </dgm:pt>
    <dgm:pt modelId="{614802A2-6905-4CBD-AE6F-07198296186E}" type="pres">
      <dgm:prSet presAssocID="{F94D5342-5317-43F0-90FD-6E28EF0684DB}" presName="textRect" presStyleLbl="revTx" presStyleIdx="2" presStyleCnt="4">
        <dgm:presLayoutVars>
          <dgm:chMax val="1"/>
          <dgm:chPref val="1"/>
        </dgm:presLayoutVars>
      </dgm:prSet>
      <dgm:spPr/>
    </dgm:pt>
    <dgm:pt modelId="{62DF132B-3ABD-4706-9FEE-806E58F3AB2D}" type="pres">
      <dgm:prSet presAssocID="{83C131B4-2EFD-4BCC-8AAE-1CF25907A19B}" presName="sibTrans" presStyleCnt="0"/>
      <dgm:spPr/>
    </dgm:pt>
    <dgm:pt modelId="{CBC12CA0-1AB1-45CC-8ED7-7FF00B66952D}" type="pres">
      <dgm:prSet presAssocID="{C4830CD8-95CC-41EB-A804-D5665EA1FD5B}" presName="compNode" presStyleCnt="0"/>
      <dgm:spPr/>
    </dgm:pt>
    <dgm:pt modelId="{915FCB0E-9A51-4DFD-BC36-B46A0D6985D1}" type="pres">
      <dgm:prSet presAssocID="{C4830CD8-95CC-41EB-A804-D5665EA1FD5B}" presName="iconRect" presStyleLbl="node1" presStyleIdx="3" presStyleCnt="4" custAng="2633647" custFlipVert="1" custFlipHor="1" custScaleX="7350" custScaleY="8801" custLinFactX="100000" custLinFactY="183370" custLinFactNeighborX="156316" custLinFactNeighborY="200000"/>
      <dgm:spPr/>
    </dgm:pt>
    <dgm:pt modelId="{B540618B-4B15-4DEC-ACD1-5167A31E0719}" type="pres">
      <dgm:prSet presAssocID="{C4830CD8-95CC-41EB-A804-D5665EA1FD5B}" presName="spaceRect" presStyleCnt="0"/>
      <dgm:spPr/>
    </dgm:pt>
    <dgm:pt modelId="{51542A5C-1F08-48D4-802B-FDFEE9F67805}" type="pres">
      <dgm:prSet presAssocID="{C4830CD8-95CC-41EB-A804-D5665EA1FD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126F17-6799-4058-9715-7D9BF05320A3}" type="presOf" srcId="{E7422BA8-5D14-4684-863C-C09723477095}" destId="{0D25E26D-E83A-4D0D-94AD-51D4053C0C64}" srcOrd="0" destOrd="0" presId="urn:microsoft.com/office/officeart/2018/2/layout/IconLabelList"/>
    <dgm:cxn modelId="{21C31A4F-BC30-4A96-B69A-BC0AD9837B94}" srcId="{E7422BA8-5D14-4684-863C-C09723477095}" destId="{6B1573AC-A255-4E6D-9C9C-75417591B1C0}" srcOrd="1" destOrd="0" parTransId="{609144EE-BA0A-44AD-8E33-CB2F5E58CCEB}" sibTransId="{497496B1-3941-4E89-BAD7-51C5814F1D77}"/>
    <dgm:cxn modelId="{2BD1E974-9858-4BF7-945F-1BF32C85BE73}" type="presOf" srcId="{6B1573AC-A255-4E6D-9C9C-75417591B1C0}" destId="{B8BA1DC6-CD25-49FD-97E5-F68334F58165}" srcOrd="0" destOrd="0" presId="urn:microsoft.com/office/officeart/2018/2/layout/IconLabelList"/>
    <dgm:cxn modelId="{B617D5AF-F4CC-4FD6-8DD3-0F595D69E635}" srcId="{E7422BA8-5D14-4684-863C-C09723477095}" destId="{C4830CD8-95CC-41EB-A804-D5665EA1FD5B}" srcOrd="3" destOrd="0" parTransId="{E6907608-7125-4129-A2E3-D67E2C881F14}" sibTransId="{10C1E705-10DF-4D62-ADB5-9D6B67D92D23}"/>
    <dgm:cxn modelId="{0A917FC8-229F-49E7-AE2E-B97B150D5570}" type="presOf" srcId="{E4FB15E2-832A-4D40-BD73-105702F80681}" destId="{4B226A38-FE2A-49B1-8DF3-1B7EC20056A6}" srcOrd="0" destOrd="0" presId="urn:microsoft.com/office/officeart/2018/2/layout/IconLabelList"/>
    <dgm:cxn modelId="{CC0ED9CB-261D-42CD-B511-7D9F7C991D66}" srcId="{E7422BA8-5D14-4684-863C-C09723477095}" destId="{F94D5342-5317-43F0-90FD-6E28EF0684DB}" srcOrd="2" destOrd="0" parTransId="{18BD5C03-77F7-4C13-8E36-0B9A7570EE0D}" sibTransId="{83C131B4-2EFD-4BCC-8AAE-1CF25907A19B}"/>
    <dgm:cxn modelId="{759DFACD-630A-4AAE-9E33-2FA1E1A5559D}" srcId="{E7422BA8-5D14-4684-863C-C09723477095}" destId="{E4FB15E2-832A-4D40-BD73-105702F80681}" srcOrd="0" destOrd="0" parTransId="{D8177BD5-3405-4BD6-8A04-3B232A7177B9}" sibTransId="{410808E6-EE08-40FC-B713-69E06B1FB98C}"/>
    <dgm:cxn modelId="{7CAC58D9-6931-4356-B51C-6FA7B3ED63BA}" type="presOf" srcId="{F94D5342-5317-43F0-90FD-6E28EF0684DB}" destId="{614802A2-6905-4CBD-AE6F-07198296186E}" srcOrd="0" destOrd="0" presId="urn:microsoft.com/office/officeart/2018/2/layout/IconLabelList"/>
    <dgm:cxn modelId="{4B0C66E1-A5E7-4513-98AC-C2058DE95060}" type="presOf" srcId="{C4830CD8-95CC-41EB-A804-D5665EA1FD5B}" destId="{51542A5C-1F08-48D4-802B-FDFEE9F67805}" srcOrd="0" destOrd="0" presId="urn:microsoft.com/office/officeart/2018/2/layout/IconLabelList"/>
    <dgm:cxn modelId="{86C4B39A-7F3B-42BC-878B-B07998325A8C}" type="presParOf" srcId="{0D25E26D-E83A-4D0D-94AD-51D4053C0C64}" destId="{20915A88-2EA9-47E8-8DF6-DA03BAC2E8F7}" srcOrd="0" destOrd="0" presId="urn:microsoft.com/office/officeart/2018/2/layout/IconLabelList"/>
    <dgm:cxn modelId="{71EDF100-AE07-4E97-8D96-68B21B3A642A}" type="presParOf" srcId="{20915A88-2EA9-47E8-8DF6-DA03BAC2E8F7}" destId="{B7AAB3C7-BF6D-479E-B298-309738CAAA85}" srcOrd="0" destOrd="0" presId="urn:microsoft.com/office/officeart/2018/2/layout/IconLabelList"/>
    <dgm:cxn modelId="{572EF580-8482-40FA-9347-8399B291B820}" type="presParOf" srcId="{20915A88-2EA9-47E8-8DF6-DA03BAC2E8F7}" destId="{C6DF233F-AA86-4391-B568-8C12A1CC1CD9}" srcOrd="1" destOrd="0" presId="urn:microsoft.com/office/officeart/2018/2/layout/IconLabelList"/>
    <dgm:cxn modelId="{5E5EEE2D-B31A-43E3-B747-359F3AA92224}" type="presParOf" srcId="{20915A88-2EA9-47E8-8DF6-DA03BAC2E8F7}" destId="{4B226A38-FE2A-49B1-8DF3-1B7EC20056A6}" srcOrd="2" destOrd="0" presId="urn:microsoft.com/office/officeart/2018/2/layout/IconLabelList"/>
    <dgm:cxn modelId="{43AEC798-D73B-4983-8102-FAF87D082EF6}" type="presParOf" srcId="{0D25E26D-E83A-4D0D-94AD-51D4053C0C64}" destId="{D6821A2B-7227-48B0-992F-3136100B15B6}" srcOrd="1" destOrd="0" presId="urn:microsoft.com/office/officeart/2018/2/layout/IconLabelList"/>
    <dgm:cxn modelId="{DD85A89B-1C0C-4692-82A8-98524E82540A}" type="presParOf" srcId="{0D25E26D-E83A-4D0D-94AD-51D4053C0C64}" destId="{F8BC3EE8-73D5-400B-9C98-75D5D25A94A5}" srcOrd="2" destOrd="0" presId="urn:microsoft.com/office/officeart/2018/2/layout/IconLabelList"/>
    <dgm:cxn modelId="{6B04A2C7-576E-4BC4-9CA4-D0EB6C0BECC3}" type="presParOf" srcId="{F8BC3EE8-73D5-400B-9C98-75D5D25A94A5}" destId="{456A0FFC-861D-41DF-86E1-FCCD00F818B8}" srcOrd="0" destOrd="0" presId="urn:microsoft.com/office/officeart/2018/2/layout/IconLabelList"/>
    <dgm:cxn modelId="{8C07F3FA-A26E-4EF7-8318-3688BC3E01BB}" type="presParOf" srcId="{F8BC3EE8-73D5-400B-9C98-75D5D25A94A5}" destId="{B6F62D0D-8E1F-40DA-9AA1-0E93E83EA9A9}" srcOrd="1" destOrd="0" presId="urn:microsoft.com/office/officeart/2018/2/layout/IconLabelList"/>
    <dgm:cxn modelId="{C906DA4A-B66B-4AAA-9448-F50DA80468BA}" type="presParOf" srcId="{F8BC3EE8-73D5-400B-9C98-75D5D25A94A5}" destId="{B8BA1DC6-CD25-49FD-97E5-F68334F58165}" srcOrd="2" destOrd="0" presId="urn:microsoft.com/office/officeart/2018/2/layout/IconLabelList"/>
    <dgm:cxn modelId="{F8DD1FA4-06B6-4165-9170-66A900984D3E}" type="presParOf" srcId="{0D25E26D-E83A-4D0D-94AD-51D4053C0C64}" destId="{DCEEE4D5-F458-4335-B094-A4B4DD99BB58}" srcOrd="3" destOrd="0" presId="urn:microsoft.com/office/officeart/2018/2/layout/IconLabelList"/>
    <dgm:cxn modelId="{FE9D8F94-0D60-4DD1-B673-1F106F267166}" type="presParOf" srcId="{0D25E26D-E83A-4D0D-94AD-51D4053C0C64}" destId="{EE747814-65AE-4A2C-8EBD-94C0F00467D1}" srcOrd="4" destOrd="0" presId="urn:microsoft.com/office/officeart/2018/2/layout/IconLabelList"/>
    <dgm:cxn modelId="{6CF970D1-DEF7-4DAF-8E3B-E5834A381947}" type="presParOf" srcId="{EE747814-65AE-4A2C-8EBD-94C0F00467D1}" destId="{5C4EB508-47A9-471E-BAA2-FF56728C4F72}" srcOrd="0" destOrd="0" presId="urn:microsoft.com/office/officeart/2018/2/layout/IconLabelList"/>
    <dgm:cxn modelId="{6650AEA0-CCDA-4F80-9938-0A88E31887ED}" type="presParOf" srcId="{EE747814-65AE-4A2C-8EBD-94C0F00467D1}" destId="{F34BBFC3-41E2-460F-B69B-94B4AC5616D6}" srcOrd="1" destOrd="0" presId="urn:microsoft.com/office/officeart/2018/2/layout/IconLabelList"/>
    <dgm:cxn modelId="{C9FDF703-2375-4C8C-AC96-6371ACCF7A1E}" type="presParOf" srcId="{EE747814-65AE-4A2C-8EBD-94C0F00467D1}" destId="{614802A2-6905-4CBD-AE6F-07198296186E}" srcOrd="2" destOrd="0" presId="urn:microsoft.com/office/officeart/2018/2/layout/IconLabelList"/>
    <dgm:cxn modelId="{AC534A86-58BF-4717-B4A4-079E637E0838}" type="presParOf" srcId="{0D25E26D-E83A-4D0D-94AD-51D4053C0C64}" destId="{62DF132B-3ABD-4706-9FEE-806E58F3AB2D}" srcOrd="5" destOrd="0" presId="urn:microsoft.com/office/officeart/2018/2/layout/IconLabelList"/>
    <dgm:cxn modelId="{EA72E40A-374F-48DD-BB66-B0BAF0B4623E}" type="presParOf" srcId="{0D25E26D-E83A-4D0D-94AD-51D4053C0C64}" destId="{CBC12CA0-1AB1-45CC-8ED7-7FF00B66952D}" srcOrd="6" destOrd="0" presId="urn:microsoft.com/office/officeart/2018/2/layout/IconLabelList"/>
    <dgm:cxn modelId="{28D51902-0587-4E0C-8CD5-5A2D128233BD}" type="presParOf" srcId="{CBC12CA0-1AB1-45CC-8ED7-7FF00B66952D}" destId="{915FCB0E-9A51-4DFD-BC36-B46A0D6985D1}" srcOrd="0" destOrd="0" presId="urn:microsoft.com/office/officeart/2018/2/layout/IconLabelList"/>
    <dgm:cxn modelId="{F440D1C8-9821-46DB-BDF6-F685C7D45725}" type="presParOf" srcId="{CBC12CA0-1AB1-45CC-8ED7-7FF00B66952D}" destId="{B540618B-4B15-4DEC-ACD1-5167A31E0719}" srcOrd="1" destOrd="0" presId="urn:microsoft.com/office/officeart/2018/2/layout/IconLabelList"/>
    <dgm:cxn modelId="{C7764BC1-D1B0-4F8D-B4D1-A3FF1A498357}" type="presParOf" srcId="{CBC12CA0-1AB1-45CC-8ED7-7FF00B66952D}" destId="{51542A5C-1F08-48D4-802B-FDFEE9F678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97118-65A6-473C-88AE-284851336A04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18EB9-DB7E-4A20-B468-09FD37A509A4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Hotel Booking: Predicting booking cancellations.</a:t>
          </a:r>
        </a:p>
      </dsp:txBody>
      <dsp:txXfrm>
        <a:off x="569079" y="2427788"/>
        <a:ext cx="2072362" cy="720000"/>
      </dsp:txXfrm>
    </dsp:sp>
    <dsp:sp modelId="{BB9A4AFB-7CE5-4384-8E35-CE593816DE8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0C4A4-9B11-422E-96AE-9766083823E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Fake News Detection: Classifying news articles as real or fake.</a:t>
          </a:r>
        </a:p>
      </dsp:txBody>
      <dsp:txXfrm>
        <a:off x="3004105" y="2427788"/>
        <a:ext cx="2072362" cy="720000"/>
      </dsp:txXfrm>
    </dsp:sp>
    <dsp:sp modelId="{5E35C6D5-13E0-4DE1-B684-08AC01502F03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D005B-51EF-4B6F-9160-AEEA393B6A32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Energy Consumption: Forecasting energy demands.</a:t>
          </a:r>
        </a:p>
      </dsp:txBody>
      <dsp:txXfrm>
        <a:off x="5439131" y="2427788"/>
        <a:ext cx="2072362" cy="720000"/>
      </dsp:txXfrm>
    </dsp:sp>
    <dsp:sp modelId="{FEFFE9D8-52B2-4438-935E-A45FA66F3D92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B4D8-488A-4FF2-AE2F-9C88B87C9F9E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Using various machine learning techniques, we analyze and solve real-world problems.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C4D75-17A8-47BB-BC2F-5B78933FE104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6AE74-A530-4939-9184-D4EE43C1DB8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Analyzed customer behavior and booking cancellation patterns</a:t>
          </a:r>
        </a:p>
      </dsp:txBody>
      <dsp:txXfrm>
        <a:off x="569079" y="2427788"/>
        <a:ext cx="2072362" cy="720000"/>
      </dsp:txXfrm>
    </dsp:sp>
    <dsp:sp modelId="{DBD6037B-F71A-4C58-9AAC-C35E11F50918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9BEA4-6F1A-4D69-8C7D-EB5E9FC56529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Performed data cleaning and feature engineering.</a:t>
          </a:r>
        </a:p>
      </dsp:txBody>
      <dsp:txXfrm>
        <a:off x="3004105" y="2427788"/>
        <a:ext cx="2072362" cy="720000"/>
      </dsp:txXfrm>
    </dsp:sp>
    <dsp:sp modelId="{3A162F24-EBF6-46EC-99E9-C6FB91CFC54A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0F65F-9F4C-410D-98FA-C1B7B186E502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Applied classification models like Decision Trees and Logistic Regression.</a:t>
          </a:r>
        </a:p>
      </dsp:txBody>
      <dsp:txXfrm>
        <a:off x="5439131" y="2427788"/>
        <a:ext cx="2072362" cy="720000"/>
      </dsp:txXfrm>
    </dsp:sp>
    <dsp:sp modelId="{D3F01693-B6C1-4452-9A2E-4B2CF4731AA3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EFFAE-0DE6-46D9-B894-4EE77B4D52C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Optimized results using cross-validation and hyperparameter tuning</a:t>
          </a:r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413B4-D4F4-46CE-AF11-949CBB07E75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F264-BF39-4ED1-9F9B-4768168B84A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Converted textual data into numerical features using TF-IDF.</a:t>
          </a:r>
        </a:p>
      </dsp:txBody>
      <dsp:txXfrm>
        <a:off x="417971" y="2644140"/>
        <a:ext cx="2889450" cy="720000"/>
      </dsp:txXfrm>
    </dsp:sp>
    <dsp:sp modelId="{2BD847C5-29A7-4B53-B2C1-DDA24EA2422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E9BCA-50D9-40D0-90DE-8798235AE8C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Implemented algorithms like Support Vector Machines and Naïve Bayes.</a:t>
          </a:r>
        </a:p>
      </dsp:txBody>
      <dsp:txXfrm>
        <a:off x="3813075" y="2644140"/>
        <a:ext cx="2889450" cy="720000"/>
      </dsp:txXfrm>
    </dsp:sp>
    <dsp:sp modelId="{6A427D0B-5D02-4706-8C85-0E59BDA75DB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7327-980B-46EF-9CD2-DCBBAE8A19C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Evaluated models using precision, recall, and F1-score.</a:t>
          </a:r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35EE7-98A5-43BF-94D4-4EC884F229D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C3FE8-07DE-475D-8617-F72362BB684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Conducted exploratory data analysis and feature engineering.</a:t>
          </a:r>
        </a:p>
      </dsp:txBody>
      <dsp:txXfrm>
        <a:off x="417971" y="2644140"/>
        <a:ext cx="2889450" cy="720000"/>
      </dsp:txXfrm>
    </dsp:sp>
    <dsp:sp modelId="{3DB5D8C2-BFE2-4354-B5CA-3B32A6676C9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40625-3DE4-4CA8-840D-C333CD00756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time series models, such as ARIMA and LSTM neural networks.</a:t>
          </a:r>
        </a:p>
      </dsp:txBody>
      <dsp:txXfrm>
        <a:off x="3813075" y="2644140"/>
        <a:ext cx="2889450" cy="720000"/>
      </dsp:txXfrm>
    </dsp:sp>
    <dsp:sp modelId="{8D37B7B8-E742-4563-B2B0-2EFF18E8F6A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67F42-0EB1-4CF5-9F20-E372AE7EF3D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Evaluated performance using MAE and RMSE metrics.</a:t>
          </a:r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D918-B002-479E-AE86-ABB0658DC3B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9DE5E-B314-401F-9DA6-A8CADBDEC275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Predictions from Logistic Regression for Hotel Booking.</a:t>
          </a:r>
        </a:p>
      </dsp:txBody>
      <dsp:txXfrm>
        <a:off x="383617" y="1447754"/>
        <a:ext cx="2847502" cy="1768010"/>
      </dsp:txXfrm>
    </dsp:sp>
    <dsp:sp modelId="{C24869BC-8122-443D-A046-FD0CF71D485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7EB51-DC0B-4FA6-BD7E-39267663DC8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Confusion Matrix for SVM in Fake News Detection.</a:t>
          </a:r>
        </a:p>
      </dsp:txBody>
      <dsp:txXfrm>
        <a:off x="3998355" y="1447754"/>
        <a:ext cx="2847502" cy="1768010"/>
      </dsp:txXfrm>
    </dsp:sp>
    <dsp:sp modelId="{665A3E9D-73A6-44F3-B33F-355D1832ED5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8B4AB-F041-41B0-B9FB-C0EE3405A33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Forecasted vs. Actual Energy Consumption using LSTM.</a:t>
          </a:r>
        </a:p>
      </dsp:txBody>
      <dsp:txXfrm>
        <a:off x="7613092" y="1447754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B3C7-BF6D-479E-B298-309738CAAA85}">
      <dsp:nvSpPr>
        <dsp:cNvPr id="0" name=""/>
        <dsp:cNvSpPr/>
      </dsp:nvSpPr>
      <dsp:spPr>
        <a:xfrm>
          <a:off x="912639" y="1630735"/>
          <a:ext cx="1078700" cy="10787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26A38-FE2A-49B1-8DF3-1B7EC20056A6}">
      <dsp:nvSpPr>
        <dsp:cNvPr id="0" name=""/>
        <dsp:cNvSpPr/>
      </dsp:nvSpPr>
      <dsp:spPr>
        <a:xfrm>
          <a:off x="253433" y="3032425"/>
          <a:ext cx="2397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decision-making in hotel bookings.</a:t>
          </a:r>
        </a:p>
      </dsp:txBody>
      <dsp:txXfrm>
        <a:off x="253433" y="3032425"/>
        <a:ext cx="2397112" cy="720000"/>
      </dsp:txXfrm>
    </dsp:sp>
    <dsp:sp modelId="{456A0FFC-861D-41DF-86E1-FCCD00F818B8}">
      <dsp:nvSpPr>
        <dsp:cNvPr id="0" name=""/>
        <dsp:cNvSpPr/>
      </dsp:nvSpPr>
      <dsp:spPr>
        <a:xfrm>
          <a:off x="3729246" y="1630735"/>
          <a:ext cx="1078700" cy="10787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A1DC6-CD25-49FD-97E5-F68334F58165}">
      <dsp:nvSpPr>
        <dsp:cNvPr id="0" name=""/>
        <dsp:cNvSpPr/>
      </dsp:nvSpPr>
      <dsp:spPr>
        <a:xfrm>
          <a:off x="3070040" y="3032425"/>
          <a:ext cx="2397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Enhanced fake news detection capabilities.</a:t>
          </a:r>
        </a:p>
      </dsp:txBody>
      <dsp:txXfrm>
        <a:off x="3070040" y="3032425"/>
        <a:ext cx="2397112" cy="720000"/>
      </dsp:txXfrm>
    </dsp:sp>
    <dsp:sp modelId="{5C4EB508-47A9-471E-BAA2-FF56728C4F72}">
      <dsp:nvSpPr>
        <dsp:cNvPr id="0" name=""/>
        <dsp:cNvSpPr/>
      </dsp:nvSpPr>
      <dsp:spPr>
        <a:xfrm>
          <a:off x="6545853" y="1630735"/>
          <a:ext cx="1078700" cy="10787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802A2-6905-4CBD-AE6F-07198296186E}">
      <dsp:nvSpPr>
        <dsp:cNvPr id="0" name=""/>
        <dsp:cNvSpPr/>
      </dsp:nvSpPr>
      <dsp:spPr>
        <a:xfrm>
          <a:off x="5886647" y="3032425"/>
          <a:ext cx="2397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Accurate energy demand forecasting</a:t>
          </a:r>
        </a:p>
      </dsp:txBody>
      <dsp:txXfrm>
        <a:off x="5886647" y="3032425"/>
        <a:ext cx="2397112" cy="720000"/>
      </dsp:txXfrm>
    </dsp:sp>
    <dsp:sp modelId="{915FCB0E-9A51-4DFD-BC36-B46A0D6985D1}">
      <dsp:nvSpPr>
        <dsp:cNvPr id="0" name=""/>
        <dsp:cNvSpPr/>
      </dsp:nvSpPr>
      <dsp:spPr>
        <a:xfrm rot="2633647" flipH="1" flipV="1">
          <a:off x="11309814" y="5274001"/>
          <a:ext cx="79284" cy="94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42A5C-1F08-48D4-802B-FDFEE9F67805}">
      <dsp:nvSpPr>
        <dsp:cNvPr id="0" name=""/>
        <dsp:cNvSpPr/>
      </dsp:nvSpPr>
      <dsp:spPr>
        <a:xfrm>
          <a:off x="8703255" y="2786484"/>
          <a:ext cx="2397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703255" y="2786484"/>
        <a:ext cx="23971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1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7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0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89A5-E0DA-46BF-B4F7-FF9F928B564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F4D0-EAC6-423B-9DB2-2506FC97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32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C13F9-F5D4-AF14-C0BE-6857FBAC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Data Mining and Machine Learning Project</a:t>
            </a:r>
            <a:endParaRPr lang="en-IN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7AB19-F3C8-2947-6738-E6DF72921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18504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Hotel Booking, Fake News Detection, and Energy Consumption Analysis</a:t>
            </a:r>
          </a:p>
          <a:p>
            <a:pPr algn="l"/>
            <a:r>
              <a:rPr lang="en-IN" dirty="0"/>
              <a:t> </a:t>
            </a:r>
          </a:p>
        </p:txBody>
      </p:sp>
      <p:pic>
        <p:nvPicPr>
          <p:cNvPr id="7" name="Graphic 6" descr="Mining Tools">
            <a:extLst>
              <a:ext uri="{FF2B5EF4-FFF2-40B4-BE49-F238E27FC236}">
                <a16:creationId xmlns:a16="http://schemas.microsoft.com/office/drawing/2014/main" id="{3A3C0929-8AFB-18DD-423C-E8FB8B5E5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Mining Tools">
            <a:extLst>
              <a:ext uri="{FF2B5EF4-FFF2-40B4-BE49-F238E27FC236}">
                <a16:creationId xmlns:a16="http://schemas.microsoft.com/office/drawing/2014/main" id="{50015A15-F4C7-4245-B233-C156FB207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57CFF-83B2-7713-C858-82EBD8B7CDE1}"/>
              </a:ext>
            </a:extLst>
          </p:cNvPr>
          <p:cNvSpPr txBox="1"/>
          <p:nvPr/>
        </p:nvSpPr>
        <p:spPr>
          <a:xfrm>
            <a:off x="9020969" y="176980"/>
            <a:ext cx="31931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Malav Naik </a:t>
            </a:r>
            <a:endParaRPr lang="en-IN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Master of Science in Data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Analytics_A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National College of Ireland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x23271779@student.ncirl.ie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8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ED0-2181-31CA-F50C-895A3294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Introduction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F9135-7316-CABD-BAD0-E57655E066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CCF3-081C-681E-555C-DF500ECD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Hotel Booking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DC6C3-8590-C19E-593C-0DC9AA1383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4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FC57-AC86-6B6A-7EE9-71EB576A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Fake News Detection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3D47EC-AFCB-4845-B44F-6104B6549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4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E338-79DD-B3F6-870D-6C59C9C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Consumption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FD52F-E26E-677F-DE1B-E386FCFFB0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05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744-E250-03CD-4BA0-2F49054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Highlights</a:t>
            </a:r>
            <a:endParaRPr lang="en-IN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0646F5D-2CC3-C7B5-1787-2C63B0C11D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11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6204-0D4D-73A6-810B-F1D74564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Comparison of Models</a:t>
            </a:r>
            <a:b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pic>
        <p:nvPicPr>
          <p:cNvPr id="4" name="Content Placeholder 3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ED9C9948-D62E-D325-BDB6-932CFDAC8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425"/>
            <a:ext cx="10515600" cy="34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DCB7-7D9D-8765-E8A3-50EA1EDB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Accuracy Table 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ED3FBA-6A49-B497-8AAE-A23033DAF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54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377954">
                  <a:extLst>
                    <a:ext uri="{9D8B030D-6E8A-4147-A177-3AD203B41FA5}">
                      <a16:colId xmlns:a16="http://schemas.microsoft.com/office/drawing/2014/main" val="3914467053"/>
                    </a:ext>
                  </a:extLst>
                </a:gridCol>
                <a:gridCol w="1930143">
                  <a:extLst>
                    <a:ext uri="{9D8B030D-6E8A-4147-A177-3AD203B41FA5}">
                      <a16:colId xmlns:a16="http://schemas.microsoft.com/office/drawing/2014/main" val="600835165"/>
                    </a:ext>
                  </a:extLst>
                </a:gridCol>
                <a:gridCol w="1086260">
                  <a:extLst>
                    <a:ext uri="{9D8B030D-6E8A-4147-A177-3AD203B41FA5}">
                      <a16:colId xmlns:a16="http://schemas.microsoft.com/office/drawing/2014/main" val="4119604745"/>
                    </a:ext>
                  </a:extLst>
                </a:gridCol>
                <a:gridCol w="1028542">
                  <a:extLst>
                    <a:ext uri="{9D8B030D-6E8A-4147-A177-3AD203B41FA5}">
                      <a16:colId xmlns:a16="http://schemas.microsoft.com/office/drawing/2014/main" val="3172381800"/>
                    </a:ext>
                  </a:extLst>
                </a:gridCol>
                <a:gridCol w="972625">
                  <a:extLst>
                    <a:ext uri="{9D8B030D-6E8A-4147-A177-3AD203B41FA5}">
                      <a16:colId xmlns:a16="http://schemas.microsoft.com/office/drawing/2014/main" val="2864432231"/>
                    </a:ext>
                  </a:extLst>
                </a:gridCol>
                <a:gridCol w="891036">
                  <a:extLst>
                    <a:ext uri="{9D8B030D-6E8A-4147-A177-3AD203B41FA5}">
                      <a16:colId xmlns:a16="http://schemas.microsoft.com/office/drawing/2014/main" val="3914947293"/>
                    </a:ext>
                  </a:extLst>
                </a:gridCol>
                <a:gridCol w="1100249">
                  <a:extLst>
                    <a:ext uri="{9D8B030D-6E8A-4147-A177-3AD203B41FA5}">
                      <a16:colId xmlns:a16="http://schemas.microsoft.com/office/drawing/2014/main" val="4014082003"/>
                    </a:ext>
                  </a:extLst>
                </a:gridCol>
                <a:gridCol w="1100249">
                  <a:extLst>
                    <a:ext uri="{9D8B030D-6E8A-4147-A177-3AD203B41FA5}">
                      <a16:colId xmlns:a16="http://schemas.microsoft.com/office/drawing/2014/main" val="919530464"/>
                    </a:ext>
                  </a:extLst>
                </a:gridCol>
                <a:gridCol w="1028542">
                  <a:extLst>
                    <a:ext uri="{9D8B030D-6E8A-4147-A177-3AD203B41FA5}">
                      <a16:colId xmlns:a16="http://schemas.microsoft.com/office/drawing/2014/main" val="1688227681"/>
                    </a:ext>
                  </a:extLst>
                </a:gridCol>
              </a:tblGrid>
              <a:tr h="575495"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87577" marR="61130" marT="67367" marB="673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R2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Cohen's Kappa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RSS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cap="none" spc="0">
                          <a:solidFill>
                            <a:schemeClr val="bg1"/>
                          </a:solidFill>
                        </a:rPr>
                        <a:t>F-Measure</a:t>
                      </a:r>
                    </a:p>
                  </a:txBody>
                  <a:tcPr marL="87577" marR="61130" marT="67367" marB="673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7455"/>
                  </a:ext>
                </a:extLst>
              </a:tr>
              <a:tr h="497943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87577" marR="52980" marT="67367" marB="673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Hotel Bookings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0.999108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0.999554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0.014470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0.999443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1.000000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0.999721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41996"/>
                  </a:ext>
                </a:extLst>
              </a:tr>
              <a:tr h="575495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Hotel Bookings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-0.194114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0.361971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0.529293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2676.0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0.465887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0.872840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0.555629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9117"/>
                  </a:ext>
                </a:extLst>
              </a:tr>
              <a:tr h="575495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 marL="87577" marR="52980" marT="67367" marB="673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Hotel Bookings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-0.602416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0.000000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0.613141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3591.0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0.000000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1.000000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0.000000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010630"/>
                  </a:ext>
                </a:extLst>
              </a:tr>
              <a:tr h="497943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K-Fold Validation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Fake News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0.843702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0.922214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0.196217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75.0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0.948718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0.977804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0.965068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74338"/>
                  </a:ext>
                </a:extLst>
              </a:tr>
              <a:tr h="427327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Naive Bayes</a:t>
                      </a:r>
                    </a:p>
                  </a:txBody>
                  <a:tcPr marL="87577" marR="52980" marT="67367" marB="673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Fake News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0.631470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0.815620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0.301357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177.0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0.921173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0.893939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0.919067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96679"/>
                  </a:ext>
                </a:extLst>
              </a:tr>
              <a:tr h="575495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Energy Consumption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0.472823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0.728826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0.169483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75.0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0.986585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0.721854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0.984784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67811"/>
                  </a:ext>
                </a:extLst>
              </a:tr>
              <a:tr h="626145"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K-Nearest </a:t>
                      </a:r>
                      <a:r>
                        <a:rPr lang="en-IN" sz="1000" cap="none" spc="0" err="1">
                          <a:solidFill>
                            <a:schemeClr val="tx1"/>
                          </a:solidFill>
                        </a:rPr>
                        <a:t>Neighbors</a:t>
                      </a:r>
                      <a:endParaRPr lang="en-IN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577" marR="52980" marT="67367" marB="673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Energy Consumption Dataset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-0.426891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0.119650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0.278833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>
                          <a:solidFill>
                            <a:schemeClr val="tx1"/>
                          </a:solidFill>
                        </a:rPr>
                        <a:t>203.0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0.971138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0.125828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cap="none" spc="0" dirty="0">
                          <a:solidFill>
                            <a:schemeClr val="tx1"/>
                          </a:solidFill>
                        </a:rPr>
                        <a:t>0.959245</a:t>
                      </a:r>
                    </a:p>
                  </a:txBody>
                  <a:tcPr marL="87577" marR="52980" marT="67367" marB="6736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6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8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2DD-C220-B100-AA5A-CC718DF3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9CEEE-D5FA-1918-74E6-168E8D481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677068"/>
              </p:ext>
            </p:extLst>
          </p:nvPr>
        </p:nvGraphicFramePr>
        <p:xfrm>
          <a:off x="838199" y="1474838"/>
          <a:ext cx="11353801" cy="538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5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</TotalTime>
  <Words>333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2013 - 2022 Theme</vt:lpstr>
      <vt:lpstr>Data Mining and Machine Learning Project</vt:lpstr>
      <vt:lpstr>Introduction</vt:lpstr>
      <vt:lpstr>Hotel Booking Dataset</vt:lpstr>
      <vt:lpstr>Fake News Detection Dataset</vt:lpstr>
      <vt:lpstr>Energy Consumption Dataset</vt:lpstr>
      <vt:lpstr>Highlights</vt:lpstr>
      <vt:lpstr>Comparison of Models </vt:lpstr>
      <vt:lpstr>Model Accuracy Table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Malav Hiteshbhai Naik</dc:creator>
  <cp:lastModifiedBy>Malav Hiteshbhai Naik</cp:lastModifiedBy>
  <cp:revision>3</cp:revision>
  <dcterms:created xsi:type="dcterms:W3CDTF">2024-12-13T12:40:01Z</dcterms:created>
  <dcterms:modified xsi:type="dcterms:W3CDTF">2024-12-13T18:54:59Z</dcterms:modified>
</cp:coreProperties>
</file>