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66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2E296-0A96-E5BA-6B24-8006214C9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770DC-2DDC-DB50-EB78-7F7E23643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697BF-7E7E-1232-F440-9A6F21A2F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72A9-EDCA-4D3C-BECD-F32E6D8F71B1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FFCBF-9D6C-5114-A8D8-52EC99C34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605D6-D381-DAFC-D77D-6C0CCE07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F326-098A-45AD-BA82-99752BE8C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6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B28D-6814-3E6B-93A6-FA8039EC5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B5F6F-4FEE-A55D-B6BF-7347160D0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C5443-2A27-B859-2A60-01E886672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72A9-EDCA-4D3C-BECD-F32E6D8F71B1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16C50-0E80-B81A-C2CF-000322618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79AE3-3AA2-9E8F-ECAF-08DF0EA66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F326-098A-45AD-BA82-99752BE8C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5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A7F7A6-A871-8155-246B-B0160A6097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F62E3A-3543-B7A6-39B1-4EF2640F0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AAD0-C066-E2CC-4D65-69B18F0C9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72A9-EDCA-4D3C-BECD-F32E6D8F71B1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F1FE4-2B73-0A0C-5483-1BE757883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AA3ED-59FC-B767-86D5-77ABD59F4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F326-098A-45AD-BA82-99752BE8C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3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E290C-587C-F030-71D0-E34B78468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CC645-8905-7A5B-0A2B-AAAD76C80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01933-8AAE-9C37-7443-B2A8ADC99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72A9-EDCA-4D3C-BECD-F32E6D8F71B1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41119-2147-03C1-E36D-F846F8F41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98373-ED82-7A30-6240-CDB4C272C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F326-098A-45AD-BA82-99752BE8C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3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C5146-926B-39A9-7FD0-D7F0287FC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7C9F9-A78E-FDCA-29ED-5FD9FA2EF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81717-1E8E-5581-A9AE-2EC25239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72A9-EDCA-4D3C-BECD-F32E6D8F71B1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B48B4-4821-9945-9533-1C880CB0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415B0-791D-D47F-0133-63DB4C5D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F326-098A-45AD-BA82-99752BE8C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58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C904E-8561-4ED9-CBEB-87B3FE4D9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3D2EB-8610-2479-FCD9-1C4220D4F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4CED4-AF9F-560F-B772-00774ABDC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4BBE1-550F-A1F9-97DC-1A9FD7130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72A9-EDCA-4D3C-BECD-F32E6D8F71B1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63C79-4657-CE6A-5EC8-6AF0EA60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D147E-B4E0-6FDF-59CA-214D8D2E3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F326-098A-45AD-BA82-99752BE8C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AC07C-8733-CF7D-DAFD-2FEC9EF13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0920F-AC8C-1BC4-A01A-FE0A01635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147BC-72D6-887A-5A0D-C5504078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2B14F7-1C71-3FD9-9717-978BF9271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F6870A-91BD-4D49-3895-0616679FAE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13BAEE-C71A-F670-171E-DB490512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72A9-EDCA-4D3C-BECD-F32E6D8F71B1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6C0A96-30E3-10FF-2AEB-14C1ED2E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2E42AC-42C2-E9E0-5BDA-BBB1404F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F326-098A-45AD-BA82-99752BE8C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22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BC309-1093-79FF-B8F4-372D462CB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5E6FBE-6FB9-771C-AF07-CB9AA05C4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72A9-EDCA-4D3C-BECD-F32E6D8F71B1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28EAC-1F9D-E7E5-3B6D-53053A23E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E01F2-36AD-F96F-40D7-37A4ECCD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F326-098A-45AD-BA82-99752BE8C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88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833A9-8657-E1FB-F944-E6D0A2FD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72A9-EDCA-4D3C-BECD-F32E6D8F71B1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3EBB07-297B-B12E-A41F-118A2A6B1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47402-A8E3-AA89-399C-5BA5D12F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F326-098A-45AD-BA82-99752BE8C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28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0E374-0B29-19BB-DC84-6867839B8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63E01-E62F-2386-277F-A5ED800F7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E761F-D139-95B2-58F7-4B17F2BB6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D993D-1CC6-4CD8-996B-17E2C231D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72A9-EDCA-4D3C-BECD-F32E6D8F71B1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7D2C2-8E2D-60E2-1569-59FDA2B9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7542F-900E-2913-5C8C-683D2FBD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F326-098A-45AD-BA82-99752BE8C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57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70E67-98D2-16BF-3B74-7C5F4F430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1614BA-C2D4-1C15-EBEF-20E67B0D6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2BC97-F6FA-AF6E-1912-B97263B53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986DF-AD3B-C57B-08B6-0DEBB635B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72A9-EDCA-4D3C-BECD-F32E6D8F71B1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0A280-4187-0289-CFD4-AB06D7951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F1705-278B-1B04-FCEA-758AC8B33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F326-098A-45AD-BA82-99752BE8C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4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411746-CBB5-36C2-6818-80875F76E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51F53-FB2C-CD46-F8B1-5CB3AD6F4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CB9E5-0D0E-4256-2C48-2BDA00C97F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BD72A9-EDCA-4D3C-BECD-F32E6D8F71B1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3EF4E-3228-BF3D-531B-DCE708D2A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A6F95-9857-219C-A27F-D334FA2DC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53F326-098A-45AD-BA82-99752BE8C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35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669AA3-6482-2DEF-F96E-0A027EC10BCF}"/>
              </a:ext>
            </a:extLst>
          </p:cNvPr>
          <p:cNvSpPr txBox="1"/>
          <p:nvPr/>
        </p:nvSpPr>
        <p:spPr>
          <a:xfrm>
            <a:off x="4283697" y="576901"/>
            <a:ext cx="1586460" cy="59964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Chicago Open Data Portal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57608D-6760-36A7-DD38-1D6C7B96C9B6}"/>
              </a:ext>
            </a:extLst>
          </p:cNvPr>
          <p:cNvSpPr txBox="1"/>
          <p:nvPr/>
        </p:nvSpPr>
        <p:spPr>
          <a:xfrm>
            <a:off x="4343792" y="4215533"/>
            <a:ext cx="1460704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/>
              <a:t>Cleaner (pandas)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FCF12F-686A-9703-A6A9-E73CDFCD28AD}"/>
              </a:ext>
            </a:extLst>
          </p:cNvPr>
          <p:cNvCxnSpPr>
            <a:cxnSpLocks/>
            <a:stCxn id="21" idx="0"/>
            <a:endCxn id="3" idx="2"/>
          </p:cNvCxnSpPr>
          <p:nvPr/>
        </p:nvCxnSpPr>
        <p:spPr>
          <a:xfrm flipH="1" flipV="1">
            <a:off x="5076927" y="1176543"/>
            <a:ext cx="12934" cy="654883"/>
          </a:xfrm>
          <a:prstGeom prst="straightConnector1">
            <a:avLst/>
          </a:prstGeom>
          <a:ln>
            <a:headEnd type="oval"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D8E3247-6323-EB5E-0F0F-B669AC636439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 flipV="1">
            <a:off x="2891068" y="2002753"/>
            <a:ext cx="1452724" cy="891012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619583-32F0-3664-370F-4D5AD65AB1CC}"/>
              </a:ext>
            </a:extLst>
          </p:cNvPr>
          <p:cNvSpPr txBox="1"/>
          <p:nvPr/>
        </p:nvSpPr>
        <p:spPr>
          <a:xfrm>
            <a:off x="4171468" y="2849516"/>
            <a:ext cx="1823852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Message Broker (RabbitMQ)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017DC6-0723-92EC-1386-475D43D39A9B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8104543" y="3495847"/>
            <a:ext cx="15496" cy="585935"/>
          </a:xfrm>
          <a:prstGeom prst="straightConnector1">
            <a:avLst/>
          </a:prstGeom>
          <a:ln>
            <a:headEnd type="oval"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D86695-3C1B-B58D-426D-68895BCCFBB0}"/>
              </a:ext>
            </a:extLst>
          </p:cNvPr>
          <p:cNvCxnSpPr>
            <a:cxnSpLocks/>
          </p:cNvCxnSpPr>
          <p:nvPr/>
        </p:nvCxnSpPr>
        <p:spPr>
          <a:xfrm flipH="1" flipV="1">
            <a:off x="5835929" y="2154591"/>
            <a:ext cx="1093280" cy="694925"/>
          </a:xfrm>
          <a:prstGeom prst="straightConnector1">
            <a:avLst/>
          </a:prstGeom>
          <a:ln>
            <a:solidFill>
              <a:schemeClr val="accent5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F003A3B-5BC9-9438-2C70-65BCF25ABF0B}"/>
              </a:ext>
            </a:extLst>
          </p:cNvPr>
          <p:cNvSpPr/>
          <p:nvPr/>
        </p:nvSpPr>
        <p:spPr>
          <a:xfrm>
            <a:off x="194868" y="2558921"/>
            <a:ext cx="2696200" cy="15317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C5B2B6-3B3A-CF77-BA53-73779AAF56A6}"/>
              </a:ext>
            </a:extLst>
          </p:cNvPr>
          <p:cNvSpPr txBox="1"/>
          <p:nvPr/>
        </p:nvSpPr>
        <p:spPr>
          <a:xfrm>
            <a:off x="647415" y="2252351"/>
            <a:ext cx="1840387" cy="348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Lake (GCS)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98ED45-6F72-FDD1-A12F-B434D24AFE27}"/>
              </a:ext>
            </a:extLst>
          </p:cNvPr>
          <p:cNvSpPr txBox="1"/>
          <p:nvPr/>
        </p:nvSpPr>
        <p:spPr>
          <a:xfrm>
            <a:off x="209674" y="2679617"/>
            <a:ext cx="2106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data_bucket_1</a:t>
            </a:r>
          </a:p>
          <a:p>
            <a:r>
              <a:rPr lang="en-US"/>
              <a:t>        raw data json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12FAEE-A1CC-725D-FB48-785ED0A6EEE1}"/>
              </a:ext>
            </a:extLst>
          </p:cNvPr>
          <p:cNvSpPr txBox="1"/>
          <p:nvPr/>
        </p:nvSpPr>
        <p:spPr>
          <a:xfrm>
            <a:off x="178987" y="3416187"/>
            <a:ext cx="2894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data_bucket_2</a:t>
            </a:r>
          </a:p>
          <a:p>
            <a:r>
              <a:rPr lang="en-US"/>
              <a:t>         cleaned data ndjson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C16988-F6D9-B0D9-2E0A-12EDCDFF6C7A}"/>
              </a:ext>
            </a:extLst>
          </p:cNvPr>
          <p:cNvSpPr txBox="1"/>
          <p:nvPr/>
        </p:nvSpPr>
        <p:spPr>
          <a:xfrm>
            <a:off x="4343792" y="1831426"/>
            <a:ext cx="1492137" cy="34265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Extractor (go)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08D486D-8165-30F3-8CE1-FEA1FAC1630E}"/>
              </a:ext>
            </a:extLst>
          </p:cNvPr>
          <p:cNvCxnSpPr>
            <a:cxnSpLocks/>
          </p:cNvCxnSpPr>
          <p:nvPr/>
        </p:nvCxnSpPr>
        <p:spPr>
          <a:xfrm rot="10800000">
            <a:off x="2859030" y="3964236"/>
            <a:ext cx="1494012" cy="737041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E79F5A1-5788-DB6F-0207-4FF2CA15365D}"/>
              </a:ext>
            </a:extLst>
          </p:cNvPr>
          <p:cNvSpPr txBox="1"/>
          <p:nvPr/>
        </p:nvSpPr>
        <p:spPr>
          <a:xfrm>
            <a:off x="6882269" y="1681365"/>
            <a:ext cx="2350668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Pipeline Control (Streamlit)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C4B184-7FA3-B108-8E7A-AF615545A81D}"/>
              </a:ext>
            </a:extLst>
          </p:cNvPr>
          <p:cNvCxnSpPr>
            <a:cxnSpLocks/>
            <a:stCxn id="46" idx="1"/>
            <a:endCxn id="21" idx="3"/>
          </p:cNvCxnSpPr>
          <p:nvPr/>
        </p:nvCxnSpPr>
        <p:spPr>
          <a:xfrm flipH="1" flipV="1">
            <a:off x="5835929" y="2002753"/>
            <a:ext cx="1046340" cy="1778"/>
          </a:xfrm>
          <a:prstGeom prst="straightConnector1">
            <a:avLst/>
          </a:prstGeom>
          <a:ln w="31750" cap="rnd" cmpd="sng">
            <a:solidFill>
              <a:srgbClr val="FF0000"/>
            </a:solidFill>
            <a:prstDash val="sysDot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489C4ACF-609D-9329-DAC7-3795469B1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20" y="759934"/>
            <a:ext cx="1620131" cy="296365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89E6EED-4EE7-D1EE-2862-9B0C5CFE25B7}"/>
              </a:ext>
            </a:extLst>
          </p:cNvPr>
          <p:cNvCxnSpPr>
            <a:cxnSpLocks/>
            <a:stCxn id="21" idx="2"/>
            <a:endCxn id="11" idx="0"/>
          </p:cNvCxnSpPr>
          <p:nvPr/>
        </p:nvCxnSpPr>
        <p:spPr>
          <a:xfrm flipH="1">
            <a:off x="5083394" y="2174079"/>
            <a:ext cx="6467" cy="675437"/>
          </a:xfrm>
          <a:prstGeom prst="straightConnector1">
            <a:avLst/>
          </a:prstGeom>
          <a:ln w="31750" cap="rnd" cmpd="sng">
            <a:solidFill>
              <a:srgbClr val="FF0000"/>
            </a:solidFill>
            <a:prstDash val="sysDot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E7FCC0A-B703-AF66-CE77-0F1519AF4E81}"/>
              </a:ext>
            </a:extLst>
          </p:cNvPr>
          <p:cNvCxnSpPr>
            <a:cxnSpLocks/>
            <a:stCxn id="11" idx="2"/>
            <a:endCxn id="4" idx="0"/>
          </p:cNvCxnSpPr>
          <p:nvPr/>
        </p:nvCxnSpPr>
        <p:spPr>
          <a:xfrm flipH="1">
            <a:off x="5074144" y="3495847"/>
            <a:ext cx="9250" cy="719686"/>
          </a:xfrm>
          <a:prstGeom prst="straightConnector1">
            <a:avLst/>
          </a:prstGeom>
          <a:ln w="31750" cap="rnd" cmpd="sng">
            <a:solidFill>
              <a:srgbClr val="FF0000"/>
            </a:solidFill>
            <a:prstDash val="sysDot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B480BB3-0AE9-6B7D-E155-1E490AE44C46}"/>
              </a:ext>
            </a:extLst>
          </p:cNvPr>
          <p:cNvSpPr txBox="1"/>
          <p:nvPr/>
        </p:nvSpPr>
        <p:spPr>
          <a:xfrm>
            <a:off x="6929209" y="2849516"/>
            <a:ext cx="2350668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Pipeling Monitor</a:t>
            </a:r>
          </a:p>
          <a:p>
            <a:pPr algn="ctr"/>
            <a:r>
              <a:rPr lang="en-US"/>
              <a:t>(Prometheus)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F26F215-69A9-03D7-ADB5-D3DC02A0373E}"/>
              </a:ext>
            </a:extLst>
          </p:cNvPr>
          <p:cNvCxnSpPr>
            <a:cxnSpLocks/>
          </p:cNvCxnSpPr>
          <p:nvPr/>
        </p:nvCxnSpPr>
        <p:spPr>
          <a:xfrm flipH="1">
            <a:off x="5823688" y="3512791"/>
            <a:ext cx="1121017" cy="738676"/>
          </a:xfrm>
          <a:prstGeom prst="straightConnector1">
            <a:avLst/>
          </a:prstGeom>
          <a:ln>
            <a:solidFill>
              <a:schemeClr val="accent5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70AC54C-8E54-FB27-872F-2F4F749C0720}"/>
              </a:ext>
            </a:extLst>
          </p:cNvPr>
          <p:cNvSpPr txBox="1"/>
          <p:nvPr/>
        </p:nvSpPr>
        <p:spPr>
          <a:xfrm>
            <a:off x="6934072" y="4090634"/>
            <a:ext cx="2350668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Pipeline Performance Dashboard</a:t>
            </a:r>
          </a:p>
          <a:p>
            <a:pPr algn="ctr"/>
            <a:r>
              <a:rPr lang="en-US"/>
              <a:t>(Grafana)</a:t>
            </a: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F62E1110-7D50-F7E5-8840-18B697A9999F}"/>
              </a:ext>
            </a:extLst>
          </p:cNvPr>
          <p:cNvCxnSpPr>
            <a:cxnSpLocks/>
          </p:cNvCxnSpPr>
          <p:nvPr/>
        </p:nvCxnSpPr>
        <p:spPr>
          <a:xfrm rot="10800000">
            <a:off x="2883088" y="3125769"/>
            <a:ext cx="1489146" cy="1125699"/>
          </a:xfrm>
          <a:prstGeom prst="bentConnector3">
            <a:avLst>
              <a:gd name="adj1" fmla="val 38576"/>
            </a:avLst>
          </a:prstGeom>
          <a:ln>
            <a:headEnd type="oval"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140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56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 Lawley</dc:creator>
  <cp:lastModifiedBy>Mark Lawley</cp:lastModifiedBy>
  <cp:revision>1</cp:revision>
  <dcterms:created xsi:type="dcterms:W3CDTF">2025-05-25T16:32:22Z</dcterms:created>
  <dcterms:modified xsi:type="dcterms:W3CDTF">2025-05-25T16:48:59Z</dcterms:modified>
</cp:coreProperties>
</file>