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FDBB8-ACAC-4825-842E-435133CD2304}" v="3" dt="2025-04-19T06:18:07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Lawley" userId="16677e3de322db55" providerId="LiveId" clId="{066FDBB8-ACAC-4825-842E-435133CD2304}"/>
    <pc:docChg chg="custSel modSld">
      <pc:chgData name="Mark Lawley" userId="16677e3de322db55" providerId="LiveId" clId="{066FDBB8-ACAC-4825-842E-435133CD2304}" dt="2025-04-19T06:18:18.123" v="66" actId="692"/>
      <pc:docMkLst>
        <pc:docMk/>
      </pc:docMkLst>
      <pc:sldChg chg="addSp delSp modSp mod">
        <pc:chgData name="Mark Lawley" userId="16677e3de322db55" providerId="LiveId" clId="{066FDBB8-ACAC-4825-842E-435133CD2304}" dt="2025-04-19T06:18:18.123" v="66" actId="692"/>
        <pc:sldMkLst>
          <pc:docMk/>
          <pc:sldMk cId="2502855908" sldId="257"/>
        </pc:sldMkLst>
        <pc:spChg chg="add mod">
          <ac:chgData name="Mark Lawley" userId="16677e3de322db55" providerId="LiveId" clId="{066FDBB8-ACAC-4825-842E-435133CD2304}" dt="2025-04-19T06:18:00.118" v="62" actId="20577"/>
          <ac:spMkLst>
            <pc:docMk/>
            <pc:sldMk cId="2502855908" sldId="257"/>
            <ac:spMk id="17" creationId="{8698C9EA-DACE-A6E6-E682-4394571F5D63}"/>
          </ac:spMkLst>
        </pc:spChg>
        <pc:spChg chg="mod">
          <ac:chgData name="Mark Lawley" userId="16677e3de322db55" providerId="LiveId" clId="{066FDBB8-ACAC-4825-842E-435133CD2304}" dt="2025-04-19T06:17:37.768" v="39" actId="20577"/>
          <ac:spMkLst>
            <pc:docMk/>
            <pc:sldMk cId="2502855908" sldId="257"/>
            <ac:spMk id="23" creationId="{556A21EF-F538-FA4C-226D-87688B43A7F5}"/>
          </ac:spMkLst>
        </pc:spChg>
        <pc:spChg chg="mod">
          <ac:chgData name="Mark Lawley" userId="16677e3de322db55" providerId="LiveId" clId="{066FDBB8-ACAC-4825-842E-435133CD2304}" dt="2025-04-11T13:28:34.617" v="6" actId="20577"/>
          <ac:spMkLst>
            <pc:docMk/>
            <pc:sldMk cId="2502855908" sldId="257"/>
            <ac:spMk id="39" creationId="{8D9EB265-039A-58F2-DF35-8011BCC1C0E7}"/>
          </ac:spMkLst>
        </pc:spChg>
        <pc:spChg chg="mod">
          <ac:chgData name="Mark Lawley" userId="16677e3de322db55" providerId="LiveId" clId="{066FDBB8-ACAC-4825-842E-435133CD2304}" dt="2025-04-19T06:17:46.089" v="40" actId="1076"/>
          <ac:spMkLst>
            <pc:docMk/>
            <pc:sldMk cId="2502855908" sldId="257"/>
            <ac:spMk id="209" creationId="{AE8D23A5-FEED-F283-4D3C-1B367F447303}"/>
          </ac:spMkLst>
        </pc:spChg>
        <pc:picChg chg="mod">
          <ac:chgData name="Mark Lawley" userId="16677e3de322db55" providerId="LiveId" clId="{066FDBB8-ACAC-4825-842E-435133CD2304}" dt="2025-04-18T20:00:30.703" v="15" actId="1076"/>
          <ac:picMkLst>
            <pc:docMk/>
            <pc:sldMk cId="2502855908" sldId="257"/>
            <ac:picMk id="215" creationId="{7690F4DB-B38E-A7E6-AFD2-2AE5C4C95845}"/>
          </ac:picMkLst>
        </pc:picChg>
        <pc:cxnChg chg="add mod">
          <ac:chgData name="Mark Lawley" userId="16677e3de322db55" providerId="LiveId" clId="{066FDBB8-ACAC-4825-842E-435133CD2304}" dt="2025-04-19T06:17:23.484" v="23" actId="14100"/>
          <ac:cxnSpMkLst>
            <pc:docMk/>
            <pc:sldMk cId="2502855908" sldId="257"/>
            <ac:cxnSpMk id="13" creationId="{6C73A14A-3AF3-B6E5-E8B8-F3DA07306129}"/>
          </ac:cxnSpMkLst>
        </pc:cxnChg>
        <pc:cxnChg chg="add mod">
          <ac:chgData name="Mark Lawley" userId="16677e3de322db55" providerId="LiveId" clId="{066FDBB8-ACAC-4825-842E-435133CD2304}" dt="2025-04-19T06:18:18.123" v="66" actId="692"/>
          <ac:cxnSpMkLst>
            <pc:docMk/>
            <pc:sldMk cId="2502855908" sldId="257"/>
            <ac:cxnSpMk id="18" creationId="{D99D29E2-96B4-4E95-FFD6-BA420C37C43A}"/>
          </ac:cxnSpMkLst>
        </pc:cxnChg>
        <pc:cxnChg chg="mod">
          <ac:chgData name="Mark Lawley" userId="16677e3de322db55" providerId="LiveId" clId="{066FDBB8-ACAC-4825-842E-435133CD2304}" dt="2025-04-18T20:00:05.319" v="13" actId="692"/>
          <ac:cxnSpMkLst>
            <pc:docMk/>
            <pc:sldMk cId="2502855908" sldId="257"/>
            <ac:cxnSpMk id="44" creationId="{AE67BF63-50CD-4C0D-0250-EB05C71BA456}"/>
          </ac:cxnSpMkLst>
        </pc:cxnChg>
        <pc:cxnChg chg="del mod">
          <ac:chgData name="Mark Lawley" userId="16677e3de322db55" providerId="LiveId" clId="{066FDBB8-ACAC-4825-842E-435133CD2304}" dt="2025-04-18T20:00:12.967" v="14" actId="21"/>
          <ac:cxnSpMkLst>
            <pc:docMk/>
            <pc:sldMk cId="2502855908" sldId="257"/>
            <ac:cxnSpMk id="50" creationId="{9067A8F7-2A0F-2820-0827-5B2C0F8B9EF6}"/>
          </ac:cxnSpMkLst>
        </pc:cxnChg>
        <pc:cxnChg chg="mod">
          <ac:chgData name="Mark Lawley" userId="16677e3de322db55" providerId="LiveId" clId="{066FDBB8-ACAC-4825-842E-435133CD2304}" dt="2025-04-11T13:28:05.818" v="2" actId="14100"/>
          <ac:cxnSpMkLst>
            <pc:docMk/>
            <pc:sldMk cId="2502855908" sldId="257"/>
            <ac:cxnSpMk id="85" creationId="{6187B5FD-5EBD-F2A3-D248-C429C0FC1400}"/>
          </ac:cxnSpMkLst>
        </pc:cxnChg>
        <pc:cxnChg chg="mod">
          <ac:chgData name="Mark Lawley" userId="16677e3de322db55" providerId="LiveId" clId="{066FDBB8-ACAC-4825-842E-435133CD2304}" dt="2025-04-19T06:17:09.461" v="19" actId="692"/>
          <ac:cxnSpMkLst>
            <pc:docMk/>
            <pc:sldMk cId="2502855908" sldId="257"/>
            <ac:cxnSpMk id="90" creationId="{C2EE8E64-5DAC-DF1F-4926-83EEA02415D7}"/>
          </ac:cxnSpMkLst>
        </pc:cxnChg>
        <pc:cxnChg chg="mod">
          <ac:chgData name="Mark Lawley" userId="16677e3de322db55" providerId="LiveId" clId="{066FDBB8-ACAC-4825-842E-435133CD2304}" dt="2025-04-11T13:27:59.157" v="1" actId="14100"/>
          <ac:cxnSpMkLst>
            <pc:docMk/>
            <pc:sldMk cId="2502855908" sldId="257"/>
            <ac:cxnSpMk id="91" creationId="{E8C87524-8955-E9CE-20DA-BF5A15DAA617}"/>
          </ac:cxnSpMkLst>
        </pc:cxnChg>
        <pc:cxnChg chg="mod">
          <ac:chgData name="Mark Lawley" userId="16677e3de322db55" providerId="LiveId" clId="{066FDBB8-ACAC-4825-842E-435133CD2304}" dt="2025-04-11T13:26:58.840" v="0" actId="14100"/>
          <ac:cxnSpMkLst>
            <pc:docMk/>
            <pc:sldMk cId="2502855908" sldId="257"/>
            <ac:cxnSpMk id="179" creationId="{B1287BB4-7CFA-4C2A-4B26-BB5D4192EF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CC48F-6CC0-4D7C-8AD0-EC9A9260850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E11D-BC5F-4C7E-96DA-3D8BCC18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DE11D-BC5F-4C7E-96DA-3D8BCC18B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104A-9F6B-6682-349A-51B92DEF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649D-00B8-A01F-7036-B0E0885B1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32BD-D088-C24A-7FDA-05DC3A95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E604-45F0-93B7-9E0E-F4E954EB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56F-F44B-B2C5-D91C-D211730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802-E7B5-2C8E-249A-CFF76EFC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3BEAF-C0BF-3DD5-B27A-3EB370E9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1866-97C1-92E8-88D5-326D9B60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94B4-B4F8-9DD8-FA81-A40DB418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702B-AA72-EBBC-2C71-51C1A1F8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6858B-369E-5D88-54B9-6B3BE8B53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A7692-8F0A-0174-9099-D27EC01CF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0AC9-E5BB-3799-AB28-A76188CC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D2A-8DC9-5AA2-723A-C4AA56EB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145C-4ADB-320B-E5CD-C3D583D3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DD78-D8D0-3522-680D-24D7A638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4620-2E44-9B8B-2BF6-22065427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1D6E-6A78-AA12-04FF-7FAB14CF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47A3-79A0-7706-F7CE-4875108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253A-4832-C05C-18BA-31BB2918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FA8F-A933-310A-203F-D658A7B5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A6E4-CFF2-7E59-5C65-4674C748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62F0-19B6-84A2-2199-A27E0A84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5018-28F1-FCF6-4E31-8737188A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175B-911F-D7D7-D501-0C02D8DC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AA7-711F-B68C-A530-A4C8F107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961D-69FF-ECE2-400E-63A34D4BB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20EEC-BA82-F27F-D863-80E8948A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A29BB-52E4-557B-3906-5D31BE65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61C62-6A86-6549-6AAC-50AE460D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B738A-DC88-FF38-57BB-8E1ABB4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4024-5BE1-4639-B1DC-03B3888E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E9815-3008-EA8F-8150-705C0381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CBA8-943E-E09A-C198-F190DCD7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D49A-010C-6EAD-B697-77E0E428E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0AE5-EE34-380D-22FE-DA87647B3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20481-EB79-D485-42FA-C725B7BA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13E8C-EC30-6DB6-5DDB-9ADA7B76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FA59B-3CCD-725D-C5DF-3C9F8257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A9B1-7BF5-DE0F-B687-3E3A0810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23C2-2ABA-5410-02EA-46A00228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E663-9EEA-AB23-88B8-D2BA6B23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88977-3BC0-F45A-A1D7-B4F1BB6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760F9-311D-FF75-4F12-79413875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D083C-10F2-D637-508F-CF788403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AD670-B2BC-5A82-4C12-9DB0C9A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8122-324E-803C-E9F7-8AC48FD3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075D-5BE6-C83E-139C-6CA3AC9E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7DD0A-D356-CF00-52CB-245827ECD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BBA3-8C47-3FCA-4CB3-2EC723E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36C1-17C9-B90E-384B-C837AB07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53791-7C4A-B8B2-C50A-6BEBA257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9A6-8157-26DA-547A-1867FF02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65AFC-1F9F-9E48-F7D9-73880C65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81C3-0583-538C-A4B6-7CBA3BDF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FDCE-286B-07DB-987C-E358824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5931-E470-E704-F310-8C6113DF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0E8E-127D-BCC9-5205-41634AE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934F1-5B7D-4248-1906-68BF621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87EF-1982-4E75-4EEB-B55324BF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3204-D9F8-E5FF-3341-6B7BF6DE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4169-DF30-A98C-88DE-6095F3D95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E596-0DBF-54A1-73E5-65BFFDA5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D8C7-E56B-CA30-65CA-F55064229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BE250-6F61-304E-B517-577FC77D1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D438E9-03E6-FE64-5EA0-7FE25D8FF38B}"/>
              </a:ext>
            </a:extLst>
          </p:cNvPr>
          <p:cNvSpPr txBox="1"/>
          <p:nvPr/>
        </p:nvSpPr>
        <p:spPr>
          <a:xfrm>
            <a:off x="9411290" y="2938715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EDA Dashboard </a:t>
            </a:r>
          </a:p>
          <a:p>
            <a:pPr algn="ctr"/>
            <a:r>
              <a:rPr lang="en-US"/>
              <a:t>(Streamlit)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F97BB-B42E-4319-8971-7BCE27D89397}"/>
              </a:ext>
            </a:extLst>
          </p:cNvPr>
          <p:cNvSpPr txBox="1"/>
          <p:nvPr/>
        </p:nvSpPr>
        <p:spPr>
          <a:xfrm>
            <a:off x="4351640" y="257776"/>
            <a:ext cx="161249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Chicago Open Data Portal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BDF94-3040-70C1-AE37-1606CEA92A34}"/>
              </a:ext>
            </a:extLst>
          </p:cNvPr>
          <p:cNvSpPr txBox="1"/>
          <p:nvPr/>
        </p:nvSpPr>
        <p:spPr>
          <a:xfrm>
            <a:off x="4422917" y="2826551"/>
            <a:ext cx="148467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/>
              <a:t>Cleaner (polars)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9E2E-50EA-1F7B-C2C4-C378236A45FE}"/>
              </a:ext>
            </a:extLst>
          </p:cNvPr>
          <p:cNvSpPr txBox="1"/>
          <p:nvPr/>
        </p:nvSpPr>
        <p:spPr>
          <a:xfrm>
            <a:off x="4496658" y="4167419"/>
            <a:ext cx="142076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Loader</a:t>
            </a:r>
          </a:p>
          <a:p>
            <a:pPr algn="ctr"/>
            <a:r>
              <a:rPr lang="en-US"/>
              <a:t>(python)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EA631-4007-6093-27E8-B401AAEA5F86}"/>
              </a:ext>
            </a:extLst>
          </p:cNvPr>
          <p:cNvSpPr txBox="1"/>
          <p:nvPr/>
        </p:nvSpPr>
        <p:spPr>
          <a:xfrm>
            <a:off x="7043236" y="2823459"/>
            <a:ext cx="1559641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row_data</a:t>
            </a:r>
          </a:p>
          <a:p>
            <a:r>
              <a:rPr lang="en-US"/>
              <a:t>      tables</a:t>
            </a:r>
          </a:p>
          <a:p>
            <a:r>
              <a:rPr lang="en-US"/>
              <a:t>      views</a:t>
            </a:r>
          </a:p>
          <a:p>
            <a:endParaRPr lang="en-US"/>
          </a:p>
          <a:p>
            <a:r>
              <a:rPr lang="en-US"/>
              <a:t>column_data</a:t>
            </a:r>
          </a:p>
          <a:p>
            <a:r>
              <a:rPr lang="en-US"/>
              <a:t>       tables</a:t>
            </a:r>
          </a:p>
          <a:p>
            <a:r>
              <a:rPr lang="en-US"/>
              <a:t>       views</a:t>
            </a:r>
          </a:p>
          <a:p>
            <a:endParaRPr lang="en-US"/>
          </a:p>
          <a:p>
            <a:r>
              <a:rPr lang="en-US"/>
              <a:t>ML_metrics</a:t>
            </a:r>
          </a:p>
          <a:p>
            <a:r>
              <a:rPr lang="en-US"/>
              <a:t>        tables</a:t>
            </a:r>
          </a:p>
          <a:p>
            <a:r>
              <a:rPr lang="en-US"/>
              <a:t>        views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583E8-C555-3899-F317-9D6BD65BA46F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157886" y="904107"/>
            <a:ext cx="1224" cy="845538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55BFFD-B3E3-1261-6597-806979DF047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028360" y="1934310"/>
            <a:ext cx="1372441" cy="67269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38867BE-854B-568F-FB5A-6BC535AFF8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8360" y="2891090"/>
            <a:ext cx="1360081" cy="104609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6A21EF-F538-FA4C-226D-87688B43A7F5}"/>
              </a:ext>
            </a:extLst>
          </p:cNvPr>
          <p:cNvSpPr txBox="1"/>
          <p:nvPr/>
        </p:nvSpPr>
        <p:spPr>
          <a:xfrm>
            <a:off x="7018654" y="1733932"/>
            <a:ext cx="15657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Trigger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3BEDDC-6E1A-5467-D389-61D467A05244}"/>
              </a:ext>
            </a:extLst>
          </p:cNvPr>
          <p:cNvCxnSpPr/>
          <p:nvPr/>
        </p:nvCxnSpPr>
        <p:spPr>
          <a:xfrm>
            <a:off x="1650734" y="279643"/>
            <a:ext cx="1229033" cy="0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6EEEB-3069-7F28-D87D-F6D27C317441}"/>
              </a:ext>
            </a:extLst>
          </p:cNvPr>
          <p:cNvCxnSpPr/>
          <p:nvPr/>
        </p:nvCxnSpPr>
        <p:spPr>
          <a:xfrm>
            <a:off x="1616475" y="828665"/>
            <a:ext cx="1248697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738470-3B68-1949-AC0F-A4F4DFF5B29A}"/>
              </a:ext>
            </a:extLst>
          </p:cNvPr>
          <p:cNvSpPr txBox="1"/>
          <p:nvPr/>
        </p:nvSpPr>
        <p:spPr>
          <a:xfrm>
            <a:off x="142865" y="90001"/>
            <a:ext cx="1366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Get</a:t>
            </a:r>
          </a:p>
          <a:p>
            <a:pPr algn="r"/>
            <a:endParaRPr lang="en-US"/>
          </a:p>
          <a:p>
            <a:pPr algn="r"/>
            <a:r>
              <a:rPr lang="en-US"/>
              <a:t>Put</a:t>
            </a:r>
          </a:p>
          <a:p>
            <a:pPr algn="r"/>
            <a:endParaRPr lang="en-US"/>
          </a:p>
          <a:p>
            <a:pPr algn="r"/>
            <a:r>
              <a:rPr lang="en-US"/>
              <a:t>Post  </a:t>
            </a:r>
          </a:p>
          <a:p>
            <a:pPr algn="r"/>
            <a:r>
              <a:rPr lang="en-US"/>
              <a:t>( trigger)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20CD85-9982-9C37-B525-D5DD480DC96A}"/>
              </a:ext>
            </a:extLst>
          </p:cNvPr>
          <p:cNvGrpSpPr/>
          <p:nvPr/>
        </p:nvGrpSpPr>
        <p:grpSpPr>
          <a:xfrm>
            <a:off x="258385" y="1948299"/>
            <a:ext cx="2946001" cy="3484076"/>
            <a:chOff x="276816" y="1502296"/>
            <a:chExt cx="2946001" cy="34840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79E33C-5FF2-01AC-F7BD-61D210B896CA}"/>
                </a:ext>
              </a:extLst>
            </p:cNvPr>
            <p:cNvSpPr/>
            <p:nvPr/>
          </p:nvSpPr>
          <p:spPr>
            <a:xfrm>
              <a:off x="280515" y="1827299"/>
              <a:ext cx="2740439" cy="3159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688BA5-C464-06AB-E04F-478158F70C27}"/>
                </a:ext>
              </a:extLst>
            </p:cNvPr>
            <p:cNvSpPr txBox="1"/>
            <p:nvPr/>
          </p:nvSpPr>
          <p:spPr>
            <a:xfrm>
              <a:off x="740487" y="1502296"/>
              <a:ext cx="18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 Lake (GCS)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BDE54E-8E0C-72A4-0448-72A29F739831}"/>
                </a:ext>
              </a:extLst>
            </p:cNvPr>
            <p:cNvSpPr txBox="1"/>
            <p:nvPr/>
          </p:nvSpPr>
          <p:spPr>
            <a:xfrm>
              <a:off x="295563" y="1955253"/>
              <a:ext cx="21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data_bucket_1</a:t>
              </a:r>
            </a:p>
            <a:p>
              <a:r>
                <a:rPr lang="en-US"/>
                <a:t>        raw data json</a:t>
              </a:r>
            </a:p>
            <a:p>
              <a:r>
                <a:rPr lang="en-US"/>
                <a:t>        _manifest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9EB265-039A-58F2-DF35-8011BCC1C0E7}"/>
                </a:ext>
              </a:extLst>
            </p:cNvPr>
            <p:cNvSpPr txBox="1"/>
            <p:nvPr/>
          </p:nvSpPr>
          <p:spPr>
            <a:xfrm>
              <a:off x="280509" y="2944868"/>
              <a:ext cx="294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data_bucket_2</a:t>
              </a:r>
            </a:p>
            <a:p>
              <a:r>
                <a:rPr lang="en-US"/>
                <a:t>         cleaned data ndjson</a:t>
              </a:r>
            </a:p>
            <a:p>
              <a:r>
                <a:rPr lang="en-US"/>
                <a:t>         _manifest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584D6E-2D93-367F-5364-AC962166DF88}"/>
                </a:ext>
              </a:extLst>
            </p:cNvPr>
            <p:cNvSpPr txBox="1"/>
            <p:nvPr/>
          </p:nvSpPr>
          <p:spPr>
            <a:xfrm>
              <a:off x="276816" y="3964781"/>
              <a:ext cx="294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data_bucket_3</a:t>
              </a:r>
            </a:p>
            <a:p>
              <a:r>
                <a:rPr lang="en-US"/>
                <a:t>         cleaned data parquet</a:t>
              </a:r>
            </a:p>
            <a:p>
              <a:r>
                <a:rPr lang="en-US"/>
                <a:t>         _manifest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5B08A4-E266-7690-AFB0-880E2B2BF18A}"/>
              </a:ext>
            </a:extLst>
          </p:cNvPr>
          <p:cNvCxnSpPr/>
          <p:nvPr/>
        </p:nvCxnSpPr>
        <p:spPr>
          <a:xfrm>
            <a:off x="1654900" y="1351327"/>
            <a:ext cx="1248697" cy="0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67BF63-50CD-4C0D-0250-EB05C71BA456}"/>
              </a:ext>
            </a:extLst>
          </p:cNvPr>
          <p:cNvCxnSpPr>
            <a:cxnSpLocks/>
          </p:cNvCxnSpPr>
          <p:nvPr/>
        </p:nvCxnSpPr>
        <p:spPr>
          <a:xfrm flipH="1" flipV="1">
            <a:off x="5904837" y="1823973"/>
            <a:ext cx="1112295" cy="5166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1D2F87-314D-D2C2-B684-3C04D7C3E33E}"/>
              </a:ext>
            </a:extLst>
          </p:cNvPr>
          <p:cNvSpPr txBox="1"/>
          <p:nvPr/>
        </p:nvSpPr>
        <p:spPr>
          <a:xfrm>
            <a:off x="4400800" y="1749645"/>
            <a:ext cx="151662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Extractor (go)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187B5FD-5EBD-F2A3-D248-C429C0FC14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8361" y="4695481"/>
            <a:ext cx="1443716" cy="209335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79FCECC-BD30-3AF5-EE6B-0A5DFF2B0E52}"/>
              </a:ext>
            </a:extLst>
          </p:cNvPr>
          <p:cNvCxnSpPr>
            <a:cxnSpLocks/>
          </p:cNvCxnSpPr>
          <p:nvPr/>
        </p:nvCxnSpPr>
        <p:spPr>
          <a:xfrm rot="10800000">
            <a:off x="8627458" y="5900654"/>
            <a:ext cx="871285" cy="291126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EE8E64-5DAC-DF1F-4926-83EEA02415D7}"/>
              </a:ext>
            </a:extLst>
          </p:cNvPr>
          <p:cNvCxnSpPr>
            <a:cxnSpLocks/>
          </p:cNvCxnSpPr>
          <p:nvPr/>
        </p:nvCxnSpPr>
        <p:spPr>
          <a:xfrm flipH="1">
            <a:off x="5936372" y="2005529"/>
            <a:ext cx="1031096" cy="864558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8C87524-8955-E9CE-20DA-BF5A15DAA617}"/>
              </a:ext>
            </a:extLst>
          </p:cNvPr>
          <p:cNvCxnSpPr>
            <a:cxnSpLocks/>
          </p:cNvCxnSpPr>
          <p:nvPr/>
        </p:nvCxnSpPr>
        <p:spPr>
          <a:xfrm rot="10800000">
            <a:off x="3002525" y="3861576"/>
            <a:ext cx="1469552" cy="431131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8C9C0D7-D3D5-5608-F382-45C9B6AE82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8665" y="3415983"/>
            <a:ext cx="1394556" cy="1141389"/>
          </a:xfrm>
          <a:prstGeom prst="bentConnector3">
            <a:avLst>
              <a:gd name="adj1" fmla="val 22679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30B867E-9290-69C6-99BB-84A6E54B62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6139" y="3277873"/>
            <a:ext cx="1412211" cy="30926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87B42-535D-784C-5AFA-D93FF3F1EAA8}"/>
              </a:ext>
            </a:extLst>
          </p:cNvPr>
          <p:cNvSpPr txBox="1"/>
          <p:nvPr/>
        </p:nvSpPr>
        <p:spPr>
          <a:xfrm>
            <a:off x="7272952" y="2469989"/>
            <a:ext cx="11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Big Query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F570950-D79D-B281-A08B-0E338D1A40CD}"/>
              </a:ext>
            </a:extLst>
          </p:cNvPr>
          <p:cNvCxnSpPr>
            <a:cxnSpLocks/>
          </p:cNvCxnSpPr>
          <p:nvPr/>
        </p:nvCxnSpPr>
        <p:spPr>
          <a:xfrm flipV="1">
            <a:off x="5911706" y="3324586"/>
            <a:ext cx="1106950" cy="88477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BC3F489-D3FE-EB19-5EE6-7A3F336EF21D}"/>
              </a:ext>
            </a:extLst>
          </p:cNvPr>
          <p:cNvCxnSpPr>
            <a:cxnSpLocks/>
          </p:cNvCxnSpPr>
          <p:nvPr/>
        </p:nvCxnSpPr>
        <p:spPr>
          <a:xfrm flipV="1">
            <a:off x="5917283" y="4410784"/>
            <a:ext cx="1101371" cy="38049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1287BB4-7CFA-4C2A-4B26-BB5D4192EF9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8601065" y="3261880"/>
            <a:ext cx="810225" cy="1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F61E8FD-DB44-5E1F-049B-82B52A01CF30}"/>
              </a:ext>
            </a:extLst>
          </p:cNvPr>
          <p:cNvSpPr txBox="1"/>
          <p:nvPr/>
        </p:nvSpPr>
        <p:spPr>
          <a:xfrm>
            <a:off x="9472560" y="4394471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ML Training / Service</a:t>
            </a:r>
          </a:p>
          <a:p>
            <a:pPr algn="ctr"/>
            <a:r>
              <a:rPr lang="en-US"/>
              <a:t>(Scikit, tensorflow)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DE79C31-5B3E-F0B7-2125-075DC1FC87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8602877" y="4531619"/>
            <a:ext cx="856384" cy="6733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51CCC8F-2C78-60B3-A1C9-29C66B6466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84441" y="4928327"/>
            <a:ext cx="874821" cy="60116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C72BAC4-315F-1BA8-9702-DF393F06F0FB}"/>
              </a:ext>
            </a:extLst>
          </p:cNvPr>
          <p:cNvSpPr txBox="1"/>
          <p:nvPr/>
        </p:nvSpPr>
        <p:spPr>
          <a:xfrm>
            <a:off x="9498742" y="5916613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ML Dashboard</a:t>
            </a:r>
          </a:p>
          <a:p>
            <a:pPr algn="ctr"/>
            <a:r>
              <a:rPr lang="en-US"/>
              <a:t>(Streamlit)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00D48105-6C12-77D3-CAC8-B7B75635DEB1}"/>
              </a:ext>
            </a:extLst>
          </p:cNvPr>
          <p:cNvCxnSpPr>
            <a:cxnSpLocks/>
            <a:stCxn id="23" idx="3"/>
            <a:endCxn id="181" idx="3"/>
          </p:cNvCxnSpPr>
          <p:nvPr/>
        </p:nvCxnSpPr>
        <p:spPr>
          <a:xfrm>
            <a:off x="8584438" y="1918598"/>
            <a:ext cx="3277360" cy="2799039"/>
          </a:xfrm>
          <a:prstGeom prst="bentConnector3">
            <a:avLst>
              <a:gd name="adj1" fmla="val 106975"/>
            </a:avLst>
          </a:prstGeom>
          <a:ln w="25400" cap="rnd">
            <a:solidFill>
              <a:srgbClr val="FF0000"/>
            </a:solidFill>
            <a:prstDash val="sys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E8D23A5-FEED-F283-4D3C-1B367F447303}"/>
              </a:ext>
            </a:extLst>
          </p:cNvPr>
          <p:cNvSpPr txBox="1"/>
          <p:nvPr/>
        </p:nvSpPr>
        <p:spPr>
          <a:xfrm>
            <a:off x="6830538" y="281731"/>
            <a:ext cx="194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Google </a:t>
            </a:r>
          </a:p>
          <a:p>
            <a:pPr algn="ctr"/>
            <a:r>
              <a:rPr lang="en-US"/>
              <a:t>Cloud Scheduler</a:t>
            </a: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A3D97D1C-9669-D193-8313-A3A3AB6C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607" y="1089645"/>
            <a:ext cx="605587" cy="605587"/>
          </a:xfrm>
          <a:prstGeom prst="rect">
            <a:avLst/>
          </a:prstGeom>
        </p:spPr>
      </p:pic>
      <p:pic>
        <p:nvPicPr>
          <p:cNvPr id="1028" name="Picture 4" descr="Go SVG and transparent PNG icons | TechIcons">
            <a:extLst>
              <a:ext uri="{FF2B5EF4-FFF2-40B4-BE49-F238E27FC236}">
                <a16:creationId xmlns:a16="http://schemas.microsoft.com/office/drawing/2014/main" id="{9526985B-D203-B4BC-1655-33947966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51" y="2149284"/>
            <a:ext cx="437348" cy="4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2E46F99D-C14B-A3F7-DC51-44BDBAC8B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873" y="1741226"/>
            <a:ext cx="581106" cy="476316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7690F4DB-B38E-A7E6-AFD2-2AE5C4C95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441" y="3564809"/>
            <a:ext cx="558482" cy="450528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0FF8DDED-E4AD-C4A2-E6E7-B91CCFC0F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638" y="2359316"/>
            <a:ext cx="470667" cy="404189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BF3EF89E-8A8A-CBF1-3FDA-B1DCEE37B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7643" y="2458356"/>
            <a:ext cx="964848" cy="45052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4659A21-EBAA-A56B-D790-EFC3CFCB5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6350" y="5390464"/>
            <a:ext cx="964848" cy="450528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2C01B17-370E-30A8-C15F-B75375DE87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820" y="3885698"/>
            <a:ext cx="776342" cy="46759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FFC86220-8794-C256-7C8C-DEB47F017D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5292" y="3885698"/>
            <a:ext cx="511040" cy="472471"/>
          </a:xfrm>
          <a:prstGeom prst="rect">
            <a:avLst/>
          </a:prstGeom>
        </p:spPr>
      </p:pic>
      <p:pic>
        <p:nvPicPr>
          <p:cNvPr id="251" name="Picture 12" descr="GitHub Logo and symbol, meaning ...">
            <a:extLst>
              <a:ext uri="{FF2B5EF4-FFF2-40B4-BE49-F238E27FC236}">
                <a16:creationId xmlns:a16="http://schemas.microsoft.com/office/drawing/2014/main" id="{247D1354-9DFA-2FFA-BF9F-3156692B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" y="5983652"/>
            <a:ext cx="981588" cy="54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0" descr="Docker Vector Logo - Download Free SVG ...">
            <a:extLst>
              <a:ext uri="{FF2B5EF4-FFF2-40B4-BE49-F238E27FC236}">
                <a16:creationId xmlns:a16="http://schemas.microsoft.com/office/drawing/2014/main" id="{BCA84285-42F4-0F80-ED02-BB59B35B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73" y="6109661"/>
            <a:ext cx="1650124" cy="4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32" descr="What is Rest -A Simple Explanation for ...">
            <a:extLst>
              <a:ext uri="{FF2B5EF4-FFF2-40B4-BE49-F238E27FC236}">
                <a16:creationId xmlns:a16="http://schemas.microsoft.com/office/drawing/2014/main" id="{8B907952-32FA-F16E-F675-53DA1690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04" y="985984"/>
            <a:ext cx="829802" cy="5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3216D250-25E4-2B76-E568-DC9CDDEEE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17156" y="159860"/>
            <a:ext cx="1074844" cy="720566"/>
          </a:xfrm>
          <a:prstGeom prst="rect">
            <a:avLst/>
          </a:prstGeom>
        </p:spPr>
      </p:pic>
      <p:pic>
        <p:nvPicPr>
          <p:cNvPr id="1032" name="Picture 8" descr="Google Container Registry - OpsMx">
            <a:extLst>
              <a:ext uri="{FF2B5EF4-FFF2-40B4-BE49-F238E27FC236}">
                <a16:creationId xmlns:a16="http://schemas.microsoft.com/office/drawing/2014/main" id="{4EFB94E7-A311-B2CA-2419-7F117166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89" y="5912002"/>
            <a:ext cx="1176370" cy="7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loud Run Jobs vs. Cloud ...">
            <a:extLst>
              <a:ext uri="{FF2B5EF4-FFF2-40B4-BE49-F238E27FC236}">
                <a16:creationId xmlns:a16="http://schemas.microsoft.com/office/drawing/2014/main" id="{0DA8AE67-0386-5A5B-DA01-1DC12D20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45" y="5962225"/>
            <a:ext cx="1345092" cy="7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3178F21-FC71-A69B-B526-B5731487E8F6}"/>
              </a:ext>
            </a:extLst>
          </p:cNvPr>
          <p:cNvCxnSpPr>
            <a:cxnSpLocks/>
          </p:cNvCxnSpPr>
          <p:nvPr/>
        </p:nvCxnSpPr>
        <p:spPr>
          <a:xfrm flipV="1">
            <a:off x="10693361" y="5040802"/>
            <a:ext cx="0" cy="800190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846AC75-D5CC-7458-1613-AC77B7EF97B7}"/>
              </a:ext>
            </a:extLst>
          </p:cNvPr>
          <p:cNvSpPr txBox="1"/>
          <p:nvPr/>
        </p:nvSpPr>
        <p:spPr>
          <a:xfrm>
            <a:off x="10710131" y="5194661"/>
            <a:ext cx="1221357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POST predict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73A14A-3AF3-B6E5-E8B8-F3DA07306129}"/>
              </a:ext>
            </a:extLst>
          </p:cNvPr>
          <p:cNvCxnSpPr>
            <a:cxnSpLocks/>
          </p:cNvCxnSpPr>
          <p:nvPr/>
        </p:nvCxnSpPr>
        <p:spPr>
          <a:xfrm flipH="1">
            <a:off x="5536449" y="2103264"/>
            <a:ext cx="1632819" cy="2064155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98C9EA-DACE-A6E6-E682-4394571F5D63}"/>
              </a:ext>
            </a:extLst>
          </p:cNvPr>
          <p:cNvSpPr txBox="1"/>
          <p:nvPr/>
        </p:nvSpPr>
        <p:spPr>
          <a:xfrm>
            <a:off x="7017132" y="854069"/>
            <a:ext cx="15657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Scheduler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9D29E2-96B4-4E95-FFD6-BA420C37C43A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800024" y="1223401"/>
            <a:ext cx="1522" cy="510531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5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113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Lawley</dc:creator>
  <cp:lastModifiedBy>Mark Lawley</cp:lastModifiedBy>
  <cp:revision>1</cp:revision>
  <dcterms:created xsi:type="dcterms:W3CDTF">2025-04-11T02:50:21Z</dcterms:created>
  <dcterms:modified xsi:type="dcterms:W3CDTF">2025-04-19T06:18:20Z</dcterms:modified>
</cp:coreProperties>
</file>