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E0144C"/>
    <a:srgbClr val="FF8021"/>
    <a:srgbClr val="5DCEAF"/>
    <a:srgbClr val="A7EA52"/>
    <a:srgbClr val="5ECCF3"/>
    <a:srgbClr val="212745"/>
    <a:srgbClr val="00529C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65AE-63A1-34C5-BAB7-C17E5B99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C9CF0-2006-4DFC-5E57-52F5D1C1C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FD36-773D-C20C-59AA-EE0B17CA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8024-DF47-0379-3042-D9C049A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0639-8591-0FEE-8075-5DA8922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1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B114-E9C6-F2AE-D911-9442286A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F039E-097A-DF9D-4C8D-C1B3CFD7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B88E-8E15-2BDB-70A3-B4801070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65A6-7629-3955-7DF2-E58D82C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0420-DF81-FB30-59A3-D9B04C6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1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17307-5C8E-1BC2-B5BA-E2A987095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2D80A-6C54-D0B3-3E06-58FBE2E2E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5175-31B5-5EB1-EC35-E063527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D13E-D4C3-353C-393D-02627631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80BF-4C89-C8CA-63AF-057924FE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2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F749-19A0-CBDD-D375-B11650A9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F163-65A0-8C32-0211-C310F7F4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62AB-34BD-6D59-2789-61379BE4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8212-77F2-B20F-52B9-74E54527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C99B-9199-1D69-9146-E34CE51F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EC1A-809F-5B29-8574-B61C7181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1958-6BBF-7BB6-D081-FC65032B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CFEF-91A9-F4AE-73F8-05D4A45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7753-6282-E247-EF90-4F1AC48C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271F-3354-E2D0-EDAF-58E644BB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0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3AA0-76EA-E3FC-2DB3-5D7E0B17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4337-41E7-E3C7-8A19-DBF508E5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F5B1C-5234-704F-5305-128FECF7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B52CE-98EB-98FF-F3AB-32BF0A51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F1AE-6FB9-A043-08CE-0B7A2F2A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FDEC-6C0E-F9D5-B3AE-9566DE3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6D6-F171-2404-A419-977C209D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3CA5-FD21-9FF1-BB76-6F8ED2A6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C0DA-D2E2-2AF2-B8E4-D800A2BA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A488-6188-4A13-E46F-F2C71C82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6CAF8-42E9-9056-C378-A58EBB6A8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11643-1682-32C5-6F5D-C7116387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E9371-2485-9824-624B-CF0DC45B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8DE9A-8DF1-5938-11F6-37EF01F1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4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350F-EB21-3AD1-1223-FF9D1BB1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22A98-9E4E-F6A8-6FEE-CB49DCC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36589-C8DB-DFD8-D0F5-54B8ABEE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2D12F-6FC6-D785-7D5E-2E6E16AE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43C90-EB3C-42D1-BE82-487406E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6627-616E-10E4-98E0-9D613DA7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8E3E-DD1B-5676-BE18-402E590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672A-14D6-C13D-1F90-7CB70417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3D7F-FD97-A476-D939-01DF5B2E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D9FA8-0738-740A-6A2B-5EED38FC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C2A1-0D13-CD8C-36E3-3BAF769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6C6A-1467-B05C-108F-F440BD3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13923-515B-A82D-E5C6-389D130F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D779-45BB-7AD9-E020-4838E1BE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A1807-1F95-EDC6-5D50-B4B75BB48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8BC87-EF4A-5780-8B3A-9F67F6CA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0B8B4-A590-93CD-37C6-093F652E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A025-D9EA-D8AB-4DC6-455D1B9D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2C9B-586B-5013-7ECA-B578582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6FB13-C664-E77E-ADB3-2CCC7CEE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C6C0F-926D-0CA4-83F7-7756FE8E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AA6C-DB36-80DC-0006-BF32FBE9C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85F5-B991-44A1-82CB-527885C3D910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09E1-D9EA-A480-1E9A-12E4B714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9CC2-7B4E-37D6-4B89-D080F35B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80DA-6941-4322-8A8B-8437631F6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2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41E86F-A6A6-DC6E-3E16-32301D0CFBF4}"/>
              </a:ext>
            </a:extLst>
          </p:cNvPr>
          <p:cNvSpPr/>
          <p:nvPr/>
        </p:nvSpPr>
        <p:spPr>
          <a:xfrm rot="10800000">
            <a:off x="0" y="0"/>
            <a:ext cx="12192001" cy="647700"/>
          </a:xfrm>
          <a:custGeom>
            <a:avLst/>
            <a:gdLst>
              <a:gd name="connsiteX0" fmla="*/ 12192001 w 12192001"/>
              <a:gd name="connsiteY0" fmla="*/ 647700 h 647700"/>
              <a:gd name="connsiteX1" fmla="*/ 3371850 w 12192001"/>
              <a:gd name="connsiteY1" fmla="*/ 647700 h 647700"/>
              <a:gd name="connsiteX2" fmla="*/ 3122646 w 12192001"/>
              <a:gd name="connsiteY2" fmla="*/ 647700 h 647700"/>
              <a:gd name="connsiteX3" fmla="*/ 0 w 12192001"/>
              <a:gd name="connsiteY3" fmla="*/ 647700 h 647700"/>
              <a:gd name="connsiteX4" fmla="*/ 0 w 12192001"/>
              <a:gd name="connsiteY4" fmla="*/ 0 h 647700"/>
              <a:gd name="connsiteX5" fmla="*/ 3048000 w 12192001"/>
              <a:gd name="connsiteY5" fmla="*/ 0 h 647700"/>
              <a:gd name="connsiteX6" fmla="*/ 3341137 w 12192001"/>
              <a:gd name="connsiteY6" fmla="*/ 293137 h 647700"/>
              <a:gd name="connsiteX7" fmla="*/ 12192001 w 12192001"/>
              <a:gd name="connsiteY7" fmla="*/ 29313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47700">
                <a:moveTo>
                  <a:pt x="12192001" y="647700"/>
                </a:moveTo>
                <a:lnTo>
                  <a:pt x="3371850" y="647700"/>
                </a:lnTo>
                <a:lnTo>
                  <a:pt x="3122646" y="647700"/>
                </a:lnTo>
                <a:lnTo>
                  <a:pt x="0" y="647700"/>
                </a:lnTo>
                <a:lnTo>
                  <a:pt x="0" y="0"/>
                </a:lnTo>
                <a:lnTo>
                  <a:pt x="3048000" y="0"/>
                </a:lnTo>
                <a:lnTo>
                  <a:pt x="3341137" y="293137"/>
                </a:lnTo>
                <a:lnTo>
                  <a:pt x="12192001" y="293137"/>
                </a:lnTo>
                <a:close/>
              </a:path>
            </a:pathLst>
          </a:custGeom>
          <a:solidFill>
            <a:schemeClr val="bg1"/>
          </a:solidFill>
          <a:ln w="15875">
            <a:gradFill flip="none" rotWithShape="1">
              <a:gsLst>
                <a:gs pos="21000">
                  <a:srgbClr val="A3C0DB"/>
                </a:gs>
                <a:gs pos="0">
                  <a:srgbClr val="FFFFFF"/>
                </a:gs>
                <a:gs pos="0">
                  <a:schemeClr val="bg1"/>
                </a:gs>
                <a:gs pos="62000">
                  <a:schemeClr val="bg1"/>
                </a:gs>
                <a:gs pos="47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246CEF-050E-11C3-2376-BF1A7B525ACC}"/>
              </a:ext>
            </a:extLst>
          </p:cNvPr>
          <p:cNvSpPr/>
          <p:nvPr/>
        </p:nvSpPr>
        <p:spPr>
          <a:xfrm>
            <a:off x="0" y="6456784"/>
            <a:ext cx="12192001" cy="401216"/>
          </a:xfrm>
          <a:custGeom>
            <a:avLst/>
            <a:gdLst>
              <a:gd name="connsiteX0" fmla="*/ 12192001 w 12192001"/>
              <a:gd name="connsiteY0" fmla="*/ 647700 h 647700"/>
              <a:gd name="connsiteX1" fmla="*/ 3371850 w 12192001"/>
              <a:gd name="connsiteY1" fmla="*/ 647700 h 647700"/>
              <a:gd name="connsiteX2" fmla="*/ 3122646 w 12192001"/>
              <a:gd name="connsiteY2" fmla="*/ 647700 h 647700"/>
              <a:gd name="connsiteX3" fmla="*/ 0 w 12192001"/>
              <a:gd name="connsiteY3" fmla="*/ 647700 h 647700"/>
              <a:gd name="connsiteX4" fmla="*/ 0 w 12192001"/>
              <a:gd name="connsiteY4" fmla="*/ 0 h 647700"/>
              <a:gd name="connsiteX5" fmla="*/ 3048000 w 12192001"/>
              <a:gd name="connsiteY5" fmla="*/ 0 h 647700"/>
              <a:gd name="connsiteX6" fmla="*/ 3341137 w 12192001"/>
              <a:gd name="connsiteY6" fmla="*/ 293137 h 647700"/>
              <a:gd name="connsiteX7" fmla="*/ 12192001 w 12192001"/>
              <a:gd name="connsiteY7" fmla="*/ 29313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47700">
                <a:moveTo>
                  <a:pt x="12192001" y="647700"/>
                </a:moveTo>
                <a:lnTo>
                  <a:pt x="3371850" y="647700"/>
                </a:lnTo>
                <a:lnTo>
                  <a:pt x="3122646" y="647700"/>
                </a:lnTo>
                <a:lnTo>
                  <a:pt x="0" y="647700"/>
                </a:lnTo>
                <a:lnTo>
                  <a:pt x="0" y="0"/>
                </a:lnTo>
                <a:lnTo>
                  <a:pt x="3048000" y="0"/>
                </a:lnTo>
                <a:lnTo>
                  <a:pt x="3341137" y="293137"/>
                </a:lnTo>
                <a:lnTo>
                  <a:pt x="12192001" y="293137"/>
                </a:lnTo>
                <a:close/>
              </a:path>
            </a:pathLst>
          </a:custGeom>
          <a:solidFill>
            <a:schemeClr val="bg1"/>
          </a:solidFill>
          <a:ln w="12700">
            <a:gradFill flip="none" rotWithShape="1">
              <a:gsLst>
                <a:gs pos="58000">
                  <a:srgbClr val="A3C0DB"/>
                </a:gs>
                <a:gs pos="0">
                  <a:srgbClr val="FFFFFF"/>
                </a:gs>
                <a:gs pos="0">
                  <a:schemeClr val="bg1"/>
                </a:gs>
                <a:gs pos="62000">
                  <a:schemeClr val="bg1"/>
                </a:gs>
                <a:gs pos="64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7167-23B4-A896-F380-79DF388259DE}"/>
              </a:ext>
            </a:extLst>
          </p:cNvPr>
          <p:cNvSpPr txBox="1"/>
          <p:nvPr/>
        </p:nvSpPr>
        <p:spPr>
          <a:xfrm>
            <a:off x="9090762" y="144999"/>
            <a:ext cx="373224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IN" sz="2800" spc="550" dirty="0">
                <a:solidFill>
                  <a:srgbClr val="00529C"/>
                </a:solidFill>
                <a:latin typeface="TradeGothicInline-Bold" panose="020B0804030203020204" pitchFamily="34" charset="0"/>
              </a:rPr>
              <a:t>AUST</a:t>
            </a:r>
            <a:r>
              <a:rPr lang="en-IN" sz="2800" spc="550" dirty="0">
                <a:solidFill>
                  <a:srgbClr val="E0144C"/>
                </a:solidFill>
                <a:latin typeface="TradeGothicInline-Bold" panose="020B0804030203020204" pitchFamily="34" charset="0"/>
              </a:rPr>
              <a:t>INTEL</a:t>
            </a:r>
          </a:p>
          <a:p>
            <a:pPr>
              <a:lnSpc>
                <a:spcPts val="1600"/>
              </a:lnSpc>
            </a:pPr>
            <a:r>
              <a:rPr lang="en-IN" sz="1400" spc="20" dirty="0">
                <a:gradFill flip="none" rotWithShape="1">
                  <a:gsLst>
                    <a:gs pos="19000">
                      <a:schemeClr val="accent1"/>
                    </a:gs>
                    <a:gs pos="86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E2EA83-E50B-73D1-ECBB-1C3EA34A09BE}"/>
              </a:ext>
            </a:extLst>
          </p:cNvPr>
          <p:cNvGrpSpPr/>
          <p:nvPr/>
        </p:nvGrpSpPr>
        <p:grpSpPr>
          <a:xfrm>
            <a:off x="11627772" y="110598"/>
            <a:ext cx="547200" cy="457200"/>
            <a:chOff x="4930840" y="3134342"/>
            <a:chExt cx="800100" cy="6857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2EE916-D41A-419F-602F-9D7D62F6112D}"/>
                </a:ext>
              </a:extLst>
            </p:cNvPr>
            <p:cNvSpPr/>
            <p:nvPr/>
          </p:nvSpPr>
          <p:spPr>
            <a:xfrm>
              <a:off x="4930840" y="3134342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7000">
                  <a:schemeClr val="accent1"/>
                </a:gs>
                <a:gs pos="74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lt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3C654E-32FC-53F7-E131-557ECAEF9D51}"/>
                </a:ext>
              </a:extLst>
            </p:cNvPr>
            <p:cNvSpPr/>
            <p:nvPr/>
          </p:nvSpPr>
          <p:spPr>
            <a:xfrm>
              <a:off x="5045140" y="3265786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35234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3626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35234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3626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7000">
                  <a:schemeClr val="accent1"/>
                </a:gs>
                <a:gs pos="86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5" name="Graphic 4" descr="Research">
              <a:extLst>
                <a:ext uri="{FF2B5EF4-FFF2-40B4-BE49-F238E27FC236}">
                  <a16:creationId xmlns:a16="http://schemas.microsoft.com/office/drawing/2014/main" id="{AB5803D1-D159-BDC1-F17F-5D5D78E8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0897" y="3416656"/>
              <a:ext cx="403485" cy="40348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B8F1CC-B240-A732-0CF8-7B5E6FA138C4}"/>
              </a:ext>
            </a:extLst>
          </p:cNvPr>
          <p:cNvSpPr txBox="1"/>
          <p:nvPr/>
        </p:nvSpPr>
        <p:spPr>
          <a:xfrm>
            <a:off x="372445" y="6534033"/>
            <a:ext cx="3732245" cy="30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IN" sz="1400" spc="20" dirty="0">
                <a:gradFill flip="none" rotWithShape="1">
                  <a:gsLst>
                    <a:gs pos="19000">
                      <a:schemeClr val="accent1"/>
                    </a:gs>
                    <a:gs pos="86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Malay Acharya</a:t>
            </a:r>
          </a:p>
        </p:txBody>
      </p:sp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AA7F5AD8-0F6E-F182-92B4-3BD306AD7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32" y="6506039"/>
            <a:ext cx="336667" cy="3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F96C3-6791-E901-262F-43F3AACF2CD7}"/>
              </a:ext>
            </a:extLst>
          </p:cNvPr>
          <p:cNvSpPr/>
          <p:nvPr/>
        </p:nvSpPr>
        <p:spPr>
          <a:xfrm>
            <a:off x="6475446" y="323850"/>
            <a:ext cx="45719" cy="631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A0CA2-492E-C7D1-2869-3DC56BD2F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19694"/>
          <a:stretch/>
        </p:blipFill>
        <p:spPr>
          <a:xfrm>
            <a:off x="0" y="-991"/>
            <a:ext cx="647544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949385-391B-C085-A23B-93D6406FE9BB}"/>
              </a:ext>
            </a:extLst>
          </p:cNvPr>
          <p:cNvSpPr/>
          <p:nvPr/>
        </p:nvSpPr>
        <p:spPr>
          <a:xfrm>
            <a:off x="910963" y="332862"/>
            <a:ext cx="4653520" cy="6319545"/>
          </a:xfrm>
          <a:prstGeom prst="rect">
            <a:avLst/>
          </a:prstGeom>
          <a:solidFill>
            <a:srgbClr val="00294E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400" b="1" dirty="0"/>
              <a:t>Welcome to the AUSTINTEL Real Estate Insights Tool!</a:t>
            </a:r>
          </a:p>
          <a:p>
            <a:endParaRPr lang="en-US" dirty="0"/>
          </a:p>
          <a:p>
            <a:r>
              <a:rPr lang="en-US" dirty="0"/>
              <a:t>In this tool, you will find a variety of views to help you evaluate current listings in the Austin, Texas area. Please use the buttons to the right to navigate these views and have fun exploring!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41E86F-A6A6-DC6E-3E16-32301D0CFBF4}"/>
              </a:ext>
            </a:extLst>
          </p:cNvPr>
          <p:cNvSpPr/>
          <p:nvPr/>
        </p:nvSpPr>
        <p:spPr>
          <a:xfrm rot="10800000">
            <a:off x="0" y="0"/>
            <a:ext cx="12192001" cy="647700"/>
          </a:xfrm>
          <a:custGeom>
            <a:avLst/>
            <a:gdLst>
              <a:gd name="connsiteX0" fmla="*/ 12192001 w 12192001"/>
              <a:gd name="connsiteY0" fmla="*/ 647700 h 647700"/>
              <a:gd name="connsiteX1" fmla="*/ 3371850 w 12192001"/>
              <a:gd name="connsiteY1" fmla="*/ 647700 h 647700"/>
              <a:gd name="connsiteX2" fmla="*/ 3122646 w 12192001"/>
              <a:gd name="connsiteY2" fmla="*/ 647700 h 647700"/>
              <a:gd name="connsiteX3" fmla="*/ 0 w 12192001"/>
              <a:gd name="connsiteY3" fmla="*/ 647700 h 647700"/>
              <a:gd name="connsiteX4" fmla="*/ 0 w 12192001"/>
              <a:gd name="connsiteY4" fmla="*/ 0 h 647700"/>
              <a:gd name="connsiteX5" fmla="*/ 3048000 w 12192001"/>
              <a:gd name="connsiteY5" fmla="*/ 0 h 647700"/>
              <a:gd name="connsiteX6" fmla="*/ 3341137 w 12192001"/>
              <a:gd name="connsiteY6" fmla="*/ 293137 h 647700"/>
              <a:gd name="connsiteX7" fmla="*/ 12192001 w 12192001"/>
              <a:gd name="connsiteY7" fmla="*/ 29313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47700">
                <a:moveTo>
                  <a:pt x="12192001" y="647700"/>
                </a:moveTo>
                <a:lnTo>
                  <a:pt x="3371850" y="647700"/>
                </a:lnTo>
                <a:lnTo>
                  <a:pt x="3122646" y="647700"/>
                </a:lnTo>
                <a:lnTo>
                  <a:pt x="0" y="647700"/>
                </a:lnTo>
                <a:lnTo>
                  <a:pt x="0" y="0"/>
                </a:lnTo>
                <a:lnTo>
                  <a:pt x="3048000" y="0"/>
                </a:lnTo>
                <a:lnTo>
                  <a:pt x="3341137" y="293137"/>
                </a:lnTo>
                <a:lnTo>
                  <a:pt x="12192001" y="293137"/>
                </a:lnTo>
                <a:close/>
              </a:path>
            </a:pathLst>
          </a:custGeom>
          <a:solidFill>
            <a:schemeClr val="bg1"/>
          </a:solidFill>
          <a:ln w="15875">
            <a:gradFill flip="none" rotWithShape="1">
              <a:gsLst>
                <a:gs pos="21000">
                  <a:srgbClr val="A3C0DB"/>
                </a:gs>
                <a:gs pos="0">
                  <a:srgbClr val="FFFFFF"/>
                </a:gs>
                <a:gs pos="0">
                  <a:schemeClr val="bg1"/>
                </a:gs>
                <a:gs pos="62000">
                  <a:schemeClr val="bg1"/>
                </a:gs>
                <a:gs pos="47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246CEF-050E-11C3-2376-BF1A7B525ACC}"/>
              </a:ext>
            </a:extLst>
          </p:cNvPr>
          <p:cNvSpPr/>
          <p:nvPr/>
        </p:nvSpPr>
        <p:spPr>
          <a:xfrm>
            <a:off x="0" y="6456784"/>
            <a:ext cx="12192001" cy="401216"/>
          </a:xfrm>
          <a:custGeom>
            <a:avLst/>
            <a:gdLst>
              <a:gd name="connsiteX0" fmla="*/ 12192001 w 12192001"/>
              <a:gd name="connsiteY0" fmla="*/ 647700 h 647700"/>
              <a:gd name="connsiteX1" fmla="*/ 3371850 w 12192001"/>
              <a:gd name="connsiteY1" fmla="*/ 647700 h 647700"/>
              <a:gd name="connsiteX2" fmla="*/ 3122646 w 12192001"/>
              <a:gd name="connsiteY2" fmla="*/ 647700 h 647700"/>
              <a:gd name="connsiteX3" fmla="*/ 0 w 12192001"/>
              <a:gd name="connsiteY3" fmla="*/ 647700 h 647700"/>
              <a:gd name="connsiteX4" fmla="*/ 0 w 12192001"/>
              <a:gd name="connsiteY4" fmla="*/ 0 h 647700"/>
              <a:gd name="connsiteX5" fmla="*/ 3048000 w 12192001"/>
              <a:gd name="connsiteY5" fmla="*/ 0 h 647700"/>
              <a:gd name="connsiteX6" fmla="*/ 3341137 w 12192001"/>
              <a:gd name="connsiteY6" fmla="*/ 293137 h 647700"/>
              <a:gd name="connsiteX7" fmla="*/ 12192001 w 12192001"/>
              <a:gd name="connsiteY7" fmla="*/ 29313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47700">
                <a:moveTo>
                  <a:pt x="12192001" y="647700"/>
                </a:moveTo>
                <a:lnTo>
                  <a:pt x="3371850" y="647700"/>
                </a:lnTo>
                <a:lnTo>
                  <a:pt x="3122646" y="647700"/>
                </a:lnTo>
                <a:lnTo>
                  <a:pt x="0" y="647700"/>
                </a:lnTo>
                <a:lnTo>
                  <a:pt x="0" y="0"/>
                </a:lnTo>
                <a:lnTo>
                  <a:pt x="3048000" y="0"/>
                </a:lnTo>
                <a:lnTo>
                  <a:pt x="3341137" y="293137"/>
                </a:lnTo>
                <a:lnTo>
                  <a:pt x="12192001" y="293137"/>
                </a:lnTo>
                <a:close/>
              </a:path>
            </a:pathLst>
          </a:custGeom>
          <a:solidFill>
            <a:schemeClr val="bg1"/>
          </a:solidFill>
          <a:ln w="12700">
            <a:gradFill flip="none" rotWithShape="1">
              <a:gsLst>
                <a:gs pos="58000">
                  <a:srgbClr val="A3C0DB"/>
                </a:gs>
                <a:gs pos="0">
                  <a:srgbClr val="FFFFFF"/>
                </a:gs>
                <a:gs pos="0">
                  <a:schemeClr val="bg1"/>
                </a:gs>
                <a:gs pos="62000">
                  <a:schemeClr val="bg1"/>
                </a:gs>
                <a:gs pos="64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7167-23B4-A896-F380-79DF388259DE}"/>
              </a:ext>
            </a:extLst>
          </p:cNvPr>
          <p:cNvSpPr txBox="1"/>
          <p:nvPr/>
        </p:nvSpPr>
        <p:spPr>
          <a:xfrm>
            <a:off x="9090762" y="144999"/>
            <a:ext cx="373224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IN" sz="2800" spc="550" dirty="0">
                <a:solidFill>
                  <a:srgbClr val="00529C"/>
                </a:solidFill>
                <a:latin typeface="TradeGothicInline-Bold" panose="020B0804030203020204" pitchFamily="34" charset="0"/>
              </a:rPr>
              <a:t>AUST</a:t>
            </a:r>
            <a:r>
              <a:rPr lang="en-IN" sz="2800" spc="550" dirty="0">
                <a:solidFill>
                  <a:srgbClr val="E0144C"/>
                </a:solidFill>
                <a:latin typeface="TradeGothicInline-Bold" panose="020B0804030203020204" pitchFamily="34" charset="0"/>
              </a:rPr>
              <a:t>INTEL</a:t>
            </a:r>
          </a:p>
          <a:p>
            <a:pPr>
              <a:lnSpc>
                <a:spcPts val="1600"/>
              </a:lnSpc>
            </a:pPr>
            <a:r>
              <a:rPr lang="en-IN" sz="1400" spc="20" dirty="0">
                <a:gradFill flip="none" rotWithShape="1">
                  <a:gsLst>
                    <a:gs pos="19000">
                      <a:schemeClr val="accent1"/>
                    </a:gs>
                    <a:gs pos="86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E2EA83-E50B-73D1-ECBB-1C3EA34A09BE}"/>
              </a:ext>
            </a:extLst>
          </p:cNvPr>
          <p:cNvGrpSpPr/>
          <p:nvPr/>
        </p:nvGrpSpPr>
        <p:grpSpPr>
          <a:xfrm>
            <a:off x="11627772" y="110598"/>
            <a:ext cx="547200" cy="457200"/>
            <a:chOff x="4930840" y="3134342"/>
            <a:chExt cx="800100" cy="6857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2EE916-D41A-419F-602F-9D7D62F6112D}"/>
                </a:ext>
              </a:extLst>
            </p:cNvPr>
            <p:cNvSpPr/>
            <p:nvPr/>
          </p:nvSpPr>
          <p:spPr>
            <a:xfrm>
              <a:off x="4930840" y="3134342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7000">
                  <a:schemeClr val="accent1"/>
                </a:gs>
                <a:gs pos="74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lt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3C654E-32FC-53F7-E131-557ECAEF9D51}"/>
                </a:ext>
              </a:extLst>
            </p:cNvPr>
            <p:cNvSpPr/>
            <p:nvPr/>
          </p:nvSpPr>
          <p:spPr>
            <a:xfrm>
              <a:off x="5045140" y="3265786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35234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3626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35234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3626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7000">
                  <a:schemeClr val="accent1"/>
                </a:gs>
                <a:gs pos="86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5" name="Graphic 4" descr="Research">
              <a:extLst>
                <a:ext uri="{FF2B5EF4-FFF2-40B4-BE49-F238E27FC236}">
                  <a16:creationId xmlns:a16="http://schemas.microsoft.com/office/drawing/2014/main" id="{AB5803D1-D159-BDC1-F17F-5D5D78E8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0897" y="3416656"/>
              <a:ext cx="403485" cy="40348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B8F1CC-B240-A732-0CF8-7B5E6FA138C4}"/>
              </a:ext>
            </a:extLst>
          </p:cNvPr>
          <p:cNvSpPr txBox="1"/>
          <p:nvPr/>
        </p:nvSpPr>
        <p:spPr>
          <a:xfrm>
            <a:off x="372445" y="6534033"/>
            <a:ext cx="3732245" cy="30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IN" sz="1400" spc="20" dirty="0">
                <a:gradFill flip="none" rotWithShape="1">
                  <a:gsLst>
                    <a:gs pos="19000">
                      <a:schemeClr val="accent1"/>
                    </a:gs>
                    <a:gs pos="86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Malay Acharya</a:t>
            </a:r>
          </a:p>
        </p:txBody>
      </p:sp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AA7F5AD8-0F6E-F182-92B4-3BD306AD7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32" y="6506039"/>
            <a:ext cx="336667" cy="3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B197C4AB-8D62-7150-08FA-9EB042B67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70698"/>
            <a:ext cx="647700" cy="647700"/>
          </a:xfrm>
          <a:prstGeom prst="rect">
            <a:avLst/>
          </a:prstGeom>
        </p:spPr>
      </p:pic>
      <p:pic>
        <p:nvPicPr>
          <p:cNvPr id="6" name="Graphic 5" descr="Marker">
            <a:extLst>
              <a:ext uri="{FF2B5EF4-FFF2-40B4-BE49-F238E27FC236}">
                <a16:creationId xmlns:a16="http://schemas.microsoft.com/office/drawing/2014/main" id="{83090247-774A-F67A-3F30-1FC00778F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18398"/>
            <a:ext cx="647700" cy="6477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9FDCC1A8-E5A9-6F06-AC1F-7D2B39D68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166098"/>
            <a:ext cx="647700" cy="647700"/>
          </a:xfrm>
          <a:prstGeom prst="rect">
            <a:avLst/>
          </a:prstGeom>
        </p:spPr>
      </p:pic>
      <p:sp>
        <p:nvSpPr>
          <p:cNvPr id="21" name="Freeform: Shape 20" descr="Speech">
            <a:extLst>
              <a:ext uri="{FF2B5EF4-FFF2-40B4-BE49-F238E27FC236}">
                <a16:creationId xmlns:a16="http://schemas.microsoft.com/office/drawing/2014/main" id="{2EDDA66D-B5D9-CD2D-29DF-09DBC13AC803}"/>
              </a:ext>
            </a:extLst>
          </p:cNvPr>
          <p:cNvSpPr/>
          <p:nvPr/>
        </p:nvSpPr>
        <p:spPr>
          <a:xfrm>
            <a:off x="0" y="2813798"/>
            <a:ext cx="647700" cy="590550"/>
          </a:xfrm>
          <a:custGeom>
            <a:avLst/>
            <a:gdLst>
              <a:gd name="connsiteX0" fmla="*/ 302538 w 647700"/>
              <a:gd name="connsiteY0" fmla="*/ 91760 h 590550"/>
              <a:gd name="connsiteX1" fmla="*/ 265092 w 647700"/>
              <a:gd name="connsiteY1" fmla="*/ 202691 h 590550"/>
              <a:gd name="connsiteX2" fmla="*/ 221464 w 647700"/>
              <a:gd name="connsiteY2" fmla="*/ 251528 h 590550"/>
              <a:gd name="connsiteX3" fmla="*/ 257093 w 647700"/>
              <a:gd name="connsiteY3" fmla="*/ 371878 h 590550"/>
              <a:gd name="connsiteX4" fmla="*/ 278907 w 647700"/>
              <a:gd name="connsiteY4" fmla="*/ 260249 h 590550"/>
              <a:gd name="connsiteX5" fmla="*/ 293449 w 647700"/>
              <a:gd name="connsiteY5" fmla="*/ 336994 h 590550"/>
              <a:gd name="connsiteX6" fmla="*/ 319989 w 647700"/>
              <a:gd name="connsiteY6" fmla="*/ 391762 h 590550"/>
              <a:gd name="connsiteX7" fmla="*/ 418151 w 647700"/>
              <a:gd name="connsiteY7" fmla="*/ 328273 h 590550"/>
              <a:gd name="connsiteX8" fmla="*/ 414880 w 647700"/>
              <a:gd name="connsiteY8" fmla="*/ 246296 h 590550"/>
              <a:gd name="connsiteX9" fmla="*/ 367252 w 647700"/>
              <a:gd name="connsiteY9" fmla="*/ 286412 h 590550"/>
              <a:gd name="connsiteX10" fmla="*/ 351619 w 647700"/>
              <a:gd name="connsiteY10" fmla="*/ 231994 h 590550"/>
              <a:gd name="connsiteX11" fmla="*/ 302538 w 647700"/>
              <a:gd name="connsiteY11" fmla="*/ 91760 h 590550"/>
              <a:gd name="connsiteX12" fmla="*/ 32385 w 647700"/>
              <a:gd name="connsiteY12" fmla="*/ 0 h 590550"/>
              <a:gd name="connsiteX13" fmla="*/ 615315 w 647700"/>
              <a:gd name="connsiteY13" fmla="*/ 0 h 590550"/>
              <a:gd name="connsiteX14" fmla="*/ 647700 w 647700"/>
              <a:gd name="connsiteY14" fmla="*/ 33338 h 590550"/>
              <a:gd name="connsiteX15" fmla="*/ 647700 w 647700"/>
              <a:gd name="connsiteY15" fmla="*/ 426720 h 590550"/>
              <a:gd name="connsiteX16" fmla="*/ 615315 w 647700"/>
              <a:gd name="connsiteY16" fmla="*/ 459105 h 590550"/>
              <a:gd name="connsiteX17" fmla="*/ 518160 w 647700"/>
              <a:gd name="connsiteY17" fmla="*/ 459105 h 590550"/>
              <a:gd name="connsiteX18" fmla="*/ 518160 w 647700"/>
              <a:gd name="connsiteY18" fmla="*/ 590550 h 590550"/>
              <a:gd name="connsiteX19" fmla="*/ 388620 w 647700"/>
              <a:gd name="connsiteY19" fmla="*/ 458153 h 590550"/>
              <a:gd name="connsiteX20" fmla="*/ 32385 w 647700"/>
              <a:gd name="connsiteY20" fmla="*/ 458153 h 590550"/>
              <a:gd name="connsiteX21" fmla="*/ 0 w 647700"/>
              <a:gd name="connsiteY21" fmla="*/ 425768 h 590550"/>
              <a:gd name="connsiteX22" fmla="*/ 0 w 647700"/>
              <a:gd name="connsiteY22" fmla="*/ 32385 h 590550"/>
              <a:gd name="connsiteX23" fmla="*/ 32385 w 647700"/>
              <a:gd name="connsiteY2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700" h="590550">
                <a:moveTo>
                  <a:pt x="302538" y="91760"/>
                </a:moveTo>
                <a:cubicBezTo>
                  <a:pt x="329078" y="139900"/>
                  <a:pt x="288360" y="184203"/>
                  <a:pt x="265092" y="202691"/>
                </a:cubicBezTo>
                <a:cubicBezTo>
                  <a:pt x="241823" y="221179"/>
                  <a:pt x="226190" y="240366"/>
                  <a:pt x="221464" y="251528"/>
                </a:cubicBezTo>
                <a:cubicBezTo>
                  <a:pt x="197832" y="306645"/>
                  <a:pt x="233098" y="359320"/>
                  <a:pt x="257093" y="371878"/>
                </a:cubicBezTo>
                <a:cubicBezTo>
                  <a:pt x="246186" y="348157"/>
                  <a:pt x="236006" y="302808"/>
                  <a:pt x="278907" y="260249"/>
                </a:cubicBezTo>
                <a:cubicBezTo>
                  <a:pt x="278907" y="260249"/>
                  <a:pt x="266545" y="305599"/>
                  <a:pt x="293449" y="336994"/>
                </a:cubicBezTo>
                <a:cubicBezTo>
                  <a:pt x="320353" y="368390"/>
                  <a:pt x="319989" y="391762"/>
                  <a:pt x="319989" y="391762"/>
                </a:cubicBezTo>
                <a:cubicBezTo>
                  <a:pt x="361799" y="391762"/>
                  <a:pt x="401428" y="367692"/>
                  <a:pt x="418151" y="328273"/>
                </a:cubicBezTo>
                <a:cubicBezTo>
                  <a:pt x="430876" y="304901"/>
                  <a:pt x="431966" y="267924"/>
                  <a:pt x="414880" y="246296"/>
                </a:cubicBezTo>
                <a:cubicBezTo>
                  <a:pt x="421424" y="271761"/>
                  <a:pt x="394156" y="296878"/>
                  <a:pt x="367252" y="286412"/>
                </a:cubicBezTo>
                <a:cubicBezTo>
                  <a:pt x="344711" y="278738"/>
                  <a:pt x="335986" y="253621"/>
                  <a:pt x="351619" y="231994"/>
                </a:cubicBezTo>
                <a:cubicBezTo>
                  <a:pt x="386885" y="186993"/>
                  <a:pt x="361072" y="116178"/>
                  <a:pt x="302538" y="91760"/>
                </a:cubicBezTo>
                <a:close/>
                <a:moveTo>
                  <a:pt x="32385" y="0"/>
                </a:moveTo>
                <a:lnTo>
                  <a:pt x="615315" y="0"/>
                </a:lnTo>
                <a:cubicBezTo>
                  <a:pt x="633413" y="0"/>
                  <a:pt x="647700" y="15240"/>
                  <a:pt x="647700" y="33338"/>
                </a:cubicBezTo>
                <a:lnTo>
                  <a:pt x="647700" y="426720"/>
                </a:lnTo>
                <a:cubicBezTo>
                  <a:pt x="647700" y="443865"/>
                  <a:pt x="633413" y="459105"/>
                  <a:pt x="615315" y="459105"/>
                </a:cubicBezTo>
                <a:lnTo>
                  <a:pt x="518160" y="459105"/>
                </a:lnTo>
                <a:lnTo>
                  <a:pt x="518160" y="590550"/>
                </a:lnTo>
                <a:lnTo>
                  <a:pt x="388620" y="458153"/>
                </a:lnTo>
                <a:lnTo>
                  <a:pt x="32385" y="458153"/>
                </a:lnTo>
                <a:cubicBezTo>
                  <a:pt x="14288" y="458153"/>
                  <a:pt x="0" y="443865"/>
                  <a:pt x="0" y="425768"/>
                </a:cubicBezTo>
                <a:lnTo>
                  <a:pt x="0" y="32385"/>
                </a:lnTo>
                <a:cubicBezTo>
                  <a:pt x="0" y="15240"/>
                  <a:pt x="14288" y="0"/>
                  <a:pt x="32385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" name="Graphic 1" descr="Magnifying glass">
            <a:extLst>
              <a:ext uri="{FF2B5EF4-FFF2-40B4-BE49-F238E27FC236}">
                <a16:creationId xmlns:a16="http://schemas.microsoft.com/office/drawing/2014/main" id="{D34A54FC-9C82-764F-80CB-287A9EF9B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753" y="895350"/>
            <a:ext cx="647700" cy="647700"/>
          </a:xfrm>
          <a:prstGeom prst="rect">
            <a:avLst/>
          </a:prstGeom>
        </p:spPr>
      </p:pic>
      <p:pic>
        <p:nvPicPr>
          <p:cNvPr id="4" name="Graphic 3" descr="Marker">
            <a:extLst>
              <a:ext uri="{FF2B5EF4-FFF2-40B4-BE49-F238E27FC236}">
                <a16:creationId xmlns:a16="http://schemas.microsoft.com/office/drawing/2014/main" id="{935EB52D-B9DA-5728-F08E-C6E9012A9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753" y="1543050"/>
            <a:ext cx="647700" cy="647700"/>
          </a:xfrm>
          <a:prstGeom prst="rect">
            <a:avLst/>
          </a:prstGeom>
        </p:spPr>
      </p:pic>
      <p:pic>
        <p:nvPicPr>
          <p:cNvPr id="5" name="Graphic 4" descr="Graduation cap">
            <a:extLst>
              <a:ext uri="{FF2B5EF4-FFF2-40B4-BE49-F238E27FC236}">
                <a16:creationId xmlns:a16="http://schemas.microsoft.com/office/drawing/2014/main" id="{ACABCDAA-137D-7EFF-F423-019408880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753" y="2190750"/>
            <a:ext cx="647700" cy="647700"/>
          </a:xfrm>
          <a:prstGeom prst="rect">
            <a:avLst/>
          </a:prstGeom>
        </p:spPr>
      </p:pic>
      <p:sp>
        <p:nvSpPr>
          <p:cNvPr id="7" name="Freeform: Shape 6" descr="Speech">
            <a:extLst>
              <a:ext uri="{FF2B5EF4-FFF2-40B4-BE49-F238E27FC236}">
                <a16:creationId xmlns:a16="http://schemas.microsoft.com/office/drawing/2014/main" id="{442223AA-9E23-27D9-CD5D-35DD12420F40}"/>
              </a:ext>
            </a:extLst>
          </p:cNvPr>
          <p:cNvSpPr/>
          <p:nvPr/>
        </p:nvSpPr>
        <p:spPr>
          <a:xfrm>
            <a:off x="824753" y="2838450"/>
            <a:ext cx="647700" cy="590550"/>
          </a:xfrm>
          <a:custGeom>
            <a:avLst/>
            <a:gdLst>
              <a:gd name="connsiteX0" fmla="*/ 302538 w 647700"/>
              <a:gd name="connsiteY0" fmla="*/ 91760 h 590550"/>
              <a:gd name="connsiteX1" fmla="*/ 265092 w 647700"/>
              <a:gd name="connsiteY1" fmla="*/ 202691 h 590550"/>
              <a:gd name="connsiteX2" fmla="*/ 221464 w 647700"/>
              <a:gd name="connsiteY2" fmla="*/ 251528 h 590550"/>
              <a:gd name="connsiteX3" fmla="*/ 257093 w 647700"/>
              <a:gd name="connsiteY3" fmla="*/ 371878 h 590550"/>
              <a:gd name="connsiteX4" fmla="*/ 278907 w 647700"/>
              <a:gd name="connsiteY4" fmla="*/ 260249 h 590550"/>
              <a:gd name="connsiteX5" fmla="*/ 293449 w 647700"/>
              <a:gd name="connsiteY5" fmla="*/ 336994 h 590550"/>
              <a:gd name="connsiteX6" fmla="*/ 319989 w 647700"/>
              <a:gd name="connsiteY6" fmla="*/ 391762 h 590550"/>
              <a:gd name="connsiteX7" fmla="*/ 418151 w 647700"/>
              <a:gd name="connsiteY7" fmla="*/ 328273 h 590550"/>
              <a:gd name="connsiteX8" fmla="*/ 414880 w 647700"/>
              <a:gd name="connsiteY8" fmla="*/ 246296 h 590550"/>
              <a:gd name="connsiteX9" fmla="*/ 367252 w 647700"/>
              <a:gd name="connsiteY9" fmla="*/ 286412 h 590550"/>
              <a:gd name="connsiteX10" fmla="*/ 351619 w 647700"/>
              <a:gd name="connsiteY10" fmla="*/ 231994 h 590550"/>
              <a:gd name="connsiteX11" fmla="*/ 302538 w 647700"/>
              <a:gd name="connsiteY11" fmla="*/ 91760 h 590550"/>
              <a:gd name="connsiteX12" fmla="*/ 32385 w 647700"/>
              <a:gd name="connsiteY12" fmla="*/ 0 h 590550"/>
              <a:gd name="connsiteX13" fmla="*/ 615315 w 647700"/>
              <a:gd name="connsiteY13" fmla="*/ 0 h 590550"/>
              <a:gd name="connsiteX14" fmla="*/ 647700 w 647700"/>
              <a:gd name="connsiteY14" fmla="*/ 33338 h 590550"/>
              <a:gd name="connsiteX15" fmla="*/ 647700 w 647700"/>
              <a:gd name="connsiteY15" fmla="*/ 426720 h 590550"/>
              <a:gd name="connsiteX16" fmla="*/ 615315 w 647700"/>
              <a:gd name="connsiteY16" fmla="*/ 459105 h 590550"/>
              <a:gd name="connsiteX17" fmla="*/ 518160 w 647700"/>
              <a:gd name="connsiteY17" fmla="*/ 459105 h 590550"/>
              <a:gd name="connsiteX18" fmla="*/ 518160 w 647700"/>
              <a:gd name="connsiteY18" fmla="*/ 590550 h 590550"/>
              <a:gd name="connsiteX19" fmla="*/ 388620 w 647700"/>
              <a:gd name="connsiteY19" fmla="*/ 458153 h 590550"/>
              <a:gd name="connsiteX20" fmla="*/ 32385 w 647700"/>
              <a:gd name="connsiteY20" fmla="*/ 458153 h 590550"/>
              <a:gd name="connsiteX21" fmla="*/ 0 w 647700"/>
              <a:gd name="connsiteY21" fmla="*/ 425768 h 590550"/>
              <a:gd name="connsiteX22" fmla="*/ 0 w 647700"/>
              <a:gd name="connsiteY22" fmla="*/ 32385 h 590550"/>
              <a:gd name="connsiteX23" fmla="*/ 32385 w 647700"/>
              <a:gd name="connsiteY2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700" h="590550">
                <a:moveTo>
                  <a:pt x="302538" y="91760"/>
                </a:moveTo>
                <a:cubicBezTo>
                  <a:pt x="329078" y="139900"/>
                  <a:pt x="288360" y="184203"/>
                  <a:pt x="265092" y="202691"/>
                </a:cubicBezTo>
                <a:cubicBezTo>
                  <a:pt x="241823" y="221179"/>
                  <a:pt x="226190" y="240366"/>
                  <a:pt x="221464" y="251528"/>
                </a:cubicBezTo>
                <a:cubicBezTo>
                  <a:pt x="197832" y="306645"/>
                  <a:pt x="233098" y="359320"/>
                  <a:pt x="257093" y="371878"/>
                </a:cubicBezTo>
                <a:cubicBezTo>
                  <a:pt x="246186" y="348157"/>
                  <a:pt x="236006" y="302808"/>
                  <a:pt x="278907" y="260249"/>
                </a:cubicBezTo>
                <a:cubicBezTo>
                  <a:pt x="278907" y="260249"/>
                  <a:pt x="266545" y="305599"/>
                  <a:pt x="293449" y="336994"/>
                </a:cubicBezTo>
                <a:cubicBezTo>
                  <a:pt x="320353" y="368390"/>
                  <a:pt x="319989" y="391762"/>
                  <a:pt x="319989" y="391762"/>
                </a:cubicBezTo>
                <a:cubicBezTo>
                  <a:pt x="361799" y="391762"/>
                  <a:pt x="401428" y="367692"/>
                  <a:pt x="418151" y="328273"/>
                </a:cubicBezTo>
                <a:cubicBezTo>
                  <a:pt x="430876" y="304901"/>
                  <a:pt x="431966" y="267924"/>
                  <a:pt x="414880" y="246296"/>
                </a:cubicBezTo>
                <a:cubicBezTo>
                  <a:pt x="421424" y="271761"/>
                  <a:pt x="394156" y="296878"/>
                  <a:pt x="367252" y="286412"/>
                </a:cubicBezTo>
                <a:cubicBezTo>
                  <a:pt x="344711" y="278738"/>
                  <a:pt x="335986" y="253621"/>
                  <a:pt x="351619" y="231994"/>
                </a:cubicBezTo>
                <a:cubicBezTo>
                  <a:pt x="386885" y="186993"/>
                  <a:pt x="361072" y="116178"/>
                  <a:pt x="302538" y="91760"/>
                </a:cubicBezTo>
                <a:close/>
                <a:moveTo>
                  <a:pt x="32385" y="0"/>
                </a:moveTo>
                <a:lnTo>
                  <a:pt x="615315" y="0"/>
                </a:lnTo>
                <a:cubicBezTo>
                  <a:pt x="633413" y="0"/>
                  <a:pt x="647700" y="15240"/>
                  <a:pt x="647700" y="33338"/>
                </a:cubicBezTo>
                <a:lnTo>
                  <a:pt x="647700" y="426720"/>
                </a:lnTo>
                <a:cubicBezTo>
                  <a:pt x="647700" y="443865"/>
                  <a:pt x="633413" y="459105"/>
                  <a:pt x="615315" y="459105"/>
                </a:cubicBezTo>
                <a:lnTo>
                  <a:pt x="518160" y="459105"/>
                </a:lnTo>
                <a:lnTo>
                  <a:pt x="518160" y="590550"/>
                </a:lnTo>
                <a:lnTo>
                  <a:pt x="388620" y="458153"/>
                </a:lnTo>
                <a:lnTo>
                  <a:pt x="32385" y="458153"/>
                </a:lnTo>
                <a:cubicBezTo>
                  <a:pt x="14288" y="458153"/>
                  <a:pt x="0" y="443865"/>
                  <a:pt x="0" y="425768"/>
                </a:cubicBezTo>
                <a:lnTo>
                  <a:pt x="0" y="32385"/>
                </a:lnTo>
                <a:cubicBezTo>
                  <a:pt x="0" y="15240"/>
                  <a:pt x="14288" y="0"/>
                  <a:pt x="32385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68A48C8C-61AE-D91A-6F43-AC0806C9D5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89647" y="3462619"/>
            <a:ext cx="737347" cy="737347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8FB395F0-9BC6-C959-B210-4D2DA2AC4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5106" y="3486150"/>
            <a:ext cx="737347" cy="737347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9DE571AB-2EC3-E4AE-237F-45E926B650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2100" y="870698"/>
            <a:ext cx="647700" cy="647700"/>
          </a:xfrm>
          <a:prstGeom prst="rect">
            <a:avLst/>
          </a:prstGeom>
        </p:spPr>
      </p:pic>
      <p:pic>
        <p:nvPicPr>
          <p:cNvPr id="13" name="Graphic 12" descr="Marker">
            <a:extLst>
              <a:ext uri="{FF2B5EF4-FFF2-40B4-BE49-F238E27FC236}">
                <a16:creationId xmlns:a16="http://schemas.microsoft.com/office/drawing/2014/main" id="{252489AE-F1DF-C10F-9B06-5631BB8E13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02100" y="1518398"/>
            <a:ext cx="647700" cy="647700"/>
          </a:xfrm>
          <a:prstGeom prst="rect">
            <a:avLst/>
          </a:prstGeom>
        </p:spPr>
      </p:pic>
      <p:pic>
        <p:nvPicPr>
          <p:cNvPr id="14" name="Graphic 13" descr="Graduation cap">
            <a:extLst>
              <a:ext uri="{FF2B5EF4-FFF2-40B4-BE49-F238E27FC236}">
                <a16:creationId xmlns:a16="http://schemas.microsoft.com/office/drawing/2014/main" id="{A2F3DBB1-1837-7DDB-B106-EE0D628D08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02100" y="2166098"/>
            <a:ext cx="647700" cy="647700"/>
          </a:xfrm>
          <a:prstGeom prst="rect">
            <a:avLst/>
          </a:prstGeom>
        </p:spPr>
      </p:pic>
      <p:sp>
        <p:nvSpPr>
          <p:cNvPr id="15" name="Freeform: Shape 14" descr="Speech">
            <a:extLst>
              <a:ext uri="{FF2B5EF4-FFF2-40B4-BE49-F238E27FC236}">
                <a16:creationId xmlns:a16="http://schemas.microsoft.com/office/drawing/2014/main" id="{80EE3F91-6684-D7A5-2B6E-6B2D21629F1A}"/>
              </a:ext>
            </a:extLst>
          </p:cNvPr>
          <p:cNvSpPr/>
          <p:nvPr/>
        </p:nvSpPr>
        <p:spPr>
          <a:xfrm>
            <a:off x="2302100" y="2813798"/>
            <a:ext cx="647700" cy="590550"/>
          </a:xfrm>
          <a:custGeom>
            <a:avLst/>
            <a:gdLst>
              <a:gd name="connsiteX0" fmla="*/ 302538 w 647700"/>
              <a:gd name="connsiteY0" fmla="*/ 91760 h 590550"/>
              <a:gd name="connsiteX1" fmla="*/ 265092 w 647700"/>
              <a:gd name="connsiteY1" fmla="*/ 202691 h 590550"/>
              <a:gd name="connsiteX2" fmla="*/ 221464 w 647700"/>
              <a:gd name="connsiteY2" fmla="*/ 251528 h 590550"/>
              <a:gd name="connsiteX3" fmla="*/ 257093 w 647700"/>
              <a:gd name="connsiteY3" fmla="*/ 371878 h 590550"/>
              <a:gd name="connsiteX4" fmla="*/ 278907 w 647700"/>
              <a:gd name="connsiteY4" fmla="*/ 260249 h 590550"/>
              <a:gd name="connsiteX5" fmla="*/ 293449 w 647700"/>
              <a:gd name="connsiteY5" fmla="*/ 336994 h 590550"/>
              <a:gd name="connsiteX6" fmla="*/ 319989 w 647700"/>
              <a:gd name="connsiteY6" fmla="*/ 391762 h 590550"/>
              <a:gd name="connsiteX7" fmla="*/ 418151 w 647700"/>
              <a:gd name="connsiteY7" fmla="*/ 328273 h 590550"/>
              <a:gd name="connsiteX8" fmla="*/ 414880 w 647700"/>
              <a:gd name="connsiteY8" fmla="*/ 246296 h 590550"/>
              <a:gd name="connsiteX9" fmla="*/ 367252 w 647700"/>
              <a:gd name="connsiteY9" fmla="*/ 286412 h 590550"/>
              <a:gd name="connsiteX10" fmla="*/ 351619 w 647700"/>
              <a:gd name="connsiteY10" fmla="*/ 231994 h 590550"/>
              <a:gd name="connsiteX11" fmla="*/ 302538 w 647700"/>
              <a:gd name="connsiteY11" fmla="*/ 91760 h 590550"/>
              <a:gd name="connsiteX12" fmla="*/ 32385 w 647700"/>
              <a:gd name="connsiteY12" fmla="*/ 0 h 590550"/>
              <a:gd name="connsiteX13" fmla="*/ 615315 w 647700"/>
              <a:gd name="connsiteY13" fmla="*/ 0 h 590550"/>
              <a:gd name="connsiteX14" fmla="*/ 647700 w 647700"/>
              <a:gd name="connsiteY14" fmla="*/ 33338 h 590550"/>
              <a:gd name="connsiteX15" fmla="*/ 647700 w 647700"/>
              <a:gd name="connsiteY15" fmla="*/ 426720 h 590550"/>
              <a:gd name="connsiteX16" fmla="*/ 615315 w 647700"/>
              <a:gd name="connsiteY16" fmla="*/ 459105 h 590550"/>
              <a:gd name="connsiteX17" fmla="*/ 518160 w 647700"/>
              <a:gd name="connsiteY17" fmla="*/ 459105 h 590550"/>
              <a:gd name="connsiteX18" fmla="*/ 518160 w 647700"/>
              <a:gd name="connsiteY18" fmla="*/ 590550 h 590550"/>
              <a:gd name="connsiteX19" fmla="*/ 388620 w 647700"/>
              <a:gd name="connsiteY19" fmla="*/ 458153 h 590550"/>
              <a:gd name="connsiteX20" fmla="*/ 32385 w 647700"/>
              <a:gd name="connsiteY20" fmla="*/ 458153 h 590550"/>
              <a:gd name="connsiteX21" fmla="*/ 0 w 647700"/>
              <a:gd name="connsiteY21" fmla="*/ 425768 h 590550"/>
              <a:gd name="connsiteX22" fmla="*/ 0 w 647700"/>
              <a:gd name="connsiteY22" fmla="*/ 32385 h 590550"/>
              <a:gd name="connsiteX23" fmla="*/ 32385 w 647700"/>
              <a:gd name="connsiteY2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7700" h="590550">
                <a:moveTo>
                  <a:pt x="302538" y="91760"/>
                </a:moveTo>
                <a:cubicBezTo>
                  <a:pt x="329078" y="139900"/>
                  <a:pt x="288360" y="184203"/>
                  <a:pt x="265092" y="202691"/>
                </a:cubicBezTo>
                <a:cubicBezTo>
                  <a:pt x="241823" y="221179"/>
                  <a:pt x="226190" y="240366"/>
                  <a:pt x="221464" y="251528"/>
                </a:cubicBezTo>
                <a:cubicBezTo>
                  <a:pt x="197832" y="306645"/>
                  <a:pt x="233098" y="359320"/>
                  <a:pt x="257093" y="371878"/>
                </a:cubicBezTo>
                <a:cubicBezTo>
                  <a:pt x="246186" y="348157"/>
                  <a:pt x="236006" y="302808"/>
                  <a:pt x="278907" y="260249"/>
                </a:cubicBezTo>
                <a:cubicBezTo>
                  <a:pt x="278907" y="260249"/>
                  <a:pt x="266545" y="305599"/>
                  <a:pt x="293449" y="336994"/>
                </a:cubicBezTo>
                <a:cubicBezTo>
                  <a:pt x="320353" y="368390"/>
                  <a:pt x="319989" y="391762"/>
                  <a:pt x="319989" y="391762"/>
                </a:cubicBezTo>
                <a:cubicBezTo>
                  <a:pt x="361799" y="391762"/>
                  <a:pt x="401428" y="367692"/>
                  <a:pt x="418151" y="328273"/>
                </a:cubicBezTo>
                <a:cubicBezTo>
                  <a:pt x="430876" y="304901"/>
                  <a:pt x="431966" y="267924"/>
                  <a:pt x="414880" y="246296"/>
                </a:cubicBezTo>
                <a:cubicBezTo>
                  <a:pt x="421424" y="271761"/>
                  <a:pt x="394156" y="296878"/>
                  <a:pt x="367252" y="286412"/>
                </a:cubicBezTo>
                <a:cubicBezTo>
                  <a:pt x="344711" y="278738"/>
                  <a:pt x="335986" y="253621"/>
                  <a:pt x="351619" y="231994"/>
                </a:cubicBezTo>
                <a:cubicBezTo>
                  <a:pt x="386885" y="186993"/>
                  <a:pt x="361072" y="116178"/>
                  <a:pt x="302538" y="91760"/>
                </a:cubicBezTo>
                <a:close/>
                <a:moveTo>
                  <a:pt x="32385" y="0"/>
                </a:moveTo>
                <a:lnTo>
                  <a:pt x="615315" y="0"/>
                </a:lnTo>
                <a:cubicBezTo>
                  <a:pt x="633413" y="0"/>
                  <a:pt x="647700" y="15240"/>
                  <a:pt x="647700" y="33338"/>
                </a:cubicBezTo>
                <a:lnTo>
                  <a:pt x="647700" y="426720"/>
                </a:lnTo>
                <a:cubicBezTo>
                  <a:pt x="647700" y="443865"/>
                  <a:pt x="633413" y="459105"/>
                  <a:pt x="615315" y="459105"/>
                </a:cubicBezTo>
                <a:lnTo>
                  <a:pt x="518160" y="459105"/>
                </a:lnTo>
                <a:lnTo>
                  <a:pt x="518160" y="590550"/>
                </a:lnTo>
                <a:lnTo>
                  <a:pt x="388620" y="458153"/>
                </a:lnTo>
                <a:lnTo>
                  <a:pt x="32385" y="458153"/>
                </a:lnTo>
                <a:cubicBezTo>
                  <a:pt x="14288" y="458153"/>
                  <a:pt x="0" y="443865"/>
                  <a:pt x="0" y="425768"/>
                </a:cubicBezTo>
                <a:lnTo>
                  <a:pt x="0" y="32385"/>
                </a:lnTo>
                <a:cubicBezTo>
                  <a:pt x="0" y="15240"/>
                  <a:pt x="14288" y="0"/>
                  <a:pt x="3238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2B3D1935-DDC8-E9DB-FBE7-7C8F09A1D1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12453" y="3461498"/>
            <a:ext cx="737347" cy="7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330C176-F45E-4795-BD6E-4ED7724D910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24A8022-70F9-4F63-9F5C-2B7039CBB8F2}">
  <we:reference id="wa200006805" version="1.0.0.0" store="en-US" storeType="OMEX"/>
  <we:alternateReferences>
    <we:reference id="WA200006805" version="1.0.0.0" store="WA200006805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8C384FA-7201-4F71-8A79-8F2A284B1EE8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TradeGothicInline-Bold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41 Malay Acharya</dc:creator>
  <cp:lastModifiedBy>41 Malay Acharya</cp:lastModifiedBy>
  <cp:revision>10</cp:revision>
  <dcterms:created xsi:type="dcterms:W3CDTF">2024-05-13T17:42:50Z</dcterms:created>
  <dcterms:modified xsi:type="dcterms:W3CDTF">2024-05-15T21:23:57Z</dcterms:modified>
</cp:coreProperties>
</file>