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571A-F813-4214-84A2-D413810E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D60A-3DD9-4866-BA7B-34E852D0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8802" y="6356350"/>
            <a:ext cx="502920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4712D-A072-44DA-B26B-A1BC1ED4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E275-5B81-47C9-BA2D-6F6DC43B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EC664-0822-4BE8-9C5D-BB5805261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45D89-6EB8-468C-8726-94869538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9EF1-4362-48D5-892A-20C08FC7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F72AA-57F8-40CE-BBD9-A77F8DE7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4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69046-DB9C-45F8-A281-16510D1FB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31547" y="647699"/>
            <a:ext cx="2112753" cy="55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06B10-FAAE-4C3A-BC82-8EDC5C124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48287" y="647699"/>
            <a:ext cx="7683260" cy="5529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89FDE-8D09-475F-9B89-BE5AE71A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6F80-C5CB-44A2-AB1B-43EB0137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D7AC-8D81-4526-B969-505D0CE1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6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E9D7-0090-46D4-A48B-9D26EBCC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5DDC-5EE7-4691-96B2-F7A25A3B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9D9F-2C17-4515-8A91-EF6050F3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0CE8-5E49-4336-BB31-974F0D6E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D1AF-DB46-4EF6-93AD-E8CD740A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BCEF-E902-4ECE-B0DB-142617EF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3852A-0F7C-4F18-A663-165414BA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7E8B5-A392-435C-89FE-849D9B0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7AA31-DB02-4BFC-8238-507F5E8B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54DBB-2048-445B-8127-6D2DB22D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454E7-E598-4FCD-834F-13291B95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77B82-4082-402D-889D-8081104D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258E1-694B-4BB9-A41B-BB742555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2B65B-60BA-40E5-8A5A-5A79D315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72797-16BC-4A2F-8A6F-62F61512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20479-140A-466F-B2F2-AFE27D47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6B342-BDCE-45E8-BDA2-B041981D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3F3AE-E094-4EA8-9900-F77CD687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22704-F91B-471A-988B-9023E120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28E75-DDDE-4BD4-B495-47F44DB3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B0594-D6B3-41C6-BBEF-A060A2EB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67A5E8B7-F220-42D2-BB61-4E5E24A05506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7B29C5-CD43-DA79-814D-72863BDF3E08}"/>
              </a:ext>
            </a:extLst>
          </p:cNvPr>
          <p:cNvSpPr/>
          <p:nvPr/>
        </p:nvSpPr>
        <p:spPr>
          <a:xfrm>
            <a:off x="0" y="0"/>
            <a:ext cx="12192000" cy="4665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spc="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Campaign Performance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AB5E25-818E-20FB-1449-FB120C75C248}"/>
              </a:ext>
            </a:extLst>
          </p:cNvPr>
          <p:cNvSpPr/>
          <p:nvPr/>
        </p:nvSpPr>
        <p:spPr>
          <a:xfrm>
            <a:off x="0" y="6530767"/>
            <a:ext cx="12192000" cy="3272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1000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by Malay Acharya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E0916-84D4-E2F2-CA8E-8ACA3EAAE5E3}"/>
              </a:ext>
            </a:extLst>
          </p:cNvPr>
          <p:cNvSpPr/>
          <p:nvPr/>
        </p:nvSpPr>
        <p:spPr>
          <a:xfrm>
            <a:off x="0" y="6485436"/>
            <a:ext cx="12192000" cy="18000"/>
          </a:xfrm>
          <a:prstGeom prst="rect">
            <a:avLst/>
          </a:pr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92BAA7-D601-6C52-7452-8BAD58424EF6}"/>
              </a:ext>
            </a:extLst>
          </p:cNvPr>
          <p:cNvSpPr>
            <a:spLocks/>
          </p:cNvSpPr>
          <p:nvPr/>
        </p:nvSpPr>
        <p:spPr>
          <a:xfrm rot="14277266">
            <a:off x="5027057" y="-956421"/>
            <a:ext cx="1751784" cy="2833695"/>
          </a:xfrm>
          <a:custGeom>
            <a:avLst/>
            <a:gdLst>
              <a:gd name="connsiteX0" fmla="*/ 1189755 w 1609390"/>
              <a:gd name="connsiteY0" fmla="*/ 1544848 h 2586580"/>
              <a:gd name="connsiteX1" fmla="*/ 589429 w 1609390"/>
              <a:gd name="connsiteY1" fmla="*/ 2500347 h 2586580"/>
              <a:gd name="connsiteX2" fmla="*/ 499591 w 1609390"/>
              <a:gd name="connsiteY2" fmla="*/ 2537069 h 2586580"/>
              <a:gd name="connsiteX3" fmla="*/ 206359 w 1609390"/>
              <a:gd name="connsiteY3" fmla="*/ 2586580 h 2586580"/>
              <a:gd name="connsiteX4" fmla="*/ 7628 w 1609390"/>
              <a:gd name="connsiteY4" fmla="*/ 2564206 h 2586580"/>
              <a:gd name="connsiteX5" fmla="*/ 0 w 1609390"/>
              <a:gd name="connsiteY5" fmla="*/ 2561561 h 2586580"/>
              <a:gd name="connsiteX6" fmla="*/ 1609390 w 1609390"/>
              <a:gd name="connsiteY6" fmla="*/ 0 h 2586580"/>
              <a:gd name="connsiteX7" fmla="*/ 1511496 w 1609390"/>
              <a:gd name="connsiteY7" fmla="*/ 184248 h 2586580"/>
              <a:gd name="connsiteX8" fmla="*/ 1192447 w 1609390"/>
              <a:gd name="connsiteY8" fmla="*/ 1485300 h 258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9390" h="2586580">
                <a:moveTo>
                  <a:pt x="1189755" y="1544848"/>
                </a:moveTo>
                <a:lnTo>
                  <a:pt x="589429" y="2500347"/>
                </a:lnTo>
                <a:lnTo>
                  <a:pt x="499591" y="2537069"/>
                </a:lnTo>
                <a:cubicBezTo>
                  <a:pt x="406959" y="2569246"/>
                  <a:pt x="308472" y="2586580"/>
                  <a:pt x="206359" y="2586580"/>
                </a:cubicBezTo>
                <a:cubicBezTo>
                  <a:pt x="138284" y="2586580"/>
                  <a:pt x="71820" y="2578876"/>
                  <a:pt x="7628" y="2564206"/>
                </a:cubicBezTo>
                <a:lnTo>
                  <a:pt x="0" y="2561561"/>
                </a:lnTo>
                <a:lnTo>
                  <a:pt x="1609390" y="0"/>
                </a:lnTo>
                <a:lnTo>
                  <a:pt x="1511496" y="184248"/>
                </a:lnTo>
                <a:cubicBezTo>
                  <a:pt x="1298797" y="617932"/>
                  <a:pt x="1192447" y="1051616"/>
                  <a:pt x="1192447" y="1485300"/>
                </a:cubicBezTo>
                <a:close/>
              </a:path>
            </a:pathLst>
          </a:custGeom>
          <a:solidFill>
            <a:schemeClr val="bg2">
              <a:lumMod val="25000"/>
              <a:lumOff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5BDCD1-57B7-658F-3B46-36A1F23D5D84}"/>
              </a:ext>
            </a:extLst>
          </p:cNvPr>
          <p:cNvSpPr>
            <a:spLocks/>
          </p:cNvSpPr>
          <p:nvPr/>
        </p:nvSpPr>
        <p:spPr>
          <a:xfrm rot="14277266">
            <a:off x="6568174" y="-956421"/>
            <a:ext cx="1751784" cy="2833695"/>
          </a:xfrm>
          <a:custGeom>
            <a:avLst/>
            <a:gdLst>
              <a:gd name="connsiteX0" fmla="*/ 1189755 w 1609390"/>
              <a:gd name="connsiteY0" fmla="*/ 1544848 h 2586580"/>
              <a:gd name="connsiteX1" fmla="*/ 589429 w 1609390"/>
              <a:gd name="connsiteY1" fmla="*/ 2500347 h 2586580"/>
              <a:gd name="connsiteX2" fmla="*/ 499591 w 1609390"/>
              <a:gd name="connsiteY2" fmla="*/ 2537069 h 2586580"/>
              <a:gd name="connsiteX3" fmla="*/ 206359 w 1609390"/>
              <a:gd name="connsiteY3" fmla="*/ 2586580 h 2586580"/>
              <a:gd name="connsiteX4" fmla="*/ 7628 w 1609390"/>
              <a:gd name="connsiteY4" fmla="*/ 2564206 h 2586580"/>
              <a:gd name="connsiteX5" fmla="*/ 0 w 1609390"/>
              <a:gd name="connsiteY5" fmla="*/ 2561561 h 2586580"/>
              <a:gd name="connsiteX6" fmla="*/ 1609390 w 1609390"/>
              <a:gd name="connsiteY6" fmla="*/ 0 h 2586580"/>
              <a:gd name="connsiteX7" fmla="*/ 1511496 w 1609390"/>
              <a:gd name="connsiteY7" fmla="*/ 184248 h 2586580"/>
              <a:gd name="connsiteX8" fmla="*/ 1192447 w 1609390"/>
              <a:gd name="connsiteY8" fmla="*/ 1485300 h 258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9390" h="2586580">
                <a:moveTo>
                  <a:pt x="1189755" y="1544848"/>
                </a:moveTo>
                <a:lnTo>
                  <a:pt x="589429" y="2500347"/>
                </a:lnTo>
                <a:lnTo>
                  <a:pt x="499591" y="2537069"/>
                </a:lnTo>
                <a:cubicBezTo>
                  <a:pt x="406959" y="2569246"/>
                  <a:pt x="308472" y="2586580"/>
                  <a:pt x="206359" y="2586580"/>
                </a:cubicBezTo>
                <a:cubicBezTo>
                  <a:pt x="138284" y="2586580"/>
                  <a:pt x="71820" y="2578876"/>
                  <a:pt x="7628" y="2564206"/>
                </a:cubicBezTo>
                <a:lnTo>
                  <a:pt x="0" y="2561561"/>
                </a:lnTo>
                <a:lnTo>
                  <a:pt x="1609390" y="0"/>
                </a:lnTo>
                <a:lnTo>
                  <a:pt x="1511496" y="184248"/>
                </a:lnTo>
                <a:cubicBezTo>
                  <a:pt x="1298797" y="617932"/>
                  <a:pt x="1192447" y="1051616"/>
                  <a:pt x="1192447" y="148530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FD1FA93-9F70-F135-B354-FC34B9B6560C}"/>
              </a:ext>
            </a:extLst>
          </p:cNvPr>
          <p:cNvSpPr>
            <a:spLocks/>
          </p:cNvSpPr>
          <p:nvPr/>
        </p:nvSpPr>
        <p:spPr>
          <a:xfrm rot="14277266">
            <a:off x="8109291" y="-956420"/>
            <a:ext cx="1751784" cy="2833695"/>
          </a:xfrm>
          <a:custGeom>
            <a:avLst/>
            <a:gdLst>
              <a:gd name="connsiteX0" fmla="*/ 1189755 w 1609390"/>
              <a:gd name="connsiteY0" fmla="*/ 1544848 h 2586580"/>
              <a:gd name="connsiteX1" fmla="*/ 589429 w 1609390"/>
              <a:gd name="connsiteY1" fmla="*/ 2500347 h 2586580"/>
              <a:gd name="connsiteX2" fmla="*/ 499591 w 1609390"/>
              <a:gd name="connsiteY2" fmla="*/ 2537069 h 2586580"/>
              <a:gd name="connsiteX3" fmla="*/ 206359 w 1609390"/>
              <a:gd name="connsiteY3" fmla="*/ 2586580 h 2586580"/>
              <a:gd name="connsiteX4" fmla="*/ 7628 w 1609390"/>
              <a:gd name="connsiteY4" fmla="*/ 2564206 h 2586580"/>
              <a:gd name="connsiteX5" fmla="*/ 0 w 1609390"/>
              <a:gd name="connsiteY5" fmla="*/ 2561561 h 2586580"/>
              <a:gd name="connsiteX6" fmla="*/ 1609390 w 1609390"/>
              <a:gd name="connsiteY6" fmla="*/ 0 h 2586580"/>
              <a:gd name="connsiteX7" fmla="*/ 1511496 w 1609390"/>
              <a:gd name="connsiteY7" fmla="*/ 184248 h 2586580"/>
              <a:gd name="connsiteX8" fmla="*/ 1192447 w 1609390"/>
              <a:gd name="connsiteY8" fmla="*/ 1485300 h 258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9390" h="2586580">
                <a:moveTo>
                  <a:pt x="1189755" y="1544848"/>
                </a:moveTo>
                <a:lnTo>
                  <a:pt x="589429" y="2500347"/>
                </a:lnTo>
                <a:lnTo>
                  <a:pt x="499591" y="2537069"/>
                </a:lnTo>
                <a:cubicBezTo>
                  <a:pt x="406959" y="2569246"/>
                  <a:pt x="308472" y="2586580"/>
                  <a:pt x="206359" y="2586580"/>
                </a:cubicBezTo>
                <a:cubicBezTo>
                  <a:pt x="138284" y="2586580"/>
                  <a:pt x="71820" y="2578876"/>
                  <a:pt x="7628" y="2564206"/>
                </a:cubicBezTo>
                <a:lnTo>
                  <a:pt x="0" y="2561561"/>
                </a:lnTo>
                <a:lnTo>
                  <a:pt x="1609390" y="0"/>
                </a:lnTo>
                <a:lnTo>
                  <a:pt x="1511496" y="184248"/>
                </a:lnTo>
                <a:cubicBezTo>
                  <a:pt x="1298797" y="617932"/>
                  <a:pt x="1192447" y="1051616"/>
                  <a:pt x="1192447" y="1485300"/>
                </a:cubicBezTo>
                <a:close/>
              </a:path>
            </a:pathLst>
          </a:custGeom>
          <a:solidFill>
            <a:schemeClr val="bg2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44FDAA9-9C6A-9978-F073-330E96AF7189}"/>
              </a:ext>
            </a:extLst>
          </p:cNvPr>
          <p:cNvSpPr>
            <a:spLocks/>
          </p:cNvSpPr>
          <p:nvPr/>
        </p:nvSpPr>
        <p:spPr>
          <a:xfrm rot="14277266">
            <a:off x="9650409" y="-956421"/>
            <a:ext cx="1751784" cy="2833695"/>
          </a:xfrm>
          <a:custGeom>
            <a:avLst/>
            <a:gdLst>
              <a:gd name="connsiteX0" fmla="*/ 1189755 w 1609390"/>
              <a:gd name="connsiteY0" fmla="*/ 1544848 h 2586580"/>
              <a:gd name="connsiteX1" fmla="*/ 589429 w 1609390"/>
              <a:gd name="connsiteY1" fmla="*/ 2500347 h 2586580"/>
              <a:gd name="connsiteX2" fmla="*/ 499591 w 1609390"/>
              <a:gd name="connsiteY2" fmla="*/ 2537069 h 2586580"/>
              <a:gd name="connsiteX3" fmla="*/ 206359 w 1609390"/>
              <a:gd name="connsiteY3" fmla="*/ 2586580 h 2586580"/>
              <a:gd name="connsiteX4" fmla="*/ 7628 w 1609390"/>
              <a:gd name="connsiteY4" fmla="*/ 2564206 h 2586580"/>
              <a:gd name="connsiteX5" fmla="*/ 0 w 1609390"/>
              <a:gd name="connsiteY5" fmla="*/ 2561561 h 2586580"/>
              <a:gd name="connsiteX6" fmla="*/ 1609390 w 1609390"/>
              <a:gd name="connsiteY6" fmla="*/ 0 h 2586580"/>
              <a:gd name="connsiteX7" fmla="*/ 1511496 w 1609390"/>
              <a:gd name="connsiteY7" fmla="*/ 184248 h 2586580"/>
              <a:gd name="connsiteX8" fmla="*/ 1192447 w 1609390"/>
              <a:gd name="connsiteY8" fmla="*/ 1485300 h 258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9390" h="2586580">
                <a:moveTo>
                  <a:pt x="1189755" y="1544848"/>
                </a:moveTo>
                <a:lnTo>
                  <a:pt x="589429" y="2500347"/>
                </a:lnTo>
                <a:lnTo>
                  <a:pt x="499591" y="2537069"/>
                </a:lnTo>
                <a:cubicBezTo>
                  <a:pt x="406959" y="2569246"/>
                  <a:pt x="308472" y="2586580"/>
                  <a:pt x="206359" y="2586580"/>
                </a:cubicBezTo>
                <a:cubicBezTo>
                  <a:pt x="138284" y="2586580"/>
                  <a:pt x="71820" y="2578876"/>
                  <a:pt x="7628" y="2564206"/>
                </a:cubicBezTo>
                <a:lnTo>
                  <a:pt x="0" y="2561561"/>
                </a:lnTo>
                <a:lnTo>
                  <a:pt x="1609390" y="0"/>
                </a:lnTo>
                <a:lnTo>
                  <a:pt x="1511496" y="184248"/>
                </a:lnTo>
                <a:cubicBezTo>
                  <a:pt x="1298797" y="617932"/>
                  <a:pt x="1192447" y="1051616"/>
                  <a:pt x="1192447" y="1485300"/>
                </a:cubicBezTo>
                <a:close/>
              </a:path>
            </a:pathLst>
          </a:custGeom>
          <a:solidFill>
            <a:srgbClr val="0C2A2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3DCED-4AD3-EAB1-84C6-AA64E8926320}"/>
              </a:ext>
            </a:extLst>
          </p:cNvPr>
          <p:cNvSpPr/>
          <p:nvPr/>
        </p:nvSpPr>
        <p:spPr>
          <a:xfrm>
            <a:off x="0" y="485193"/>
            <a:ext cx="12192000" cy="18000"/>
          </a:xfrm>
          <a:prstGeom prst="rect">
            <a:avLst/>
          </a:pr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40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7B29C5-CD43-DA79-814D-72863BDF3E08}"/>
              </a:ext>
            </a:extLst>
          </p:cNvPr>
          <p:cNvSpPr/>
          <p:nvPr/>
        </p:nvSpPr>
        <p:spPr>
          <a:xfrm>
            <a:off x="0" y="0"/>
            <a:ext cx="12192000" cy="4665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Buyer Composition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AB5E25-818E-20FB-1449-FB120C75C248}"/>
              </a:ext>
            </a:extLst>
          </p:cNvPr>
          <p:cNvSpPr/>
          <p:nvPr/>
        </p:nvSpPr>
        <p:spPr>
          <a:xfrm>
            <a:off x="0" y="6530767"/>
            <a:ext cx="12192000" cy="3272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by Malay Acharya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E0916-84D4-E2F2-CA8E-8ACA3EAAE5E3}"/>
              </a:ext>
            </a:extLst>
          </p:cNvPr>
          <p:cNvSpPr/>
          <p:nvPr/>
        </p:nvSpPr>
        <p:spPr>
          <a:xfrm>
            <a:off x="0" y="6485436"/>
            <a:ext cx="12192000" cy="18000"/>
          </a:xfrm>
          <a:prstGeom prst="rect">
            <a:avLst/>
          </a:pr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92BAA7-D601-6C52-7452-8BAD58424EF6}"/>
              </a:ext>
            </a:extLst>
          </p:cNvPr>
          <p:cNvSpPr>
            <a:spLocks/>
          </p:cNvSpPr>
          <p:nvPr/>
        </p:nvSpPr>
        <p:spPr>
          <a:xfrm rot="14277266">
            <a:off x="5027057" y="-956421"/>
            <a:ext cx="1751784" cy="2833695"/>
          </a:xfrm>
          <a:custGeom>
            <a:avLst/>
            <a:gdLst>
              <a:gd name="connsiteX0" fmla="*/ 1189755 w 1609390"/>
              <a:gd name="connsiteY0" fmla="*/ 1544848 h 2586580"/>
              <a:gd name="connsiteX1" fmla="*/ 589429 w 1609390"/>
              <a:gd name="connsiteY1" fmla="*/ 2500347 h 2586580"/>
              <a:gd name="connsiteX2" fmla="*/ 499591 w 1609390"/>
              <a:gd name="connsiteY2" fmla="*/ 2537069 h 2586580"/>
              <a:gd name="connsiteX3" fmla="*/ 206359 w 1609390"/>
              <a:gd name="connsiteY3" fmla="*/ 2586580 h 2586580"/>
              <a:gd name="connsiteX4" fmla="*/ 7628 w 1609390"/>
              <a:gd name="connsiteY4" fmla="*/ 2564206 h 2586580"/>
              <a:gd name="connsiteX5" fmla="*/ 0 w 1609390"/>
              <a:gd name="connsiteY5" fmla="*/ 2561561 h 2586580"/>
              <a:gd name="connsiteX6" fmla="*/ 1609390 w 1609390"/>
              <a:gd name="connsiteY6" fmla="*/ 0 h 2586580"/>
              <a:gd name="connsiteX7" fmla="*/ 1511496 w 1609390"/>
              <a:gd name="connsiteY7" fmla="*/ 184248 h 2586580"/>
              <a:gd name="connsiteX8" fmla="*/ 1192447 w 1609390"/>
              <a:gd name="connsiteY8" fmla="*/ 1485300 h 258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9390" h="2586580">
                <a:moveTo>
                  <a:pt x="1189755" y="1544848"/>
                </a:moveTo>
                <a:lnTo>
                  <a:pt x="589429" y="2500347"/>
                </a:lnTo>
                <a:lnTo>
                  <a:pt x="499591" y="2537069"/>
                </a:lnTo>
                <a:cubicBezTo>
                  <a:pt x="406959" y="2569246"/>
                  <a:pt x="308472" y="2586580"/>
                  <a:pt x="206359" y="2586580"/>
                </a:cubicBezTo>
                <a:cubicBezTo>
                  <a:pt x="138284" y="2586580"/>
                  <a:pt x="71820" y="2578876"/>
                  <a:pt x="7628" y="2564206"/>
                </a:cubicBezTo>
                <a:lnTo>
                  <a:pt x="0" y="2561561"/>
                </a:lnTo>
                <a:lnTo>
                  <a:pt x="1609390" y="0"/>
                </a:lnTo>
                <a:lnTo>
                  <a:pt x="1511496" y="184248"/>
                </a:lnTo>
                <a:cubicBezTo>
                  <a:pt x="1298797" y="617932"/>
                  <a:pt x="1192447" y="1051616"/>
                  <a:pt x="1192447" y="1485300"/>
                </a:cubicBezTo>
                <a:close/>
              </a:path>
            </a:pathLst>
          </a:custGeom>
          <a:solidFill>
            <a:schemeClr val="bg2">
              <a:lumMod val="25000"/>
              <a:lumOff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5BDCD1-57B7-658F-3B46-36A1F23D5D84}"/>
              </a:ext>
            </a:extLst>
          </p:cNvPr>
          <p:cNvSpPr>
            <a:spLocks/>
          </p:cNvSpPr>
          <p:nvPr/>
        </p:nvSpPr>
        <p:spPr>
          <a:xfrm rot="14277266">
            <a:off x="6568174" y="-956421"/>
            <a:ext cx="1751784" cy="2833695"/>
          </a:xfrm>
          <a:custGeom>
            <a:avLst/>
            <a:gdLst>
              <a:gd name="connsiteX0" fmla="*/ 1189755 w 1609390"/>
              <a:gd name="connsiteY0" fmla="*/ 1544848 h 2586580"/>
              <a:gd name="connsiteX1" fmla="*/ 589429 w 1609390"/>
              <a:gd name="connsiteY1" fmla="*/ 2500347 h 2586580"/>
              <a:gd name="connsiteX2" fmla="*/ 499591 w 1609390"/>
              <a:gd name="connsiteY2" fmla="*/ 2537069 h 2586580"/>
              <a:gd name="connsiteX3" fmla="*/ 206359 w 1609390"/>
              <a:gd name="connsiteY3" fmla="*/ 2586580 h 2586580"/>
              <a:gd name="connsiteX4" fmla="*/ 7628 w 1609390"/>
              <a:gd name="connsiteY4" fmla="*/ 2564206 h 2586580"/>
              <a:gd name="connsiteX5" fmla="*/ 0 w 1609390"/>
              <a:gd name="connsiteY5" fmla="*/ 2561561 h 2586580"/>
              <a:gd name="connsiteX6" fmla="*/ 1609390 w 1609390"/>
              <a:gd name="connsiteY6" fmla="*/ 0 h 2586580"/>
              <a:gd name="connsiteX7" fmla="*/ 1511496 w 1609390"/>
              <a:gd name="connsiteY7" fmla="*/ 184248 h 2586580"/>
              <a:gd name="connsiteX8" fmla="*/ 1192447 w 1609390"/>
              <a:gd name="connsiteY8" fmla="*/ 1485300 h 258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9390" h="2586580">
                <a:moveTo>
                  <a:pt x="1189755" y="1544848"/>
                </a:moveTo>
                <a:lnTo>
                  <a:pt x="589429" y="2500347"/>
                </a:lnTo>
                <a:lnTo>
                  <a:pt x="499591" y="2537069"/>
                </a:lnTo>
                <a:cubicBezTo>
                  <a:pt x="406959" y="2569246"/>
                  <a:pt x="308472" y="2586580"/>
                  <a:pt x="206359" y="2586580"/>
                </a:cubicBezTo>
                <a:cubicBezTo>
                  <a:pt x="138284" y="2586580"/>
                  <a:pt x="71820" y="2578876"/>
                  <a:pt x="7628" y="2564206"/>
                </a:cubicBezTo>
                <a:lnTo>
                  <a:pt x="0" y="2561561"/>
                </a:lnTo>
                <a:lnTo>
                  <a:pt x="1609390" y="0"/>
                </a:lnTo>
                <a:lnTo>
                  <a:pt x="1511496" y="184248"/>
                </a:lnTo>
                <a:cubicBezTo>
                  <a:pt x="1298797" y="617932"/>
                  <a:pt x="1192447" y="1051616"/>
                  <a:pt x="1192447" y="148530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FD1FA93-9F70-F135-B354-FC34B9B6560C}"/>
              </a:ext>
            </a:extLst>
          </p:cNvPr>
          <p:cNvSpPr>
            <a:spLocks/>
          </p:cNvSpPr>
          <p:nvPr/>
        </p:nvSpPr>
        <p:spPr>
          <a:xfrm rot="14277266">
            <a:off x="8109291" y="-956420"/>
            <a:ext cx="1751784" cy="2833695"/>
          </a:xfrm>
          <a:custGeom>
            <a:avLst/>
            <a:gdLst>
              <a:gd name="connsiteX0" fmla="*/ 1189755 w 1609390"/>
              <a:gd name="connsiteY0" fmla="*/ 1544848 h 2586580"/>
              <a:gd name="connsiteX1" fmla="*/ 589429 w 1609390"/>
              <a:gd name="connsiteY1" fmla="*/ 2500347 h 2586580"/>
              <a:gd name="connsiteX2" fmla="*/ 499591 w 1609390"/>
              <a:gd name="connsiteY2" fmla="*/ 2537069 h 2586580"/>
              <a:gd name="connsiteX3" fmla="*/ 206359 w 1609390"/>
              <a:gd name="connsiteY3" fmla="*/ 2586580 h 2586580"/>
              <a:gd name="connsiteX4" fmla="*/ 7628 w 1609390"/>
              <a:gd name="connsiteY4" fmla="*/ 2564206 h 2586580"/>
              <a:gd name="connsiteX5" fmla="*/ 0 w 1609390"/>
              <a:gd name="connsiteY5" fmla="*/ 2561561 h 2586580"/>
              <a:gd name="connsiteX6" fmla="*/ 1609390 w 1609390"/>
              <a:gd name="connsiteY6" fmla="*/ 0 h 2586580"/>
              <a:gd name="connsiteX7" fmla="*/ 1511496 w 1609390"/>
              <a:gd name="connsiteY7" fmla="*/ 184248 h 2586580"/>
              <a:gd name="connsiteX8" fmla="*/ 1192447 w 1609390"/>
              <a:gd name="connsiteY8" fmla="*/ 1485300 h 258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9390" h="2586580">
                <a:moveTo>
                  <a:pt x="1189755" y="1544848"/>
                </a:moveTo>
                <a:lnTo>
                  <a:pt x="589429" y="2500347"/>
                </a:lnTo>
                <a:lnTo>
                  <a:pt x="499591" y="2537069"/>
                </a:lnTo>
                <a:cubicBezTo>
                  <a:pt x="406959" y="2569246"/>
                  <a:pt x="308472" y="2586580"/>
                  <a:pt x="206359" y="2586580"/>
                </a:cubicBezTo>
                <a:cubicBezTo>
                  <a:pt x="138284" y="2586580"/>
                  <a:pt x="71820" y="2578876"/>
                  <a:pt x="7628" y="2564206"/>
                </a:cubicBezTo>
                <a:lnTo>
                  <a:pt x="0" y="2561561"/>
                </a:lnTo>
                <a:lnTo>
                  <a:pt x="1609390" y="0"/>
                </a:lnTo>
                <a:lnTo>
                  <a:pt x="1511496" y="184248"/>
                </a:lnTo>
                <a:cubicBezTo>
                  <a:pt x="1298797" y="617932"/>
                  <a:pt x="1192447" y="1051616"/>
                  <a:pt x="1192447" y="1485300"/>
                </a:cubicBezTo>
                <a:close/>
              </a:path>
            </a:pathLst>
          </a:custGeom>
          <a:solidFill>
            <a:schemeClr val="bg2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44FDAA9-9C6A-9978-F073-330E96AF7189}"/>
              </a:ext>
            </a:extLst>
          </p:cNvPr>
          <p:cNvSpPr>
            <a:spLocks/>
          </p:cNvSpPr>
          <p:nvPr/>
        </p:nvSpPr>
        <p:spPr>
          <a:xfrm rot="14277266">
            <a:off x="9650409" y="-956421"/>
            <a:ext cx="1751784" cy="2833695"/>
          </a:xfrm>
          <a:custGeom>
            <a:avLst/>
            <a:gdLst>
              <a:gd name="connsiteX0" fmla="*/ 1189755 w 1609390"/>
              <a:gd name="connsiteY0" fmla="*/ 1544848 h 2586580"/>
              <a:gd name="connsiteX1" fmla="*/ 589429 w 1609390"/>
              <a:gd name="connsiteY1" fmla="*/ 2500347 h 2586580"/>
              <a:gd name="connsiteX2" fmla="*/ 499591 w 1609390"/>
              <a:gd name="connsiteY2" fmla="*/ 2537069 h 2586580"/>
              <a:gd name="connsiteX3" fmla="*/ 206359 w 1609390"/>
              <a:gd name="connsiteY3" fmla="*/ 2586580 h 2586580"/>
              <a:gd name="connsiteX4" fmla="*/ 7628 w 1609390"/>
              <a:gd name="connsiteY4" fmla="*/ 2564206 h 2586580"/>
              <a:gd name="connsiteX5" fmla="*/ 0 w 1609390"/>
              <a:gd name="connsiteY5" fmla="*/ 2561561 h 2586580"/>
              <a:gd name="connsiteX6" fmla="*/ 1609390 w 1609390"/>
              <a:gd name="connsiteY6" fmla="*/ 0 h 2586580"/>
              <a:gd name="connsiteX7" fmla="*/ 1511496 w 1609390"/>
              <a:gd name="connsiteY7" fmla="*/ 184248 h 2586580"/>
              <a:gd name="connsiteX8" fmla="*/ 1192447 w 1609390"/>
              <a:gd name="connsiteY8" fmla="*/ 1485300 h 258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9390" h="2586580">
                <a:moveTo>
                  <a:pt x="1189755" y="1544848"/>
                </a:moveTo>
                <a:lnTo>
                  <a:pt x="589429" y="2500347"/>
                </a:lnTo>
                <a:lnTo>
                  <a:pt x="499591" y="2537069"/>
                </a:lnTo>
                <a:cubicBezTo>
                  <a:pt x="406959" y="2569246"/>
                  <a:pt x="308472" y="2586580"/>
                  <a:pt x="206359" y="2586580"/>
                </a:cubicBezTo>
                <a:cubicBezTo>
                  <a:pt x="138284" y="2586580"/>
                  <a:pt x="71820" y="2578876"/>
                  <a:pt x="7628" y="2564206"/>
                </a:cubicBezTo>
                <a:lnTo>
                  <a:pt x="0" y="2561561"/>
                </a:lnTo>
                <a:lnTo>
                  <a:pt x="1609390" y="0"/>
                </a:lnTo>
                <a:lnTo>
                  <a:pt x="1511496" y="184248"/>
                </a:lnTo>
                <a:cubicBezTo>
                  <a:pt x="1298797" y="617932"/>
                  <a:pt x="1192447" y="1051616"/>
                  <a:pt x="1192447" y="1485300"/>
                </a:cubicBezTo>
                <a:close/>
              </a:path>
            </a:pathLst>
          </a:custGeom>
          <a:solidFill>
            <a:srgbClr val="0C2A2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3DCED-4AD3-EAB1-84C6-AA64E8926320}"/>
              </a:ext>
            </a:extLst>
          </p:cNvPr>
          <p:cNvSpPr/>
          <p:nvPr/>
        </p:nvSpPr>
        <p:spPr>
          <a:xfrm>
            <a:off x="0" y="485193"/>
            <a:ext cx="12192000" cy="18000"/>
          </a:xfrm>
          <a:prstGeom prst="rect">
            <a:avLst/>
          </a:pr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05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7B29C5-CD43-DA79-814D-72863BDF3E08}"/>
              </a:ext>
            </a:extLst>
          </p:cNvPr>
          <p:cNvSpPr/>
          <p:nvPr/>
        </p:nvSpPr>
        <p:spPr>
          <a:xfrm>
            <a:off x="0" y="0"/>
            <a:ext cx="12192000" cy="4665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Purchase Drivers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AB5E25-818E-20FB-1449-FB120C75C248}"/>
              </a:ext>
            </a:extLst>
          </p:cNvPr>
          <p:cNvSpPr/>
          <p:nvPr/>
        </p:nvSpPr>
        <p:spPr>
          <a:xfrm>
            <a:off x="0" y="6530767"/>
            <a:ext cx="12192000" cy="3272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by Malay Acharya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E0916-84D4-E2F2-CA8E-8ACA3EAAE5E3}"/>
              </a:ext>
            </a:extLst>
          </p:cNvPr>
          <p:cNvSpPr/>
          <p:nvPr/>
        </p:nvSpPr>
        <p:spPr>
          <a:xfrm>
            <a:off x="0" y="6485436"/>
            <a:ext cx="12192000" cy="18000"/>
          </a:xfrm>
          <a:prstGeom prst="rect">
            <a:avLst/>
          </a:pr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92BAA7-D601-6C52-7452-8BAD58424EF6}"/>
              </a:ext>
            </a:extLst>
          </p:cNvPr>
          <p:cNvSpPr>
            <a:spLocks/>
          </p:cNvSpPr>
          <p:nvPr/>
        </p:nvSpPr>
        <p:spPr>
          <a:xfrm rot="14277266">
            <a:off x="5027057" y="-956421"/>
            <a:ext cx="1751784" cy="2833695"/>
          </a:xfrm>
          <a:custGeom>
            <a:avLst/>
            <a:gdLst>
              <a:gd name="connsiteX0" fmla="*/ 1189755 w 1609390"/>
              <a:gd name="connsiteY0" fmla="*/ 1544848 h 2586580"/>
              <a:gd name="connsiteX1" fmla="*/ 589429 w 1609390"/>
              <a:gd name="connsiteY1" fmla="*/ 2500347 h 2586580"/>
              <a:gd name="connsiteX2" fmla="*/ 499591 w 1609390"/>
              <a:gd name="connsiteY2" fmla="*/ 2537069 h 2586580"/>
              <a:gd name="connsiteX3" fmla="*/ 206359 w 1609390"/>
              <a:gd name="connsiteY3" fmla="*/ 2586580 h 2586580"/>
              <a:gd name="connsiteX4" fmla="*/ 7628 w 1609390"/>
              <a:gd name="connsiteY4" fmla="*/ 2564206 h 2586580"/>
              <a:gd name="connsiteX5" fmla="*/ 0 w 1609390"/>
              <a:gd name="connsiteY5" fmla="*/ 2561561 h 2586580"/>
              <a:gd name="connsiteX6" fmla="*/ 1609390 w 1609390"/>
              <a:gd name="connsiteY6" fmla="*/ 0 h 2586580"/>
              <a:gd name="connsiteX7" fmla="*/ 1511496 w 1609390"/>
              <a:gd name="connsiteY7" fmla="*/ 184248 h 2586580"/>
              <a:gd name="connsiteX8" fmla="*/ 1192447 w 1609390"/>
              <a:gd name="connsiteY8" fmla="*/ 1485300 h 258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9390" h="2586580">
                <a:moveTo>
                  <a:pt x="1189755" y="1544848"/>
                </a:moveTo>
                <a:lnTo>
                  <a:pt x="589429" y="2500347"/>
                </a:lnTo>
                <a:lnTo>
                  <a:pt x="499591" y="2537069"/>
                </a:lnTo>
                <a:cubicBezTo>
                  <a:pt x="406959" y="2569246"/>
                  <a:pt x="308472" y="2586580"/>
                  <a:pt x="206359" y="2586580"/>
                </a:cubicBezTo>
                <a:cubicBezTo>
                  <a:pt x="138284" y="2586580"/>
                  <a:pt x="71820" y="2578876"/>
                  <a:pt x="7628" y="2564206"/>
                </a:cubicBezTo>
                <a:lnTo>
                  <a:pt x="0" y="2561561"/>
                </a:lnTo>
                <a:lnTo>
                  <a:pt x="1609390" y="0"/>
                </a:lnTo>
                <a:lnTo>
                  <a:pt x="1511496" y="184248"/>
                </a:lnTo>
                <a:cubicBezTo>
                  <a:pt x="1298797" y="617932"/>
                  <a:pt x="1192447" y="1051616"/>
                  <a:pt x="1192447" y="1485300"/>
                </a:cubicBezTo>
                <a:close/>
              </a:path>
            </a:pathLst>
          </a:custGeom>
          <a:solidFill>
            <a:schemeClr val="bg2">
              <a:lumMod val="25000"/>
              <a:lumOff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5BDCD1-57B7-658F-3B46-36A1F23D5D84}"/>
              </a:ext>
            </a:extLst>
          </p:cNvPr>
          <p:cNvSpPr>
            <a:spLocks/>
          </p:cNvSpPr>
          <p:nvPr/>
        </p:nvSpPr>
        <p:spPr>
          <a:xfrm rot="14277266">
            <a:off x="6568174" y="-956421"/>
            <a:ext cx="1751784" cy="2833695"/>
          </a:xfrm>
          <a:custGeom>
            <a:avLst/>
            <a:gdLst>
              <a:gd name="connsiteX0" fmla="*/ 1189755 w 1609390"/>
              <a:gd name="connsiteY0" fmla="*/ 1544848 h 2586580"/>
              <a:gd name="connsiteX1" fmla="*/ 589429 w 1609390"/>
              <a:gd name="connsiteY1" fmla="*/ 2500347 h 2586580"/>
              <a:gd name="connsiteX2" fmla="*/ 499591 w 1609390"/>
              <a:gd name="connsiteY2" fmla="*/ 2537069 h 2586580"/>
              <a:gd name="connsiteX3" fmla="*/ 206359 w 1609390"/>
              <a:gd name="connsiteY3" fmla="*/ 2586580 h 2586580"/>
              <a:gd name="connsiteX4" fmla="*/ 7628 w 1609390"/>
              <a:gd name="connsiteY4" fmla="*/ 2564206 h 2586580"/>
              <a:gd name="connsiteX5" fmla="*/ 0 w 1609390"/>
              <a:gd name="connsiteY5" fmla="*/ 2561561 h 2586580"/>
              <a:gd name="connsiteX6" fmla="*/ 1609390 w 1609390"/>
              <a:gd name="connsiteY6" fmla="*/ 0 h 2586580"/>
              <a:gd name="connsiteX7" fmla="*/ 1511496 w 1609390"/>
              <a:gd name="connsiteY7" fmla="*/ 184248 h 2586580"/>
              <a:gd name="connsiteX8" fmla="*/ 1192447 w 1609390"/>
              <a:gd name="connsiteY8" fmla="*/ 1485300 h 258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9390" h="2586580">
                <a:moveTo>
                  <a:pt x="1189755" y="1544848"/>
                </a:moveTo>
                <a:lnTo>
                  <a:pt x="589429" y="2500347"/>
                </a:lnTo>
                <a:lnTo>
                  <a:pt x="499591" y="2537069"/>
                </a:lnTo>
                <a:cubicBezTo>
                  <a:pt x="406959" y="2569246"/>
                  <a:pt x="308472" y="2586580"/>
                  <a:pt x="206359" y="2586580"/>
                </a:cubicBezTo>
                <a:cubicBezTo>
                  <a:pt x="138284" y="2586580"/>
                  <a:pt x="71820" y="2578876"/>
                  <a:pt x="7628" y="2564206"/>
                </a:cubicBezTo>
                <a:lnTo>
                  <a:pt x="0" y="2561561"/>
                </a:lnTo>
                <a:lnTo>
                  <a:pt x="1609390" y="0"/>
                </a:lnTo>
                <a:lnTo>
                  <a:pt x="1511496" y="184248"/>
                </a:lnTo>
                <a:cubicBezTo>
                  <a:pt x="1298797" y="617932"/>
                  <a:pt x="1192447" y="1051616"/>
                  <a:pt x="1192447" y="148530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FD1FA93-9F70-F135-B354-FC34B9B6560C}"/>
              </a:ext>
            </a:extLst>
          </p:cNvPr>
          <p:cNvSpPr>
            <a:spLocks/>
          </p:cNvSpPr>
          <p:nvPr/>
        </p:nvSpPr>
        <p:spPr>
          <a:xfrm rot="14277266">
            <a:off x="8109291" y="-956420"/>
            <a:ext cx="1751784" cy="2833695"/>
          </a:xfrm>
          <a:custGeom>
            <a:avLst/>
            <a:gdLst>
              <a:gd name="connsiteX0" fmla="*/ 1189755 w 1609390"/>
              <a:gd name="connsiteY0" fmla="*/ 1544848 h 2586580"/>
              <a:gd name="connsiteX1" fmla="*/ 589429 w 1609390"/>
              <a:gd name="connsiteY1" fmla="*/ 2500347 h 2586580"/>
              <a:gd name="connsiteX2" fmla="*/ 499591 w 1609390"/>
              <a:gd name="connsiteY2" fmla="*/ 2537069 h 2586580"/>
              <a:gd name="connsiteX3" fmla="*/ 206359 w 1609390"/>
              <a:gd name="connsiteY3" fmla="*/ 2586580 h 2586580"/>
              <a:gd name="connsiteX4" fmla="*/ 7628 w 1609390"/>
              <a:gd name="connsiteY4" fmla="*/ 2564206 h 2586580"/>
              <a:gd name="connsiteX5" fmla="*/ 0 w 1609390"/>
              <a:gd name="connsiteY5" fmla="*/ 2561561 h 2586580"/>
              <a:gd name="connsiteX6" fmla="*/ 1609390 w 1609390"/>
              <a:gd name="connsiteY6" fmla="*/ 0 h 2586580"/>
              <a:gd name="connsiteX7" fmla="*/ 1511496 w 1609390"/>
              <a:gd name="connsiteY7" fmla="*/ 184248 h 2586580"/>
              <a:gd name="connsiteX8" fmla="*/ 1192447 w 1609390"/>
              <a:gd name="connsiteY8" fmla="*/ 1485300 h 258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9390" h="2586580">
                <a:moveTo>
                  <a:pt x="1189755" y="1544848"/>
                </a:moveTo>
                <a:lnTo>
                  <a:pt x="589429" y="2500347"/>
                </a:lnTo>
                <a:lnTo>
                  <a:pt x="499591" y="2537069"/>
                </a:lnTo>
                <a:cubicBezTo>
                  <a:pt x="406959" y="2569246"/>
                  <a:pt x="308472" y="2586580"/>
                  <a:pt x="206359" y="2586580"/>
                </a:cubicBezTo>
                <a:cubicBezTo>
                  <a:pt x="138284" y="2586580"/>
                  <a:pt x="71820" y="2578876"/>
                  <a:pt x="7628" y="2564206"/>
                </a:cubicBezTo>
                <a:lnTo>
                  <a:pt x="0" y="2561561"/>
                </a:lnTo>
                <a:lnTo>
                  <a:pt x="1609390" y="0"/>
                </a:lnTo>
                <a:lnTo>
                  <a:pt x="1511496" y="184248"/>
                </a:lnTo>
                <a:cubicBezTo>
                  <a:pt x="1298797" y="617932"/>
                  <a:pt x="1192447" y="1051616"/>
                  <a:pt x="1192447" y="1485300"/>
                </a:cubicBezTo>
                <a:close/>
              </a:path>
            </a:pathLst>
          </a:custGeom>
          <a:solidFill>
            <a:schemeClr val="bg2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44FDAA9-9C6A-9978-F073-330E96AF7189}"/>
              </a:ext>
            </a:extLst>
          </p:cNvPr>
          <p:cNvSpPr>
            <a:spLocks/>
          </p:cNvSpPr>
          <p:nvPr/>
        </p:nvSpPr>
        <p:spPr>
          <a:xfrm rot="14277266">
            <a:off x="9650409" y="-956421"/>
            <a:ext cx="1751784" cy="2833695"/>
          </a:xfrm>
          <a:custGeom>
            <a:avLst/>
            <a:gdLst>
              <a:gd name="connsiteX0" fmla="*/ 1189755 w 1609390"/>
              <a:gd name="connsiteY0" fmla="*/ 1544848 h 2586580"/>
              <a:gd name="connsiteX1" fmla="*/ 589429 w 1609390"/>
              <a:gd name="connsiteY1" fmla="*/ 2500347 h 2586580"/>
              <a:gd name="connsiteX2" fmla="*/ 499591 w 1609390"/>
              <a:gd name="connsiteY2" fmla="*/ 2537069 h 2586580"/>
              <a:gd name="connsiteX3" fmla="*/ 206359 w 1609390"/>
              <a:gd name="connsiteY3" fmla="*/ 2586580 h 2586580"/>
              <a:gd name="connsiteX4" fmla="*/ 7628 w 1609390"/>
              <a:gd name="connsiteY4" fmla="*/ 2564206 h 2586580"/>
              <a:gd name="connsiteX5" fmla="*/ 0 w 1609390"/>
              <a:gd name="connsiteY5" fmla="*/ 2561561 h 2586580"/>
              <a:gd name="connsiteX6" fmla="*/ 1609390 w 1609390"/>
              <a:gd name="connsiteY6" fmla="*/ 0 h 2586580"/>
              <a:gd name="connsiteX7" fmla="*/ 1511496 w 1609390"/>
              <a:gd name="connsiteY7" fmla="*/ 184248 h 2586580"/>
              <a:gd name="connsiteX8" fmla="*/ 1192447 w 1609390"/>
              <a:gd name="connsiteY8" fmla="*/ 1485300 h 258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9390" h="2586580">
                <a:moveTo>
                  <a:pt x="1189755" y="1544848"/>
                </a:moveTo>
                <a:lnTo>
                  <a:pt x="589429" y="2500347"/>
                </a:lnTo>
                <a:lnTo>
                  <a:pt x="499591" y="2537069"/>
                </a:lnTo>
                <a:cubicBezTo>
                  <a:pt x="406959" y="2569246"/>
                  <a:pt x="308472" y="2586580"/>
                  <a:pt x="206359" y="2586580"/>
                </a:cubicBezTo>
                <a:cubicBezTo>
                  <a:pt x="138284" y="2586580"/>
                  <a:pt x="71820" y="2578876"/>
                  <a:pt x="7628" y="2564206"/>
                </a:cubicBezTo>
                <a:lnTo>
                  <a:pt x="0" y="2561561"/>
                </a:lnTo>
                <a:lnTo>
                  <a:pt x="1609390" y="0"/>
                </a:lnTo>
                <a:lnTo>
                  <a:pt x="1511496" y="184248"/>
                </a:lnTo>
                <a:cubicBezTo>
                  <a:pt x="1298797" y="617932"/>
                  <a:pt x="1192447" y="1051616"/>
                  <a:pt x="1192447" y="1485300"/>
                </a:cubicBezTo>
                <a:close/>
              </a:path>
            </a:pathLst>
          </a:custGeom>
          <a:solidFill>
            <a:srgbClr val="0C2A2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3DCED-4AD3-EAB1-84C6-AA64E8926320}"/>
              </a:ext>
            </a:extLst>
          </p:cNvPr>
          <p:cNvSpPr/>
          <p:nvPr/>
        </p:nvSpPr>
        <p:spPr>
          <a:xfrm>
            <a:off x="0" y="485193"/>
            <a:ext cx="12192000" cy="18000"/>
          </a:xfrm>
          <a:prstGeom prst="rect">
            <a:avLst/>
          </a:pr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88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B5A5CD-E733-948B-31A5-BC2DD60198B1}"/>
              </a:ext>
            </a:extLst>
          </p:cNvPr>
          <p:cNvSpPr/>
          <p:nvPr/>
        </p:nvSpPr>
        <p:spPr>
          <a:xfrm>
            <a:off x="1361376" y="251925"/>
            <a:ext cx="914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6474-F9B5-0036-FE0B-ACE838D76DFA}"/>
              </a:ext>
            </a:extLst>
          </p:cNvPr>
          <p:cNvSpPr/>
          <p:nvPr/>
        </p:nvSpPr>
        <p:spPr>
          <a:xfrm>
            <a:off x="2545032" y="251925"/>
            <a:ext cx="914400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2BB41-FDA8-97E1-28A5-703109D3EBFB}"/>
              </a:ext>
            </a:extLst>
          </p:cNvPr>
          <p:cNvSpPr/>
          <p:nvPr/>
        </p:nvSpPr>
        <p:spPr>
          <a:xfrm>
            <a:off x="3728688" y="251925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E0662-5854-9CBC-1737-EE7800DB56BF}"/>
              </a:ext>
            </a:extLst>
          </p:cNvPr>
          <p:cNvSpPr/>
          <p:nvPr/>
        </p:nvSpPr>
        <p:spPr>
          <a:xfrm>
            <a:off x="4912344" y="251925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4EEA3E-693F-6C51-D32E-1B60BE480462}"/>
              </a:ext>
            </a:extLst>
          </p:cNvPr>
          <p:cNvSpPr/>
          <p:nvPr/>
        </p:nvSpPr>
        <p:spPr>
          <a:xfrm>
            <a:off x="6096000" y="251925"/>
            <a:ext cx="9144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B1E261-AC34-3B16-D6E1-A560E120490B}"/>
              </a:ext>
            </a:extLst>
          </p:cNvPr>
          <p:cNvSpPr/>
          <p:nvPr/>
        </p:nvSpPr>
        <p:spPr>
          <a:xfrm>
            <a:off x="7279656" y="251925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91FAA0-D42E-3ABE-4C15-379086855269}"/>
              </a:ext>
            </a:extLst>
          </p:cNvPr>
          <p:cNvSpPr/>
          <p:nvPr/>
        </p:nvSpPr>
        <p:spPr>
          <a:xfrm>
            <a:off x="8463312" y="251925"/>
            <a:ext cx="914400" cy="9144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3FDBC5-F15F-0EF0-A633-00C0A2ABE037}"/>
              </a:ext>
            </a:extLst>
          </p:cNvPr>
          <p:cNvSpPr/>
          <p:nvPr/>
        </p:nvSpPr>
        <p:spPr>
          <a:xfrm>
            <a:off x="9646966" y="251925"/>
            <a:ext cx="914400" cy="914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CFA727-AD2D-D959-E217-921FEC80AFAC}"/>
              </a:ext>
            </a:extLst>
          </p:cNvPr>
          <p:cNvSpPr/>
          <p:nvPr/>
        </p:nvSpPr>
        <p:spPr>
          <a:xfrm>
            <a:off x="1361376" y="1477346"/>
            <a:ext cx="914400" cy="9144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0B2933-EA60-DBFC-77DB-8A8539BE9E8E}"/>
              </a:ext>
            </a:extLst>
          </p:cNvPr>
          <p:cNvSpPr/>
          <p:nvPr/>
        </p:nvSpPr>
        <p:spPr>
          <a:xfrm>
            <a:off x="2545032" y="1477346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F1559-74E9-9460-4158-666E2A9A8F18}"/>
              </a:ext>
            </a:extLst>
          </p:cNvPr>
          <p:cNvSpPr/>
          <p:nvPr/>
        </p:nvSpPr>
        <p:spPr>
          <a:xfrm>
            <a:off x="3728688" y="1477346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E18207-9C3B-7958-61A0-58EE09BB22C7}"/>
              </a:ext>
            </a:extLst>
          </p:cNvPr>
          <p:cNvSpPr/>
          <p:nvPr/>
        </p:nvSpPr>
        <p:spPr>
          <a:xfrm>
            <a:off x="4912344" y="1477346"/>
            <a:ext cx="914400" cy="9144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23" name="Graphic 22" descr="Cupcake">
            <a:extLst>
              <a:ext uri="{FF2B5EF4-FFF2-40B4-BE49-F238E27FC236}">
                <a16:creationId xmlns:a16="http://schemas.microsoft.com/office/drawing/2014/main" id="{DEBCBF86-387E-C81F-4C56-7F7843781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1192" y="3065106"/>
            <a:ext cx="914400" cy="914400"/>
          </a:xfrm>
          <a:prstGeom prst="rect">
            <a:avLst/>
          </a:prstGeom>
        </p:spPr>
      </p:pic>
      <p:pic>
        <p:nvPicPr>
          <p:cNvPr id="25" name="Graphic 24" descr="Apple">
            <a:extLst>
              <a:ext uri="{FF2B5EF4-FFF2-40B4-BE49-F238E27FC236}">
                <a16:creationId xmlns:a16="http://schemas.microsoft.com/office/drawing/2014/main" id="{D70860B2-6783-197D-F562-8AA8B09B5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2740" y="3065106"/>
            <a:ext cx="914400" cy="914400"/>
          </a:xfrm>
          <a:prstGeom prst="rect">
            <a:avLst/>
          </a:prstGeom>
        </p:spPr>
      </p:pic>
      <p:pic>
        <p:nvPicPr>
          <p:cNvPr id="27" name="Graphic 26" descr="Wine">
            <a:extLst>
              <a:ext uri="{FF2B5EF4-FFF2-40B4-BE49-F238E27FC236}">
                <a16:creationId xmlns:a16="http://schemas.microsoft.com/office/drawing/2014/main" id="{FBF45BAC-8347-D70D-B56B-7CD20F3FE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4288" y="3065106"/>
            <a:ext cx="914400" cy="914400"/>
          </a:xfrm>
          <a:prstGeom prst="rect">
            <a:avLst/>
          </a:prstGeom>
        </p:spPr>
      </p:pic>
      <p:pic>
        <p:nvPicPr>
          <p:cNvPr id="29" name="Graphic 28" descr="Fish">
            <a:extLst>
              <a:ext uri="{FF2B5EF4-FFF2-40B4-BE49-F238E27FC236}">
                <a16:creationId xmlns:a16="http://schemas.microsoft.com/office/drawing/2014/main" id="{C4F9CED3-7954-1257-8B12-3B1D38A04C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49643" y="3065106"/>
            <a:ext cx="914400" cy="914400"/>
          </a:xfrm>
          <a:prstGeom prst="rect">
            <a:avLst/>
          </a:prstGeom>
        </p:spPr>
      </p:pic>
      <p:pic>
        <p:nvPicPr>
          <p:cNvPr id="31" name="Graphic 30" descr="Chicken leg">
            <a:extLst>
              <a:ext uri="{FF2B5EF4-FFF2-40B4-BE49-F238E27FC236}">
                <a16:creationId xmlns:a16="http://schemas.microsoft.com/office/drawing/2014/main" id="{81924D6C-A34E-F23E-7487-6463FAAACB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1376" y="3107094"/>
            <a:ext cx="914400" cy="914400"/>
          </a:xfrm>
          <a:prstGeom prst="rect">
            <a:avLst/>
          </a:prstGeom>
        </p:spPr>
      </p:pic>
      <p:pic>
        <p:nvPicPr>
          <p:cNvPr id="33" name="Graphic 32" descr="Group of men">
            <a:extLst>
              <a:ext uri="{FF2B5EF4-FFF2-40B4-BE49-F238E27FC236}">
                <a16:creationId xmlns:a16="http://schemas.microsoft.com/office/drawing/2014/main" id="{DCA2AB7C-E940-9648-5805-481EDB0A38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4714" y="4339545"/>
            <a:ext cx="914400" cy="914400"/>
          </a:xfrm>
          <a:prstGeom prst="rect">
            <a:avLst/>
          </a:prstGeom>
        </p:spPr>
      </p:pic>
      <p:pic>
        <p:nvPicPr>
          <p:cNvPr id="35" name="Graphic 34" descr="Money">
            <a:extLst>
              <a:ext uri="{FF2B5EF4-FFF2-40B4-BE49-F238E27FC236}">
                <a16:creationId xmlns:a16="http://schemas.microsoft.com/office/drawing/2014/main" id="{EEC752EC-BAB3-6EB7-1CAB-6186E55A5D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90142" y="4315914"/>
            <a:ext cx="914400" cy="914400"/>
          </a:xfrm>
          <a:prstGeom prst="rect">
            <a:avLst/>
          </a:prstGeom>
        </p:spPr>
      </p:pic>
      <p:pic>
        <p:nvPicPr>
          <p:cNvPr id="37" name="Graphic 36" descr="Man with cane">
            <a:extLst>
              <a:ext uri="{FF2B5EF4-FFF2-40B4-BE49-F238E27FC236}">
                <a16:creationId xmlns:a16="http://schemas.microsoft.com/office/drawing/2014/main" id="{823800B3-FAA1-C409-B2A7-B1ED37D792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76591" y="4358207"/>
            <a:ext cx="914400" cy="914400"/>
          </a:xfrm>
          <a:prstGeom prst="rect">
            <a:avLst/>
          </a:prstGeom>
        </p:spPr>
      </p:pic>
      <p:pic>
        <p:nvPicPr>
          <p:cNvPr id="39" name="Graphic 38" descr="Coins">
            <a:extLst>
              <a:ext uri="{FF2B5EF4-FFF2-40B4-BE49-F238E27FC236}">
                <a16:creationId xmlns:a16="http://schemas.microsoft.com/office/drawing/2014/main" id="{A1034590-4DC8-7811-B60D-603CC664C3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48448" y="4339545"/>
            <a:ext cx="914400" cy="914400"/>
          </a:xfrm>
          <a:prstGeom prst="rect">
            <a:avLst/>
          </a:prstGeom>
        </p:spPr>
      </p:pic>
      <p:pic>
        <p:nvPicPr>
          <p:cNvPr id="41" name="Graphic 40" descr="Store">
            <a:extLst>
              <a:ext uri="{FF2B5EF4-FFF2-40B4-BE49-F238E27FC236}">
                <a16:creationId xmlns:a16="http://schemas.microsoft.com/office/drawing/2014/main" id="{D5BBBDD3-3412-5092-8EF7-F8017685C70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98775" y="4248945"/>
            <a:ext cx="914400" cy="914400"/>
          </a:xfrm>
          <a:prstGeom prst="rect">
            <a:avLst/>
          </a:prstGeom>
        </p:spPr>
      </p:pic>
      <p:pic>
        <p:nvPicPr>
          <p:cNvPr id="43" name="Graphic 42" descr="Open book">
            <a:extLst>
              <a:ext uri="{FF2B5EF4-FFF2-40B4-BE49-F238E27FC236}">
                <a16:creationId xmlns:a16="http://schemas.microsoft.com/office/drawing/2014/main" id="{F5423A92-5A6F-C612-1670-9FD2A2F4DE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95256" y="4339545"/>
            <a:ext cx="914400" cy="914400"/>
          </a:xfrm>
          <a:prstGeom prst="rect">
            <a:avLst/>
          </a:prstGeom>
        </p:spPr>
      </p:pic>
      <p:pic>
        <p:nvPicPr>
          <p:cNvPr id="45" name="Graphic 44" descr="Internet">
            <a:extLst>
              <a:ext uri="{FF2B5EF4-FFF2-40B4-BE49-F238E27FC236}">
                <a16:creationId xmlns:a16="http://schemas.microsoft.com/office/drawing/2014/main" id="{E9F28ED9-FE07-2C08-C7AA-DC0405D55DD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249643" y="4371087"/>
            <a:ext cx="914400" cy="914400"/>
          </a:xfrm>
          <a:prstGeom prst="rect">
            <a:avLst/>
          </a:prstGeom>
        </p:spPr>
      </p:pic>
      <p:pic>
        <p:nvPicPr>
          <p:cNvPr id="47" name="Graphic 46" descr="Monthly calendar">
            <a:extLst>
              <a:ext uri="{FF2B5EF4-FFF2-40B4-BE49-F238E27FC236}">
                <a16:creationId xmlns:a16="http://schemas.microsoft.com/office/drawing/2014/main" id="{01776657-B571-7D38-1B43-44CC3941052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012848" y="43710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93381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wrap="square" rtlCol="0" anchor="ctr">
        <a:noAutofit/>
      </a:bodyPr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ineVTI" id="{14D52F43-08F7-4BCB-8A4A-FBED84E2C440}" vid="{D076F849-C9D7-4142-B46C-46BAC587EA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Pine</Template>
  <TotalTime>3385</TotalTime>
  <Words>18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Dante</vt:lpstr>
      <vt:lpstr>PineVTI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41 Malay Acharya</dc:creator>
  <cp:lastModifiedBy>41 Malay Acharya</cp:lastModifiedBy>
  <cp:revision>1</cp:revision>
  <dcterms:created xsi:type="dcterms:W3CDTF">2024-05-11T08:45:40Z</dcterms:created>
  <dcterms:modified xsi:type="dcterms:W3CDTF">2024-05-13T17:11:13Z</dcterms:modified>
</cp:coreProperties>
</file>