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7" r:id="rId3"/>
    <p:sldId id="258" r:id="rId4"/>
    <p:sldId id="260" r:id="rId5"/>
    <p:sldId id="266" r:id="rId6"/>
    <p:sldId id="264" r:id="rId7"/>
    <p:sldId id="261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9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3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9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2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8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4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9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8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3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80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www.geeksforgeeks.org/image-based-steganography-using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base64.html" TargetMode="External"/><Relationship Id="rId4" Type="http://schemas.openxmlformats.org/officeDocument/2006/relationships/hyperlink" Target="https://pillow.readthedocs.io/en/stabl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56" y="940279"/>
            <a:ext cx="9527695" cy="85401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Student internship program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08879" y="5077097"/>
            <a:ext cx="2842224" cy="82714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– Malay Patil</a:t>
            </a:r>
          </a:p>
          <a:p>
            <a:r>
              <a:rPr lang="en-US" sz="1800" b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PRN</a:t>
            </a:r>
            <a:r>
              <a:rPr lang="en-US" sz="1800" b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800" b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– 0120170379</a:t>
            </a:r>
          </a:p>
          <a:p>
            <a:r>
              <a:rPr lang="en-US" sz="1800" b="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 No – T194070</a:t>
            </a:r>
            <a:endParaRPr lang="en-IN" sz="1800" b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208879" y="4111773"/>
            <a:ext cx="2983121" cy="70085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Start Date : 15 June 2020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End Date : 15 July 2020</a:t>
            </a:r>
          </a:p>
        </p:txBody>
      </p:sp>
    </p:spTree>
    <p:extLst>
      <p:ext uri="{BB962C8B-B14F-4D97-AF65-F5344CB8AC3E}">
        <p14:creationId xmlns:p14="http://schemas.microsoft.com/office/powerpoint/2010/main" val="10992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Stenography:</a:t>
            </a:r>
          </a:p>
          <a:p>
            <a:pPr marL="0" indent="0" algn="just">
              <a:buNone/>
            </a:pPr>
            <a:r>
              <a:rPr lang="en-US" dirty="0"/>
              <a:t>				The techniques for secret hiding of messages in an otherwise innocent </a:t>
            </a:r>
            <a:r>
              <a:rPr lang="en-US" dirty="0" smtClean="0"/>
              <a:t>	looking </a:t>
            </a:r>
            <a:r>
              <a:rPr lang="en-US" dirty="0"/>
              <a:t>carrier message belong to the field of </a:t>
            </a:r>
            <a:r>
              <a:rPr lang="en-US" dirty="0" smtClean="0"/>
              <a:t>steganography. The </a:t>
            </a:r>
            <a:r>
              <a:rPr lang="en-US" dirty="0"/>
              <a:t>purpose of 	</a:t>
            </a:r>
            <a:r>
              <a:rPr lang="en-US" dirty="0" smtClean="0"/>
              <a:t>steganography is to </a:t>
            </a:r>
            <a:r>
              <a:rPr lang="en-US" dirty="0"/>
              <a:t>conceal the very presence of secret information. To make the </a:t>
            </a:r>
            <a:r>
              <a:rPr lang="en-US" dirty="0" smtClean="0"/>
              <a:t>	communication </a:t>
            </a:r>
            <a:r>
              <a:rPr lang="en-US" dirty="0"/>
              <a:t>more secure, the secret information can be compressed and </a:t>
            </a:r>
            <a:r>
              <a:rPr lang="en-US" dirty="0" smtClean="0"/>
              <a:t>	encrypted 	before </a:t>
            </a:r>
            <a:r>
              <a:rPr lang="en-US" dirty="0"/>
              <a:t>it is hidden in the carrier. This is important because in this way we </a:t>
            </a:r>
            <a:r>
              <a:rPr lang="en-US" dirty="0" smtClean="0"/>
              <a:t>	minimize </a:t>
            </a:r>
            <a:r>
              <a:rPr lang="en-US" dirty="0"/>
              <a:t>the </a:t>
            </a:r>
            <a:r>
              <a:rPr lang="en-US" dirty="0" smtClean="0"/>
              <a:t>	amount </a:t>
            </a:r>
            <a:r>
              <a:rPr lang="en-US" dirty="0"/>
              <a:t>of information that is to be sent, and it is also easier to hide a </a:t>
            </a:r>
            <a:r>
              <a:rPr lang="en-US" dirty="0" smtClean="0"/>
              <a:t>	random looking 	message </a:t>
            </a:r>
            <a:r>
              <a:rPr lang="en-US" dirty="0"/>
              <a:t>into the carrier than to hide a message with a high </a:t>
            </a:r>
            <a:r>
              <a:rPr lang="en-US" dirty="0" smtClean="0"/>
              <a:t>	degree of regularity</a:t>
            </a:r>
            <a:r>
              <a:rPr lang="en-US" dirty="0"/>
              <a:t>. </a:t>
            </a:r>
            <a:r>
              <a:rPr lang="en-US" dirty="0" smtClean="0"/>
              <a:t>	Encrypting </a:t>
            </a:r>
            <a:r>
              <a:rPr lang="en-US" dirty="0"/>
              <a:t>the compressed message before hiding is </a:t>
            </a:r>
            <a:r>
              <a:rPr lang="en-US" dirty="0" smtClean="0"/>
              <a:t>recommended </a:t>
            </a:r>
            <a:r>
              <a:rPr lang="en-US" dirty="0"/>
              <a:t>and provides </a:t>
            </a:r>
            <a:r>
              <a:rPr lang="en-US" dirty="0" smtClean="0"/>
              <a:t>	double protection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Work done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476" y="2225616"/>
            <a:ext cx="10275046" cy="4632384"/>
          </a:xfrm>
        </p:spPr>
        <p:txBody>
          <a:bodyPr numCol="2">
            <a:noAutofit/>
          </a:bodyPr>
          <a:lstStyle/>
          <a:p>
            <a:r>
              <a:rPr lang="en-US" dirty="0"/>
              <a:t>week-1: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encryption of message using base64</a:t>
            </a:r>
            <a:endParaRPr lang="en-IN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study for PIL (python image library)</a:t>
            </a:r>
            <a:endParaRPr lang="en-IN" sz="1800" dirty="0"/>
          </a:p>
          <a:p>
            <a:r>
              <a:rPr lang="en-US" dirty="0"/>
              <a:t>week-2: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main page GUI development completed</a:t>
            </a:r>
            <a:endParaRPr lang="en-IN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file handling </a:t>
            </a:r>
            <a:endParaRPr lang="en-IN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completed </a:t>
            </a:r>
            <a:r>
              <a:rPr lang="en-US" sz="1800" dirty="0" smtClean="0"/>
              <a:t>up to </a:t>
            </a:r>
            <a:r>
              <a:rPr lang="en-US" sz="1800" dirty="0"/>
              <a:t>hiding message function</a:t>
            </a:r>
            <a:endParaRPr lang="en-IN" sz="1800" dirty="0"/>
          </a:p>
          <a:p>
            <a:r>
              <a:rPr lang="en-US" dirty="0"/>
              <a:t>	week-3: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decryption function created</a:t>
            </a:r>
            <a:endParaRPr lang="en-IN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removed small bugs from frames</a:t>
            </a:r>
            <a:endParaRPr lang="en-IN" sz="1800" dirty="0"/>
          </a:p>
          <a:p>
            <a:r>
              <a:rPr lang="en-US" dirty="0"/>
              <a:t>	week-4: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GUI completed.</a:t>
            </a:r>
            <a:endParaRPr lang="en-IN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arranged code in classes for better </a:t>
            </a:r>
            <a:r>
              <a:rPr lang="en-US" sz="1800" dirty="0" smtClean="0"/>
              <a:t>understanding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7897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43741" cy="390944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encode:</a:t>
            </a:r>
          </a:p>
          <a:p>
            <a:pPr lvl="1" algn="just"/>
            <a:r>
              <a:rPr lang="en-US" sz="1800" dirty="0" smtClean="0"/>
              <a:t>select </a:t>
            </a:r>
            <a:r>
              <a:rPr lang="en-US" sz="1800" dirty="0"/>
              <a:t>any image.</a:t>
            </a:r>
          </a:p>
          <a:p>
            <a:pPr lvl="1" algn="just"/>
            <a:r>
              <a:rPr lang="en-US" sz="1800" dirty="0"/>
              <a:t>this image is converted into png format.</a:t>
            </a:r>
          </a:p>
          <a:p>
            <a:pPr lvl="1" algn="just"/>
            <a:r>
              <a:rPr lang="en-US" sz="1800" dirty="0" smtClean="0"/>
              <a:t>your </a:t>
            </a:r>
            <a:r>
              <a:rPr lang="en-US" sz="1800" dirty="0"/>
              <a:t>massage taken from text box converted to base64.</a:t>
            </a:r>
          </a:p>
          <a:p>
            <a:pPr lvl="1" algn="just"/>
            <a:r>
              <a:rPr lang="en-US" sz="1800" dirty="0"/>
              <a:t>merge this base64 encoded string with image.</a:t>
            </a:r>
          </a:p>
          <a:p>
            <a:pPr lvl="1" algn="just"/>
            <a:r>
              <a:rPr lang="en-US" sz="1800" dirty="0"/>
              <a:t>user is given option to save image wherever he/she wants.</a:t>
            </a: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7835" y="2603500"/>
            <a:ext cx="4919253" cy="4185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decode</a:t>
            </a:r>
            <a:r>
              <a:rPr lang="en-US" dirty="0" smtClean="0"/>
              <a:t>:</a:t>
            </a:r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sz="1800" dirty="0" smtClean="0"/>
              <a:t>select </a:t>
            </a:r>
            <a:r>
              <a:rPr lang="en-US" sz="1800" dirty="0"/>
              <a:t>image which is encoded.</a:t>
            </a:r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the base64 string is </a:t>
            </a:r>
            <a:r>
              <a:rPr lang="en-US" sz="1800" dirty="0" smtClean="0"/>
              <a:t>separated </a:t>
            </a:r>
            <a:r>
              <a:rPr lang="en-US" sz="1800" dirty="0"/>
              <a:t>using decode function.</a:t>
            </a:r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base64 string is decoded.</a:t>
            </a:r>
          </a:p>
          <a:p>
            <a:pPr lvl="1" algn="just">
              <a:buSzPct val="120000"/>
              <a:buFont typeface="Courier New" panose="02070309020205020404" pitchFamily="49" charset="0"/>
              <a:buChar char="o"/>
            </a:pPr>
            <a:r>
              <a:rPr lang="en-US" sz="1800" dirty="0"/>
              <a:t>by tkinter the output is shown in a textbox.</a:t>
            </a:r>
          </a:p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Basic Working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7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561" y="2589654"/>
            <a:ext cx="1863938" cy="519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Normal image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6" y="3529262"/>
            <a:ext cx="5280527" cy="2807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47" y="3529262"/>
            <a:ext cx="5280527" cy="280736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8491" y="43916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Comparing both image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90837" y="2589654"/>
            <a:ext cx="1739760" cy="5192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 smtClean="0"/>
              <a:t>edited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1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44792"/>
            <a:ext cx="9689509" cy="3843976"/>
          </a:xfrm>
        </p:spPr>
        <p:txBody>
          <a:bodyPr/>
          <a:lstStyle/>
          <a:p>
            <a:pPr algn="just"/>
            <a:r>
              <a:rPr lang="en-US" sz="2000" dirty="0"/>
              <a:t>This project helped me to learn </a:t>
            </a:r>
            <a:r>
              <a:rPr lang="en-US" sz="2000" dirty="0" smtClean="0"/>
              <a:t>GUI </a:t>
            </a:r>
            <a:r>
              <a:rPr lang="en-US" sz="2000" dirty="0"/>
              <a:t>for application and also I have gathered knowledge of steganography and I understood how to implement it using python image library and also learned to construct code properly.</a:t>
            </a:r>
            <a:endParaRPr lang="en-IN" sz="2000" dirty="0"/>
          </a:p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2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noFill/>
                <a:hlinkClick r:id="rId2"/>
              </a:rPr>
              <a:t>https://www.geeksforgeeks.org/image-based-steganography-using-python/</a:t>
            </a:r>
            <a:endParaRPr lang="en-IN" dirty="0">
              <a:noFill/>
            </a:endParaRPr>
          </a:p>
          <a:p>
            <a:r>
              <a:rPr lang="en-IN" dirty="0">
                <a:noFill/>
                <a:hlinkClick r:id="rId3"/>
              </a:rPr>
              <a:t>https://docs.python.org/3/library/tkinter.html</a:t>
            </a:r>
            <a:endParaRPr lang="en-IN" dirty="0">
              <a:noFill/>
            </a:endParaRPr>
          </a:p>
          <a:p>
            <a:r>
              <a:rPr lang="en-IN" dirty="0">
                <a:noFill/>
                <a:hlinkClick r:id="rId4"/>
              </a:rPr>
              <a:t>https://pillow.readthedocs.io/en/stable/</a:t>
            </a:r>
            <a:endParaRPr lang="en-IN" dirty="0">
              <a:noFill/>
            </a:endParaRPr>
          </a:p>
          <a:p>
            <a:r>
              <a:rPr lang="en-IN" dirty="0">
                <a:noFill/>
                <a:hlinkClick r:id="rId5"/>
              </a:rPr>
              <a:t>https://</a:t>
            </a:r>
            <a:r>
              <a:rPr lang="en-IN" dirty="0" smtClean="0">
                <a:noFill/>
                <a:hlinkClick r:id="rId5"/>
              </a:rPr>
              <a:t>docs.python.org/3/library/base64.html</a:t>
            </a:r>
            <a:endParaRPr lang="en-IN" dirty="0"/>
          </a:p>
          <a:p>
            <a:pPr marL="0" indent="0">
              <a:buNone/>
            </a:pPr>
            <a:endParaRPr lang="en-IN" dirty="0">
              <a:noFill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idx="4294967295"/>
          </p:nvPr>
        </p:nvSpPr>
        <p:spPr>
          <a:xfrm>
            <a:off x="4315327" y="2775284"/>
            <a:ext cx="3096126" cy="770021"/>
          </a:xfrm>
        </p:spPr>
        <p:txBody>
          <a:bodyPr/>
          <a:lstStyle/>
          <a:p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</a:rPr>
              <a:t>Thank You</a:t>
            </a:r>
            <a:endParaRPr lang="en-IN" sz="4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5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683C6"/>
      </a:hlink>
      <a:folHlink>
        <a:srgbClr val="50771B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807</TotalTime>
  <Words>202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Courier New</vt:lpstr>
      <vt:lpstr>Wingdings 2</vt:lpstr>
      <vt:lpstr>Wingdings 3</vt:lpstr>
      <vt:lpstr>Quotable</vt:lpstr>
      <vt:lpstr>Student internship program</vt:lpstr>
      <vt:lpstr>Problem Statement</vt:lpstr>
      <vt:lpstr>Work done</vt:lpstr>
      <vt:lpstr>PowerPoint Presentation</vt:lpstr>
      <vt:lpstr>PowerPoint Presentation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Malay</dc:creator>
  <cp:lastModifiedBy>Malay</cp:lastModifiedBy>
  <cp:revision>35</cp:revision>
  <dcterms:created xsi:type="dcterms:W3CDTF">2020-09-20T07:26:45Z</dcterms:created>
  <dcterms:modified xsi:type="dcterms:W3CDTF">2020-09-21T15:30:50Z</dcterms:modified>
</cp:coreProperties>
</file>