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6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9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9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87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1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5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6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8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4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8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1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www.geeksforgeeks.org/image-based-steganography-using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base64.html" TargetMode="External"/><Relationship Id="rId4" Type="http://schemas.openxmlformats.org/officeDocument/2006/relationships/hyperlink" Target="https://pillow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0109" y="1975448"/>
            <a:ext cx="7776533" cy="82714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 presentation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877" y="4395667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Name - Malay patil</a:t>
            </a:r>
          </a:p>
          <a:p>
            <a:pPr algn="r"/>
            <a:r>
              <a:rPr lang="en-US" sz="2000" dirty="0" smtClean="0"/>
              <a:t>Seat no - 0120170379</a:t>
            </a:r>
          </a:p>
          <a:p>
            <a:pPr algn="r"/>
            <a:r>
              <a:rPr lang="en-US" sz="2000" dirty="0" smtClean="0"/>
              <a:t>Roll no – t194070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928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2468"/>
            <a:ext cx="9689509" cy="3416300"/>
          </a:xfrm>
        </p:spPr>
        <p:txBody>
          <a:bodyPr/>
          <a:lstStyle/>
          <a:p>
            <a:pPr algn="just"/>
            <a:r>
              <a:rPr lang="en-US" sz="2000" dirty="0"/>
              <a:t>This project helped me to learn </a:t>
            </a:r>
            <a:r>
              <a:rPr lang="en-US" sz="2000" dirty="0" smtClean="0"/>
              <a:t>GUI </a:t>
            </a:r>
            <a:r>
              <a:rPr lang="en-US" sz="2000" dirty="0"/>
              <a:t>for application and also I have gathered knowledge of steganography and I understood how to implement it using python image library and also learned to construct code properly.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72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noFill/>
                <a:hlinkClick r:id="rId2"/>
              </a:rPr>
              <a:t>https://www.geeksforgeeks.org/image-based-steganography-using-python/</a:t>
            </a:r>
            <a:endParaRPr lang="en-IN" dirty="0">
              <a:noFill/>
            </a:endParaRPr>
          </a:p>
          <a:p>
            <a:r>
              <a:rPr lang="en-IN" dirty="0">
                <a:noFill/>
                <a:hlinkClick r:id="rId3"/>
              </a:rPr>
              <a:t>https://docs.python.org/3/library/tkinter.html</a:t>
            </a:r>
            <a:endParaRPr lang="en-IN" dirty="0">
              <a:noFill/>
            </a:endParaRPr>
          </a:p>
          <a:p>
            <a:r>
              <a:rPr lang="en-IN" dirty="0">
                <a:noFill/>
                <a:hlinkClick r:id="rId4"/>
              </a:rPr>
              <a:t>https://pillow.readthedocs.io/en/stable/</a:t>
            </a:r>
            <a:endParaRPr lang="en-IN" dirty="0">
              <a:noFill/>
            </a:endParaRPr>
          </a:p>
          <a:p>
            <a:r>
              <a:rPr lang="en-IN" dirty="0">
                <a:noFill/>
                <a:hlinkClick r:id="rId5"/>
              </a:rPr>
              <a:t>https://docs.python.org/3/library/base64.html</a:t>
            </a:r>
            <a:endParaRPr lang="en-IN" dirty="0">
              <a:noFill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1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74603"/>
            <a:ext cx="9947242" cy="41833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Image Stenography: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		The </a:t>
            </a:r>
            <a:r>
              <a:rPr lang="en-US" dirty="0">
                <a:solidFill>
                  <a:schemeClr val="tx1"/>
                </a:solidFill>
              </a:rPr>
              <a:t>techniques for secret hiding of messages in an otherwise innocent </a:t>
            </a:r>
            <a:r>
              <a:rPr lang="en-US" dirty="0" smtClean="0">
                <a:solidFill>
                  <a:schemeClr val="tx1"/>
                </a:solidFill>
              </a:rPr>
              <a:t>	looking </a:t>
            </a:r>
            <a:r>
              <a:rPr lang="en-US" dirty="0">
                <a:solidFill>
                  <a:schemeClr val="tx1"/>
                </a:solidFill>
              </a:rPr>
              <a:t>carrier message belong to the field </a:t>
            </a:r>
            <a:r>
              <a:rPr lang="en-US" dirty="0" smtClean="0">
                <a:solidFill>
                  <a:schemeClr val="tx1"/>
                </a:solidFill>
              </a:rPr>
              <a:t>of steganography</a:t>
            </a:r>
            <a:r>
              <a:rPr lang="en-US" dirty="0">
                <a:solidFill>
                  <a:schemeClr val="tx1"/>
                </a:solidFill>
              </a:rPr>
              <a:t>. The purpose of </a:t>
            </a:r>
            <a:r>
              <a:rPr lang="en-US" dirty="0" smtClean="0">
                <a:solidFill>
                  <a:schemeClr val="tx1"/>
                </a:solidFill>
              </a:rPr>
              <a:t>	steganography </a:t>
            </a:r>
            <a:r>
              <a:rPr lang="en-US" dirty="0">
                <a:solidFill>
                  <a:schemeClr val="tx1"/>
                </a:solidFill>
              </a:rPr>
              <a:t>is to conceal the very presence of secret information. To make </a:t>
            </a:r>
            <a:r>
              <a:rPr lang="en-US" dirty="0" smtClean="0">
                <a:solidFill>
                  <a:schemeClr val="tx1"/>
                </a:solidFill>
              </a:rPr>
              <a:t>the 	communication </a:t>
            </a:r>
            <a:r>
              <a:rPr lang="en-US" dirty="0">
                <a:solidFill>
                  <a:schemeClr val="tx1"/>
                </a:solidFill>
              </a:rPr>
              <a:t>more secure, the secret information can be compressed and </a:t>
            </a:r>
            <a:r>
              <a:rPr lang="en-US" dirty="0" smtClean="0">
                <a:solidFill>
                  <a:schemeClr val="tx1"/>
                </a:solidFill>
              </a:rPr>
              <a:t>	encrypted </a:t>
            </a:r>
            <a:r>
              <a:rPr lang="en-US" dirty="0">
                <a:solidFill>
                  <a:schemeClr val="tx1"/>
                </a:solidFill>
              </a:rPr>
              <a:t>before it is hidden in the carrier. This </a:t>
            </a:r>
            <a:r>
              <a:rPr lang="en-US" dirty="0" smtClean="0">
                <a:solidFill>
                  <a:schemeClr val="tx1"/>
                </a:solidFill>
              </a:rPr>
              <a:t>is important </a:t>
            </a:r>
            <a:r>
              <a:rPr lang="en-US" dirty="0">
                <a:solidFill>
                  <a:schemeClr val="tx1"/>
                </a:solidFill>
              </a:rPr>
              <a:t>because in this way we </a:t>
            </a:r>
            <a:r>
              <a:rPr lang="en-US" dirty="0" smtClean="0">
                <a:solidFill>
                  <a:schemeClr val="tx1"/>
                </a:solidFill>
              </a:rPr>
              <a:t>	minimize </a:t>
            </a:r>
            <a:r>
              <a:rPr lang="en-US" dirty="0">
                <a:solidFill>
                  <a:schemeClr val="tx1"/>
                </a:solidFill>
              </a:rPr>
              <a:t>the amount of information that is to be sent, and it is also easier to hide a </a:t>
            </a:r>
            <a:r>
              <a:rPr lang="en-US" dirty="0" smtClean="0">
                <a:solidFill>
                  <a:schemeClr val="tx1"/>
                </a:solidFill>
              </a:rPr>
              <a:t>	random looking </a:t>
            </a:r>
            <a:r>
              <a:rPr lang="en-US" dirty="0">
                <a:solidFill>
                  <a:schemeClr val="tx1"/>
                </a:solidFill>
              </a:rPr>
              <a:t>message into the carrier than to hide a message with a high </a:t>
            </a:r>
            <a:r>
              <a:rPr lang="en-US" dirty="0" smtClean="0">
                <a:solidFill>
                  <a:schemeClr val="tx1"/>
                </a:solidFill>
              </a:rPr>
              <a:t>	degree </a:t>
            </a:r>
            <a:r>
              <a:rPr lang="en-US" dirty="0">
                <a:solidFill>
                  <a:schemeClr val="tx1"/>
                </a:solidFill>
              </a:rPr>
              <a:t>of regularity. Encrypting the compressed </a:t>
            </a:r>
            <a:r>
              <a:rPr lang="en-US" dirty="0" smtClean="0">
                <a:solidFill>
                  <a:schemeClr val="tx1"/>
                </a:solidFill>
              </a:rPr>
              <a:t>message before </a:t>
            </a:r>
            <a:r>
              <a:rPr lang="en-US" dirty="0">
                <a:solidFill>
                  <a:schemeClr val="tx1"/>
                </a:solidFill>
              </a:rPr>
              <a:t>hiding is </a:t>
            </a:r>
            <a:r>
              <a:rPr lang="en-US" dirty="0" smtClean="0">
                <a:solidFill>
                  <a:schemeClr val="tx1"/>
                </a:solidFill>
              </a:rPr>
              <a:t>	recommended </a:t>
            </a:r>
            <a:r>
              <a:rPr lang="en-US" dirty="0">
                <a:solidFill>
                  <a:schemeClr val="tx1"/>
                </a:solidFill>
              </a:rPr>
              <a:t>and provides double protection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1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 done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75046" cy="37886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week-1: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encryption of message using base64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study for PIL (python image library)</a:t>
            </a:r>
            <a:endParaRPr lang="en-IN" dirty="0"/>
          </a:p>
          <a:p>
            <a:r>
              <a:rPr lang="en-US" dirty="0"/>
              <a:t>week-2: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main page GUI development completed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file handling 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completed </a:t>
            </a:r>
            <a:r>
              <a:rPr lang="en-US" dirty="0" err="1"/>
              <a:t>upto</a:t>
            </a:r>
            <a:r>
              <a:rPr lang="en-US" dirty="0"/>
              <a:t> hiding message function</a:t>
            </a:r>
            <a:endParaRPr lang="en-IN" dirty="0"/>
          </a:p>
          <a:p>
            <a:r>
              <a:rPr lang="en-US" dirty="0"/>
              <a:t>	week-3: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decryption function created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removed small bugs from frames</a:t>
            </a:r>
            <a:endParaRPr lang="en-IN" dirty="0"/>
          </a:p>
          <a:p>
            <a:r>
              <a:rPr lang="en-US" dirty="0"/>
              <a:t>	week-4: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GUI completed.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arranged code in classes for better understanding</a:t>
            </a:r>
            <a:endParaRPr lang="en-IN" dirty="0"/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7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 Requirements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8616" cy="3416300"/>
          </a:xfrm>
        </p:spPr>
        <p:txBody>
          <a:bodyPr/>
          <a:lstStyle/>
          <a:p>
            <a:pPr algn="just"/>
            <a:r>
              <a:rPr lang="en-IN" dirty="0" smtClean="0"/>
              <a:t>python3 </a:t>
            </a:r>
            <a:r>
              <a:rPr lang="en-IN" dirty="0"/>
              <a:t>- coding language 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libraries</a:t>
            </a:r>
            <a:r>
              <a:rPr lang="en-IN" dirty="0"/>
              <a:t>: </a:t>
            </a:r>
            <a:endParaRPr lang="en-IN" dirty="0" smtClean="0"/>
          </a:p>
          <a:p>
            <a:pPr lvl="1" algn="just"/>
            <a:r>
              <a:rPr lang="en-IN" dirty="0" smtClean="0"/>
              <a:t>PILLOW </a:t>
            </a:r>
            <a:r>
              <a:rPr lang="en-IN" dirty="0"/>
              <a:t>- pillow is a fork of PIL (Python Image Library) to perform </a:t>
            </a:r>
            <a:r>
              <a:rPr lang="en-IN" dirty="0" smtClean="0"/>
              <a:t>different </a:t>
            </a:r>
            <a:r>
              <a:rPr lang="en-IN" dirty="0"/>
              <a:t>operations like changing format, resolution,  modifying pixels, etc.  </a:t>
            </a:r>
            <a:endParaRPr lang="en-IN" dirty="0" smtClean="0"/>
          </a:p>
          <a:p>
            <a:pPr lvl="1" algn="just"/>
            <a:r>
              <a:rPr lang="en-IN" dirty="0" smtClean="0"/>
              <a:t>BASE64 </a:t>
            </a:r>
            <a:r>
              <a:rPr lang="en-IN" dirty="0"/>
              <a:t>- basse64 is python’s inbuilt library to convert normal </a:t>
            </a:r>
            <a:r>
              <a:rPr lang="en-IN" dirty="0" smtClean="0"/>
              <a:t>message </a:t>
            </a:r>
            <a:r>
              <a:rPr lang="en-IN" dirty="0"/>
              <a:t>into base64 encrypt format, base64 provides faster encryption and decryption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TKINTER – “tkinter” </a:t>
            </a:r>
            <a:r>
              <a:rPr lang="en-IN" dirty="0"/>
              <a:t>or </a:t>
            </a:r>
            <a:r>
              <a:rPr lang="en-IN" dirty="0" smtClean="0"/>
              <a:t>“tk” </a:t>
            </a:r>
            <a:r>
              <a:rPr lang="en-IN" dirty="0"/>
              <a:t>is python library for creating GUIs (graphical user interface).</a:t>
            </a:r>
          </a:p>
        </p:txBody>
      </p:sp>
    </p:spTree>
    <p:extLst>
      <p:ext uri="{BB962C8B-B14F-4D97-AF65-F5344CB8AC3E}">
        <p14:creationId xmlns:p14="http://schemas.microsoft.com/office/powerpoint/2010/main" val="326609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43741" cy="3416300"/>
          </a:xfrm>
        </p:spPr>
        <p:txBody>
          <a:bodyPr/>
          <a:lstStyle/>
          <a:p>
            <a:pPr algn="just"/>
            <a:r>
              <a:rPr lang="en-US" dirty="0" smtClean="0"/>
              <a:t>encode:</a:t>
            </a:r>
          </a:p>
          <a:p>
            <a:pPr lvl="1" algn="just"/>
            <a:r>
              <a:rPr lang="en-US" dirty="0" smtClean="0"/>
              <a:t>select </a:t>
            </a:r>
            <a:r>
              <a:rPr lang="en-US" dirty="0"/>
              <a:t>any image.</a:t>
            </a:r>
          </a:p>
          <a:p>
            <a:pPr lvl="1" algn="just"/>
            <a:r>
              <a:rPr lang="en-US" dirty="0"/>
              <a:t>this image is converted into png format.</a:t>
            </a:r>
          </a:p>
          <a:p>
            <a:pPr lvl="1" algn="just"/>
            <a:r>
              <a:rPr lang="en-US" dirty="0" smtClean="0"/>
              <a:t>your </a:t>
            </a:r>
            <a:r>
              <a:rPr lang="en-US" dirty="0"/>
              <a:t>massage taken from text box converted to base64.</a:t>
            </a:r>
          </a:p>
          <a:p>
            <a:pPr lvl="1" algn="just"/>
            <a:r>
              <a:rPr lang="en-US" dirty="0"/>
              <a:t>merge this base64 encoded string with image.</a:t>
            </a:r>
          </a:p>
          <a:p>
            <a:pPr lvl="1" algn="just"/>
            <a:r>
              <a:rPr lang="en-US" dirty="0"/>
              <a:t>user is given option to save image wherever he/she wants.</a:t>
            </a: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0196" y="2603500"/>
            <a:ext cx="444374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decode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select </a:t>
            </a:r>
            <a:r>
              <a:rPr lang="en-US" dirty="0"/>
              <a:t>image which is encoded.</a:t>
            </a:r>
          </a:p>
          <a:p>
            <a:pPr lvl="1" algn="just"/>
            <a:r>
              <a:rPr lang="en-US" dirty="0"/>
              <a:t>the base64 string is </a:t>
            </a:r>
            <a:r>
              <a:rPr lang="en-US" dirty="0" smtClean="0"/>
              <a:t>separated </a:t>
            </a:r>
            <a:r>
              <a:rPr lang="en-US" dirty="0"/>
              <a:t>using decode function.</a:t>
            </a:r>
          </a:p>
          <a:p>
            <a:pPr lvl="1" algn="just"/>
            <a:r>
              <a:rPr lang="en-US" dirty="0"/>
              <a:t>base64 string is decoded.</a:t>
            </a:r>
          </a:p>
          <a:p>
            <a:pPr lvl="1" algn="just"/>
            <a:r>
              <a:rPr lang="en-US" dirty="0"/>
              <a:t>by tkinter the output is shown in a textbox.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7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9938616" cy="3702410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Suppose the message to be hidden is </a:t>
            </a: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“</a:t>
            </a:r>
            <a:r>
              <a:rPr lang="en-US" altLang="en-US" sz="1400" b="1" dirty="0" err="1" smtClean="0">
                <a:solidFill>
                  <a:schemeClr val="tx1"/>
                </a:solidFill>
                <a:latin typeface="Roboto"/>
              </a:rPr>
              <a:t>Hii</a:t>
            </a: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”. </a:t>
            </a: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Since the message is of 3-bytes, therefore, pixels required to encode the data is 3 x 3 = 9. Consider a 4 x 3 image with a total 12-pixels, which are sufficient to encode the given data.</a:t>
            </a:r>
            <a:br>
              <a:rPr lang="en-US" altLang="en-US" sz="1400" dirty="0">
                <a:solidFill>
                  <a:schemeClr val="tx1"/>
                </a:solidFill>
                <a:latin typeface="Roboto"/>
              </a:rPr>
            </a:b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 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[(27, 64, 164), (248, 244, 194), (174, 246, 250), (149, 95, 232), (188, 156, 169), (71, 167, 127), (132, 173, 97), (113, 69, 206), (255, 29, 213), (53, 153, 220), (246, 225, 229), (142, 82, 175)] 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ASCII value of ‘</a:t>
            </a:r>
            <a:r>
              <a:rPr lang="en-US" altLang="en-US" sz="1400" b="1" dirty="0">
                <a:solidFill>
                  <a:schemeClr val="tx1"/>
                </a:solidFill>
                <a:latin typeface="Roboto"/>
              </a:rPr>
              <a:t> H </a:t>
            </a: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‘ is 72 whose binary equivalent is 01001000</a:t>
            </a: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Roboto"/>
              </a:rPr>
            </a:b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Taking first 3-pixels </a:t>
            </a:r>
            <a:endParaRPr lang="en-US" altLang="en-US" sz="1400" dirty="0" smtClean="0">
              <a:solidFill>
                <a:schemeClr val="tx1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 smtClean="0">
              <a:solidFill>
                <a:schemeClr val="tx1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27, 64, 164), (248, 244, 194), (174, 246, 250) </a:t>
            </a: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to </a:t>
            </a: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encode. </a:t>
            </a:r>
            <a:endParaRPr lang="en-US" altLang="en-US" sz="1400" dirty="0" smtClean="0">
              <a:solidFill>
                <a:schemeClr val="tx1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Now </a:t>
            </a:r>
            <a:r>
              <a:rPr lang="en-US" altLang="en-US" sz="1400" dirty="0">
                <a:solidFill>
                  <a:schemeClr val="tx1"/>
                </a:solidFill>
                <a:latin typeface="Roboto"/>
              </a:rPr>
              <a:t>change the pixel to odd for 1 and even for 0. </a:t>
            </a: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So, the modifies pixels are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 smtClean="0">
              <a:solidFill>
                <a:schemeClr val="tx1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(26, 63, 164), (248, 243, 194), (174, 246, 250).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 smtClean="0">
              <a:solidFill>
                <a:schemeClr val="tx1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Since we have to encode more data, therefore, the last value should be even. Similarly, ‘</a:t>
            </a:r>
            <a:r>
              <a:rPr lang="en-US" altLang="en-US" sz="1400" b="1" dirty="0" err="1" smtClean="0">
                <a:solidFill>
                  <a:schemeClr val="tx1"/>
                </a:solidFill>
                <a:latin typeface="Roboto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Roboto"/>
              </a:rPr>
              <a:t>‘ can be encoded in this image</a:t>
            </a:r>
            <a:endParaRPr lang="en-US" altLang="en-US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8240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822" y="663117"/>
            <a:ext cx="8761413" cy="706964"/>
          </a:xfrm>
        </p:spPr>
        <p:txBody>
          <a:bodyPr/>
          <a:lstStyle/>
          <a:p>
            <a:r>
              <a:rPr lang="en-US" dirty="0" smtClean="0"/>
              <a:t>Application UI</a:t>
            </a:r>
            <a:endParaRPr lang="en-IN" dirty="0"/>
          </a:p>
        </p:txBody>
      </p:sp>
      <p:pic>
        <p:nvPicPr>
          <p:cNvPr id="1026" name="Picture 2" descr="encode_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encode_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28"/>
            <a:ext cx="12178692" cy="684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both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492" y="2612125"/>
            <a:ext cx="9860332" cy="519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	Normal image 											edited image	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91" y="3529263"/>
            <a:ext cx="3668079" cy="1950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3" y="3529263"/>
            <a:ext cx="3668080" cy="19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1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70C0"/>
      </a:hlink>
      <a:folHlink>
        <a:srgbClr val="0070C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318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Consolas</vt:lpstr>
      <vt:lpstr>Roboto</vt:lpstr>
      <vt:lpstr>Wingdings 3</vt:lpstr>
      <vt:lpstr>Ion Boardroom</vt:lpstr>
      <vt:lpstr>Internship presentation</vt:lpstr>
      <vt:lpstr>Problem Statement</vt:lpstr>
      <vt:lpstr>Work done :</vt:lpstr>
      <vt:lpstr>Software Requirements</vt:lpstr>
      <vt:lpstr>Basic Working </vt:lpstr>
      <vt:lpstr>Logic</vt:lpstr>
      <vt:lpstr>Application UI</vt:lpstr>
      <vt:lpstr>PowerPoint Presentation</vt:lpstr>
      <vt:lpstr>Comparing both image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Malay</dc:creator>
  <cp:lastModifiedBy>Malay</cp:lastModifiedBy>
  <cp:revision>14</cp:revision>
  <dcterms:created xsi:type="dcterms:W3CDTF">2020-09-20T07:26:45Z</dcterms:created>
  <dcterms:modified xsi:type="dcterms:W3CDTF">2020-09-20T18:53:45Z</dcterms:modified>
</cp:coreProperties>
</file>