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54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24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404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06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0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7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2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5609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2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38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0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531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934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5/30/2020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7669508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a:t>
            </a:r>
            <a:r>
              <a:rPr lang="en-US" dirty="0" smtClean="0"/>
              <a:t>Capstone</a:t>
            </a:r>
          </a:p>
          <a:p>
            <a:endParaRPr lang="en-US" dirty="0"/>
          </a:p>
          <a:p>
            <a:pPr algn="r"/>
            <a:r>
              <a:rPr lang="en-US" b="1" dirty="0" smtClean="0"/>
              <a:t> </a:t>
            </a:r>
            <a:r>
              <a:rPr lang="en-US" sz="2400" b="1" dirty="0" smtClean="0"/>
              <a:t>Malay Damani</a:t>
            </a:r>
            <a:endParaRPr lang="en-US" b="1" dirty="0" smtClean="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smtClean="0">
                <a:solidFill>
                  <a:srgbClr val="FF0000"/>
                </a:solidFill>
                <a:latin typeface="AR DARLING" panose="02000000000000000000" pitchFamily="2" charset="0"/>
              </a:rPr>
              <a:t>THANK YOU</a:t>
            </a:r>
            <a:endParaRPr lang="en-US" sz="6000" dirty="0">
              <a:solidFill>
                <a:srgbClr val="FF0000"/>
              </a:solidFill>
              <a:latin typeface="AR DARLING" panose="02000000000000000000" pitchFamily="2" charset="0"/>
            </a:endParaRP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495" y="1977201"/>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TotalTime>
  <Words>579</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 DARLING</vt:lpstr>
      <vt:lpstr>Arial</vt:lpstr>
      <vt:lpstr>Garamond</vt:lpstr>
      <vt:lpstr>Organic</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damanimalay@gmail.com</cp:lastModifiedBy>
  <cp:revision>11</cp:revision>
  <dcterms:created xsi:type="dcterms:W3CDTF">2018-09-09T09:14:01Z</dcterms:created>
  <dcterms:modified xsi:type="dcterms:W3CDTF">2020-05-29T22:14:17Z</dcterms:modified>
</cp:coreProperties>
</file>