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5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6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7" name="Image 0" descr="/Users/viktoriakorogod/WEB/Solid Solution/StrategyKiln/dev.back/public/uploads/pptTemp/1684841698669/leftArro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8" name="Image 1" descr="/Users/viktoriakorogod/WEB/Solid Solution/StrategyKiln/dev.back/public/uploads/pptTemp/1684841698669/rightArrow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pic>
        <p:nvPicPr>
          <p:cNvPr id="9" name="Image 2" descr="/Users/viktoriakorogod/WEB/Solid Solution/StrategyKiln/dev.back/public/uploads/pptTemp/1684841698669/border-left-to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10" name="Image 3" descr="/Users/viktoriakorogod/WEB/Solid Solution/StrategyKiln/dev.back/public/uploads/pptTemp/1684841698669/leftTo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11" name="Image 4" descr="/Users/viktoriakorogod/WEB/Solid Solution/StrategyKiln/dev.back/public/uploads/pptTemp/1684841698669/leftBotto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12" name="Image 5" descr="/Users/viktoriakorogod/WEB/Solid Solution/StrategyKiln/dev.back/public/uploads/pptTemp/1684841698669/border-right-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6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17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18" name="Image 6" descr="/Users/viktoriakorogod/WEB/Solid Solution/StrategyKiln/dev.back/public/uploads/pptTemp/1684841698669/border-right-top-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pic>
        <p:nvPicPr>
          <p:cNvPr id="19" name="Image 7" descr="/Users/viktoriakorogod/WEB/Solid Solution/StrategyKiln/dev.back/public/uploads/pptTemp/1684841698669/border-right-bottom-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20" name="Image 8" descr="/Users/viktoriakorogod/WEB/Solid Solution/StrategyKiln/dev.back/public/uploads/pptTemp/1684841698669/rightTo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21" name="Image 9" descr="/Users/viktoriakorogod/WEB/Solid Solution/StrategyKiln/dev.back/public/uploads/pptTemp/1684841698669/rightBotto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22" name="Image 10" descr="/Users/viktoriakorogod/WEB/Solid Solution/StrategyKiln/dev.back/public/uploads/pptTemp/1684841698669/SW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2023-05-23T11:34:58Z</dcterms:created>
  <dcterms:modified xsi:type="dcterms:W3CDTF">2023-05-23T11:34:58Z</dcterms:modified>
</cp:coreProperties>
</file>