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193521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193521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193521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193521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193521/rightTo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193521/right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193521/SWO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2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3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4" name="Image 7" descr="/Users/viktoriakorogod/WEB/Solid Solution/StrategyKiln/dev.back/public/uploads/pptTemp/1684852193521/leftArrow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5" name="Image 8" descr="/Users/viktoriakorogod/WEB/Solid Solution/StrategyKiln/dev.back/public/uploads/pptTemp/1684852193521/righ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7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8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9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0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1" name="Image 9" descr="/Users/viktoriakorogod/WEB/Solid Solution/StrategyKiln/dev.back/public/uploads/pptTemp/1684852193521/border-right-top-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2023-05-23T14:29:53Z</dcterms:created>
  <dcterms:modified xsi:type="dcterms:W3CDTF">2023-05-23T14:29:53Z</dcterms:modified>
</cp:coreProperties>
</file>