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image" Target="../media/image-1-8.png"/><Relationship Id="rId9" Type="http://schemas.openxmlformats.org/officeDocument/2006/relationships/image" Target="../media/image-1-9.png"/><Relationship Id="rId10" Type="http://schemas.openxmlformats.org/officeDocument/2006/relationships/image" Target="../media/image-1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Users/viktoriakorogod/WEB/Solid Solution/StrategyKiln/dev.back/public/uploads/pptTemp/1684852250773/border-left-to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82880"/>
            <a:ext cx="4114800" cy="1508760"/>
          </a:xfrm>
          <a:prstGeom prst="rect">
            <a:avLst/>
          </a:prstGeom>
        </p:spPr>
      </p:pic>
      <p:pic>
        <p:nvPicPr>
          <p:cNvPr id="3" name="Image 1" descr="/Users/viktoriakorogod/WEB/Solid Solution/StrategyKiln/dev.back/public/uploads/pptTemp/1684852250773/leftTo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" y="640080"/>
            <a:ext cx="274320" cy="274320"/>
          </a:xfrm>
          <a:prstGeom prst="rect">
            <a:avLst/>
          </a:prstGeom>
        </p:spPr>
      </p:pic>
      <p:pic>
        <p:nvPicPr>
          <p:cNvPr id="4" name="Image 2" descr="/Users/viktoriakorogod/WEB/Solid Solution/StrategyKiln/dev.back/public/uploads/pptTemp/1684852250773/leftBottom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" y="3977640"/>
            <a:ext cx="274320" cy="274320"/>
          </a:xfrm>
          <a:prstGeom prst="rect">
            <a:avLst/>
          </a:prstGeom>
        </p:spPr>
      </p:pic>
      <p:pic>
        <p:nvPicPr>
          <p:cNvPr id="5" name="Image 3" descr="/Users/viktoriakorogod/WEB/Solid Solution/StrategyKiln/dev.back/public/uploads/pptTemp/1684852250773/border-right-bottom-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754880" y="182880"/>
            <a:ext cx="4114800" cy="1508760"/>
          </a:xfrm>
          <a:prstGeom prst="rect">
            <a:avLst/>
          </a:prstGeom>
        </p:spPr>
      </p:pic>
      <p:pic>
        <p:nvPicPr>
          <p:cNvPr id="6" name="Image 4" descr="/Users/viktoriakorogod/WEB/Solid Solution/StrategyKiln/dev.back/public/uploads/pptTemp/1684852250773/rightTo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4232" y="640080"/>
            <a:ext cx="274320" cy="274320"/>
          </a:xfrm>
          <a:prstGeom prst="rect">
            <a:avLst/>
          </a:prstGeom>
        </p:spPr>
      </p:pic>
      <p:pic>
        <p:nvPicPr>
          <p:cNvPr id="7" name="Image 5" descr="/Users/viktoriakorogod/WEB/Solid Solution/StrategyKiln/dev.back/public/uploads/pptTemp/1684852250773/rightBottom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4232" y="3977640"/>
            <a:ext cx="274320" cy="274320"/>
          </a:xfrm>
          <a:prstGeom prst="rect">
            <a:avLst/>
          </a:prstGeom>
        </p:spPr>
      </p:pic>
      <p:pic>
        <p:nvPicPr>
          <p:cNvPr id="8" name="Image 6" descr="/Users/viktoriakorogod/WEB/Solid Solution/StrategyKiln/dev.back/public/uploads/pptTemp/1684852250773/SWO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4740" y="1691640"/>
            <a:ext cx="1828800" cy="182880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320040" y="27432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ED5829"/>
                </a:solidFill>
              </a:rPr>
              <a:t>Strength</a:t>
            </a:r>
            <a:endParaRPr lang="en-US" sz="1600" dirty="0"/>
          </a:p>
        </p:txBody>
      </p:sp>
      <p:sp>
        <p:nvSpPr>
          <p:cNvPr id="10" name="Text 1"/>
          <p:cNvSpPr/>
          <p:nvPr/>
        </p:nvSpPr>
        <p:spPr>
          <a:xfrm>
            <a:off x="320040" y="329184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CAB32"/>
                </a:solidFill>
              </a:rPr>
              <a:t>Weaknesses</a:t>
            </a:r>
            <a:endParaRPr lang="en-US" sz="1600" dirty="0"/>
          </a:p>
        </p:txBody>
      </p:sp>
      <p:sp>
        <p:nvSpPr>
          <p:cNvPr id="11" name="Text 2"/>
          <p:cNvSpPr/>
          <p:nvPr/>
        </p:nvSpPr>
        <p:spPr>
          <a:xfrm>
            <a:off x="320040" y="457200"/>
            <a:ext cx="347472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100"/>
              </a:spcAft>
              <a:buNone/>
            </a:pPr>
            <a:r>
              <a:rPr lang="en-US" sz="71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dasdasd</a:t>
            </a:r>
            <a:endParaRPr lang="en-US" sz="710" dirty="0"/>
          </a:p>
        </p:txBody>
      </p:sp>
      <p:sp>
        <p:nvSpPr>
          <p:cNvPr id="12" name="Text 3"/>
          <p:cNvSpPr/>
          <p:nvPr/>
        </p:nvSpPr>
        <p:spPr>
          <a:xfrm>
            <a:off x="320040" y="3474720"/>
            <a:ext cx="347472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10"/>
              </a:lnSpc>
              <a:spcAft>
                <a:spcPts val="10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dвфівфівфівфівфі</a:t>
            </a:r>
            <a:endParaRPr lang="en-US" sz="700" dirty="0"/>
          </a:p>
        </p:txBody>
      </p:sp>
      <p:sp>
        <p:nvSpPr>
          <p:cNvPr id="13" name="Text 4"/>
          <p:cNvSpPr/>
          <p:nvPr/>
        </p:nvSpPr>
        <p:spPr>
          <a:xfrm>
            <a:off x="388620" y="2011680"/>
            <a:ext cx="3154680" cy="1097280"/>
          </a:xfrm>
          <a:prstGeom prst="roundRect">
            <a:avLst>
              <a:gd name="adj" fmla="val 16667"/>
            </a:avLst>
          </a:prstGeom>
          <a:solidFill>
            <a:srgbClr val="ED5829"/>
          </a:solidFill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10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вфівфівфв</a:t>
            </a:r>
            <a:endParaRPr lang="en-US" sz="700" dirty="0"/>
          </a:p>
        </p:txBody>
      </p:sp>
      <p:pic>
        <p:nvPicPr>
          <p:cNvPr id="14" name="Image 7" descr="/Users/viktoriakorogod/WEB/Solid Solution/StrategyKiln/dev.back/public/uploads/pptTemp/1684852250773/leftArrow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0240" y="1737360"/>
            <a:ext cx="137160" cy="274320"/>
          </a:xfrm>
          <a:prstGeom prst="rect">
            <a:avLst/>
          </a:prstGeom>
        </p:spPr>
      </p:pic>
      <p:pic>
        <p:nvPicPr>
          <p:cNvPr id="15" name="Image 8" descr="/Users/viktoriakorogod/WEB/Solid Solution/StrategyKiln/dev.back/public/uploads/pptTemp/1684852250773/rightArrow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2320" y="3063240"/>
            <a:ext cx="137160" cy="274320"/>
          </a:xfrm>
          <a:prstGeom prst="rect">
            <a:avLst/>
          </a:prstGeom>
        </p:spPr>
      </p:pic>
      <p:sp>
        <p:nvSpPr>
          <p:cNvPr id="16" name="Text 5"/>
          <p:cNvSpPr/>
          <p:nvPr/>
        </p:nvSpPr>
        <p:spPr>
          <a:xfrm>
            <a:off x="5440680" y="27432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CAB32"/>
                </a:solidFill>
              </a:rPr>
              <a:t>Threats</a:t>
            </a:r>
            <a:endParaRPr lang="en-US" sz="1600" dirty="0"/>
          </a:p>
        </p:txBody>
      </p:sp>
      <p:sp>
        <p:nvSpPr>
          <p:cNvPr id="17" name="Text 6"/>
          <p:cNvSpPr/>
          <p:nvPr/>
        </p:nvSpPr>
        <p:spPr>
          <a:xfrm>
            <a:off x="5440680" y="329184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ED5829"/>
                </a:solidFill>
              </a:rPr>
              <a:t>Opportunities</a:t>
            </a:r>
            <a:endParaRPr lang="en-US" sz="1600" dirty="0"/>
          </a:p>
        </p:txBody>
      </p:sp>
      <p:sp>
        <p:nvSpPr>
          <p:cNvPr id="18" name="Text 7"/>
          <p:cNvSpPr/>
          <p:nvPr/>
        </p:nvSpPr>
        <p:spPr>
          <a:xfrm>
            <a:off x="5440680" y="548640"/>
            <a:ext cx="338328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100"/>
              </a:spcAft>
              <a:buNone/>
            </a:pPr>
            <a:r>
              <a:rPr lang="en-US" sz="71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вфівфівфів</a:t>
            </a:r>
            <a:endParaRPr lang="en-US" sz="710" dirty="0"/>
          </a:p>
        </p:txBody>
      </p:sp>
      <p:sp>
        <p:nvSpPr>
          <p:cNvPr id="19" name="Text 8"/>
          <p:cNvSpPr/>
          <p:nvPr/>
        </p:nvSpPr>
        <p:spPr>
          <a:xfrm>
            <a:off x="5440680" y="3474720"/>
            <a:ext cx="338328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10"/>
              </a:lnSpc>
              <a:spcAft>
                <a:spcPts val="10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вфівфівфів</a:t>
            </a:r>
            <a:endParaRPr lang="en-US" sz="700" dirty="0"/>
          </a:p>
        </p:txBody>
      </p:sp>
      <p:sp>
        <p:nvSpPr>
          <p:cNvPr id="20" name="Text 9"/>
          <p:cNvSpPr/>
          <p:nvPr/>
        </p:nvSpPr>
        <p:spPr>
          <a:xfrm>
            <a:off x="5532120" y="1965960"/>
            <a:ext cx="3246120" cy="1097280"/>
          </a:xfrm>
          <a:prstGeom prst="roundRect">
            <a:avLst>
              <a:gd name="adj" fmla="val 16667"/>
            </a:avLst>
          </a:prstGeom>
          <a:solidFill>
            <a:srgbClr val="ED5829"/>
          </a:solidFill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9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віфвфівфі</a:t>
            </a:r>
            <a:endParaRPr lang="en-US" sz="700" dirty="0"/>
          </a:p>
        </p:txBody>
      </p:sp>
      <p:pic>
        <p:nvPicPr>
          <p:cNvPr id="21" name="Image 9" descr="/Users/viktoriakorogod/WEB/Solid Solution/StrategyKiln/dev.back/public/uploads/pptTemp/1684852250773/border-right-top-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4754880" y="3291840"/>
            <a:ext cx="4114800" cy="1508760"/>
          </a:xfrm>
          <a:prstGeom prst="rect">
            <a:avLst/>
          </a:prstGeom>
        </p:spPr>
      </p:pic>
      <p:sp>
        <p:nvSpPr>
          <p:cNvPr id="22" name="Text 10"/>
          <p:cNvSpPr/>
          <p:nvPr/>
        </p:nvSpPr>
        <p:spPr>
          <a:xfrm>
            <a:off x="45720" y="4434840"/>
            <a:ext cx="3520440" cy="1097280"/>
          </a:xfrm>
          <a:prstGeom prst="rect">
            <a:avLst>
              <a:gd name="adj" fmla="val 16667"/>
            </a:avLst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9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dasdas</a:t>
            </a:r>
            <a:endParaRPr lang="en-US" sz="700" dirty="0"/>
          </a:p>
          <a:p>
            <a:pPr indent="0" marL="0">
              <a:lnSpc>
                <a:spcPts val="700"/>
              </a:lnSpc>
              <a:spcAft>
                <a:spcPts val="9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dasdas</a:t>
            </a:r>
            <a:endParaRPr lang="en-US" sz="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2023-05-23T14:30:50Z</dcterms:created>
  <dcterms:modified xsi:type="dcterms:W3CDTF">2023-05-23T14:30:50Z</dcterms:modified>
</cp:coreProperties>
</file>