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sers/viktoriakorogod/WEB/Solid Solution/StrategyKiln/dev.back/public/uploads/pptTemp/1684852314768/border-left-t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3" name="Image 1" descr="/Users/viktoriakorogod/WEB/Solid Solution/StrategyKiln/dev.back/public/uploads/pptTemp/1684852314768/leftTo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4" name="Image 2" descr="/Users/viktoriakorogod/WEB/Solid Solution/StrategyKiln/dev.back/public/uploads/pptTemp/1684852314768/leftBotto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5" name="Image 3" descr="/Users/viktoriakorogod/WEB/Solid Solution/StrategyKiln/dev.back/public/uploads/pptTemp/1684852314768/border-right-botto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28600" y="3291840"/>
            <a:ext cx="4114800" cy="1508760"/>
          </a:xfrm>
          <a:prstGeom prst="rect">
            <a:avLst/>
          </a:prstGeom>
        </p:spPr>
      </p:pic>
      <p:pic>
        <p:nvPicPr>
          <p:cNvPr id="6" name="Image 4" descr="/Users/viktoriakorogod/WEB/Solid Solution/StrategyKiln/dev.back/public/uploads/pptTemp/1684852314768/rightTo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232" y="640080"/>
            <a:ext cx="274320" cy="274320"/>
          </a:xfrm>
          <a:prstGeom prst="rect">
            <a:avLst/>
          </a:prstGeom>
        </p:spPr>
      </p:pic>
      <p:pic>
        <p:nvPicPr>
          <p:cNvPr id="7" name="Image 5" descr="/Users/viktoriakorogod/WEB/Solid Solution/StrategyKiln/dev.back/public/uploads/pptTemp/1684852314768/rightBottom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232" y="3977640"/>
            <a:ext cx="274320" cy="274320"/>
          </a:xfrm>
          <a:prstGeom prst="rect">
            <a:avLst/>
          </a:prstGeom>
        </p:spPr>
      </p:pic>
      <p:pic>
        <p:nvPicPr>
          <p:cNvPr id="8" name="Image 6" descr="/Users/viktoriakorogod/WEB/Solid Solution/StrategyKiln/dev.back/public/uploads/pptTemp/1684852314768/SWO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10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11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12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13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14" name="Image 7" descr="/Users/viktoriakorogod/WEB/Solid Solution/StrategyKiln/dev.back/public/uploads/pptTemp/1684852314768/leftArrow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15" name="Image 8" descr="/Users/viktoriakorogod/WEB/Solid Solution/StrategyKiln/dev.back/public/uploads/pptTemp/1684852314768/rightArrow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7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18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19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20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pic>
        <p:nvPicPr>
          <p:cNvPr id="21" name="Image 9" descr="/Users/viktoriakorogod/WEB/Solid Solution/StrategyKiln/dev.back/public/uploads/pptTemp/1684852314768/border-right-top-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sp>
        <p:nvSpPr>
          <p:cNvPr id="22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2023-05-23T14:31:54Z</dcterms:created>
  <dcterms:modified xsi:type="dcterms:W3CDTF">2023-05-23T14:31:54Z</dcterms:modified>
</cp:coreProperties>
</file>