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2575282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2575282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2575282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2575282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2575282/border-right-bottom-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2575282/rightTo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2575282/rightBotto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9" name="Image 7" descr="/Users/viktoriakorogod/WEB/Solid Solution/StrategyKiln/dev.back/public/uploads/pptTemp/1684852575282/SWO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pic>
        <p:nvPicPr>
          <p:cNvPr id="10" name="Image 8" descr="/Users/viktoriakorogod/WEB/Solid Solution/StrategyKiln/dev.back/public/uploads/pptTemp/1684852575282/border-right-top-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2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3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4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5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6" name="Image 9" descr="/Users/viktoriakorogod/WEB/Solid Solution/StrategyKiln/dev.back/public/uploads/pptTemp/1684852575282/leftArrow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7" name="Image 10" descr="/Users/viktoriakorogod/WEB/Solid Solution/StrategyKiln/dev.back/public/uploads/pptTemp/1684852575282/rightArrow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8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9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20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21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2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sp>
        <p:nvSpPr>
          <p:cNvPr id="23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2023-05-23T14:36:15Z</dcterms:created>
  <dcterms:modified xsi:type="dcterms:W3CDTF">2023-05-23T14:36:15Z</dcterms:modified>
</cp:coreProperties>
</file>