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005C21"/>
    <a:srgbClr val="407855"/>
    <a:srgbClr val="40CDF5"/>
    <a:srgbClr val="00BCF2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4" autoAdjust="0"/>
    <p:restoredTop sz="94660"/>
  </p:normalViewPr>
  <p:slideViewPr>
    <p:cSldViewPr snapToGrid="0">
      <p:cViewPr>
        <p:scale>
          <a:sx n="215" d="100"/>
          <a:sy n="215" d="100"/>
        </p:scale>
        <p:origin x="-4380" y="-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D4EAA-ACCA-462D-97CE-B7FFB398C493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CEC9C-25B7-49AF-B8DB-71646D167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41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CEC9C-25B7-49AF-B8DB-71646D1676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0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CEC9C-25B7-49AF-B8DB-71646D1676F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06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CEC9C-25B7-49AF-B8DB-71646D1676F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94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B760-C8F9-417A-956C-78DEB95B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B40F-9408-4F9D-89A9-933FAF637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FCD9-FD44-4138-86E0-368226E6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9ECE-C74A-49FB-966D-3EC6C5DE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6B29-A4CA-46A9-A5ED-D7670B7C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2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5223-5BAF-4331-BB5C-2F090D3C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6445-4DDB-4D50-B9EA-4ABCF3D6F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41B7-30AD-449D-A5C9-47EE88B9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5AC3-59E0-4800-95BB-4309F31C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B98B-CB13-442E-8ED7-D2E338A5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0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AC1BD-F95C-4247-B422-A6D99B078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5B334-D2BD-4A5A-AC0A-B53296162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C9483-DCED-44D8-BB6B-944AC818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5DFE-BAEE-4566-9094-0F9DB70B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F30B-D499-4DBE-87EC-02FB2A3D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89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7BD6-E006-49D3-A6A3-9176A0C8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A1BA-4EED-477F-B8F8-E70D2FD5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6FFD-8DD9-44BE-A13E-E60190A7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A54AD-256A-4190-A2B6-73D797B2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F98E-36D0-4EAD-AA0C-35826FD0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0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C512-9011-4CF6-B781-6FF479B2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5EDA9-5A68-435D-830E-FF92C10F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70F0-E6F8-4510-B093-E51A7307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A750C-F60E-4CF7-A2C4-C68F16E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81DF-D913-418C-9781-1C7156CD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528E-9EC6-4791-B379-0D23ECF8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C21A-EEC2-4A75-8F8E-CCFD02D38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92EFF-1BD2-4E63-9B0B-3A5079DA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A701F-A02B-4043-AD3C-415A0CE6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F6A5-7876-4F37-9BE3-03F68C6A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3847B-250D-446F-9308-FB33DA42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9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674B-C113-4881-BCC3-29404332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0DB4-DEBB-4F22-B625-2312579CE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87646-AFD3-4C86-A23F-A69806F3F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3445E-E8E0-4BCC-BC62-A87CDE3F6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B81A2-2733-4E87-9A5A-48F637DD8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65765-C924-45C0-ABD3-D1098729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8650C-25FE-482C-884D-E7940B99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7B951-63E5-4A79-B9CC-757637C3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22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76A7-5EE1-45AE-9AE4-84EC9C1B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5AA55-F9DB-483B-BC6F-C818C174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F0060-5BCF-49E4-A070-AD9172CE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7AF5F-BABE-4363-B582-3348F32E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50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88E91-5414-4FD5-8182-FF341ED9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C9F74-AE25-407E-B607-6D181C07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77B1-06A2-4E5E-99DB-579E7C4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70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D33D-E022-4739-B83E-652950FE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BB64-7BF3-441B-8B69-E068963D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E5102-5C84-42DB-B3EC-8974E485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52C47-A477-4485-BB54-5A279CFC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89A8B-AE36-4523-9330-34C1CA23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65D46-E84C-4ACC-84DC-E8AA26A8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4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75D2-5839-4FEB-A76C-6F77B40A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27F7B-0ACE-4455-A0E2-1B7C7C537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AFF5F-D2DA-4BCA-A405-19AD69700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02AC-FCE3-40DA-89A8-EF5EE38C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2D0-F9BC-4E75-AABA-0F8BFEBF7988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5262-9FC8-49BD-BB27-18E14117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676A-A166-4207-BF26-8D9E9E8F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36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FB929-0EA1-4AE4-BEE8-5A847848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140B-FEC1-4A63-963C-BB3670D1C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5CB1-EC15-48B6-88C5-E2E13649A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A2D0-F9BC-4E75-AABA-0F8BFEBF7988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4CDA-65B7-49F2-B7F3-C7BD7B54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C841D-DFCB-4C09-BA9D-535F0EF88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2124-EF85-4ABA-A18F-619633068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9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C8C818-88C7-4E8C-B871-8C0B76DDF82D}"/>
              </a:ext>
            </a:extLst>
          </p:cNvPr>
          <p:cNvSpPr/>
          <p:nvPr/>
        </p:nvSpPr>
        <p:spPr>
          <a:xfrm>
            <a:off x="397336" y="3776554"/>
            <a:ext cx="11356521" cy="686969"/>
          </a:xfrm>
          <a:prstGeom prst="rect">
            <a:avLst/>
          </a:prstGeom>
          <a:solidFill>
            <a:srgbClr val="407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378927-191A-4FDE-8C5E-CB9CFBE46A95}"/>
              </a:ext>
            </a:extLst>
          </p:cNvPr>
          <p:cNvSpPr/>
          <p:nvPr/>
        </p:nvSpPr>
        <p:spPr>
          <a:xfrm>
            <a:off x="397335" y="1348346"/>
            <a:ext cx="11356521" cy="242938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EEFBF8E-8AB3-4801-9350-0E1E1E12F136}"/>
              </a:ext>
            </a:extLst>
          </p:cNvPr>
          <p:cNvGrpSpPr/>
          <p:nvPr/>
        </p:nvGrpSpPr>
        <p:grpSpPr>
          <a:xfrm>
            <a:off x="3700257" y="2824793"/>
            <a:ext cx="3182764" cy="1637951"/>
            <a:chOff x="320675" y="3908425"/>
            <a:chExt cx="1538288" cy="941388"/>
          </a:xfrm>
        </p:grpSpPr>
        <p:sp>
          <p:nvSpPr>
            <p:cNvPr id="174" name="Freeform 17">
              <a:extLst>
                <a:ext uri="{FF2B5EF4-FFF2-40B4-BE49-F238E27FC236}">
                  <a16:creationId xmlns:a16="http://schemas.microsoft.com/office/drawing/2014/main" id="{248A5BCE-DF2C-4B1A-9983-81845AA78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3" y="4078687"/>
              <a:ext cx="73025" cy="769938"/>
            </a:xfrm>
            <a:custGeom>
              <a:avLst/>
              <a:gdLst>
                <a:gd name="T0" fmla="*/ 22 w 46"/>
                <a:gd name="T1" fmla="*/ 0 h 485"/>
                <a:gd name="T2" fmla="*/ 0 w 46"/>
                <a:gd name="T3" fmla="*/ 485 h 485"/>
                <a:gd name="T4" fmla="*/ 46 w 46"/>
                <a:gd name="T5" fmla="*/ 485 h 485"/>
                <a:gd name="T6" fmla="*/ 22 w 46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85">
                  <a:moveTo>
                    <a:pt x="22" y="0"/>
                  </a:moveTo>
                  <a:lnTo>
                    <a:pt x="0" y="485"/>
                  </a:lnTo>
                  <a:lnTo>
                    <a:pt x="46" y="48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">
              <a:extLst>
                <a:ext uri="{FF2B5EF4-FFF2-40B4-BE49-F238E27FC236}">
                  <a16:creationId xmlns:a16="http://schemas.microsoft.com/office/drawing/2014/main" id="{C9D46670-B561-4AC9-9411-8453134F2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75" y="3908425"/>
              <a:ext cx="419100" cy="769938"/>
            </a:xfrm>
            <a:custGeom>
              <a:avLst/>
              <a:gdLst>
                <a:gd name="T0" fmla="*/ 131 w 264"/>
                <a:gd name="T1" fmla="*/ 0 h 485"/>
                <a:gd name="T2" fmla="*/ 0 w 264"/>
                <a:gd name="T3" fmla="*/ 485 h 485"/>
                <a:gd name="T4" fmla="*/ 264 w 264"/>
                <a:gd name="T5" fmla="*/ 485 h 485"/>
                <a:gd name="T6" fmla="*/ 131 w 264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485">
                  <a:moveTo>
                    <a:pt x="131" y="0"/>
                  </a:moveTo>
                  <a:lnTo>
                    <a:pt x="0" y="485"/>
                  </a:lnTo>
                  <a:lnTo>
                    <a:pt x="264" y="48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9">
              <a:extLst>
                <a:ext uri="{FF2B5EF4-FFF2-40B4-BE49-F238E27FC236}">
                  <a16:creationId xmlns:a16="http://schemas.microsoft.com/office/drawing/2014/main" id="{EE1C3A75-9F17-4945-B815-C80347A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3" y="4087813"/>
              <a:ext cx="55563" cy="593725"/>
            </a:xfrm>
            <a:custGeom>
              <a:avLst/>
              <a:gdLst>
                <a:gd name="T0" fmla="*/ 18 w 35"/>
                <a:gd name="T1" fmla="*/ 0 h 374"/>
                <a:gd name="T2" fmla="*/ 0 w 35"/>
                <a:gd name="T3" fmla="*/ 374 h 374"/>
                <a:gd name="T4" fmla="*/ 35 w 35"/>
                <a:gd name="T5" fmla="*/ 374 h 374"/>
                <a:gd name="T6" fmla="*/ 18 w 35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74">
                  <a:moveTo>
                    <a:pt x="18" y="0"/>
                  </a:moveTo>
                  <a:lnTo>
                    <a:pt x="0" y="374"/>
                  </a:lnTo>
                  <a:lnTo>
                    <a:pt x="35" y="37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">
              <a:extLst>
                <a:ext uri="{FF2B5EF4-FFF2-40B4-BE49-F238E27FC236}">
                  <a16:creationId xmlns:a16="http://schemas.microsoft.com/office/drawing/2014/main" id="{FF43F783-C7FF-4FB1-BB67-26CFE511D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4505325"/>
              <a:ext cx="131763" cy="130175"/>
            </a:xfrm>
            <a:custGeom>
              <a:avLst/>
              <a:gdLst>
                <a:gd name="T0" fmla="*/ 0 w 83"/>
                <a:gd name="T1" fmla="*/ 0 h 82"/>
                <a:gd name="T2" fmla="*/ 70 w 83"/>
                <a:gd name="T3" fmla="*/ 82 h 82"/>
                <a:gd name="T4" fmla="*/ 83 w 83"/>
                <a:gd name="T5" fmla="*/ 69 h 82"/>
                <a:gd name="T6" fmla="*/ 0 w 83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2">
                  <a:moveTo>
                    <a:pt x="0" y="0"/>
                  </a:moveTo>
                  <a:lnTo>
                    <a:pt x="70" y="82"/>
                  </a:lnTo>
                  <a:lnTo>
                    <a:pt x="83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1">
              <a:extLst>
                <a:ext uri="{FF2B5EF4-FFF2-40B4-BE49-F238E27FC236}">
                  <a16:creationId xmlns:a16="http://schemas.microsoft.com/office/drawing/2014/main" id="{82ADC1F2-B28E-44FE-A41A-A60C05C52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8" y="4349750"/>
              <a:ext cx="114300" cy="114300"/>
            </a:xfrm>
            <a:custGeom>
              <a:avLst/>
              <a:gdLst>
                <a:gd name="T0" fmla="*/ 0 w 72"/>
                <a:gd name="T1" fmla="*/ 0 h 72"/>
                <a:gd name="T2" fmla="*/ 59 w 72"/>
                <a:gd name="T3" fmla="*/ 72 h 72"/>
                <a:gd name="T4" fmla="*/ 72 w 72"/>
                <a:gd name="T5" fmla="*/ 59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59" y="72"/>
                  </a:lnTo>
                  <a:lnTo>
                    <a:pt x="72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2">
              <a:extLst>
                <a:ext uri="{FF2B5EF4-FFF2-40B4-BE49-F238E27FC236}">
                  <a16:creationId xmlns:a16="http://schemas.microsoft.com/office/drawing/2014/main" id="{71D7415B-6CA6-4121-97F0-5B6F302D8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63" y="4252913"/>
              <a:ext cx="85725" cy="96838"/>
            </a:xfrm>
            <a:custGeom>
              <a:avLst/>
              <a:gdLst>
                <a:gd name="T0" fmla="*/ 0 w 54"/>
                <a:gd name="T1" fmla="*/ 0 h 61"/>
                <a:gd name="T2" fmla="*/ 45 w 54"/>
                <a:gd name="T3" fmla="*/ 61 h 61"/>
                <a:gd name="T4" fmla="*/ 54 w 54"/>
                <a:gd name="T5" fmla="*/ 44 h 61"/>
                <a:gd name="T6" fmla="*/ 0 w 54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61">
                  <a:moveTo>
                    <a:pt x="0" y="0"/>
                  </a:moveTo>
                  <a:lnTo>
                    <a:pt x="45" y="61"/>
                  </a:lnTo>
                  <a:lnTo>
                    <a:pt x="5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14563C39-E573-438F-9499-C50665F9C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4456113"/>
              <a:ext cx="131763" cy="131763"/>
            </a:xfrm>
            <a:custGeom>
              <a:avLst/>
              <a:gdLst>
                <a:gd name="T0" fmla="*/ 83 w 83"/>
                <a:gd name="T1" fmla="*/ 0 h 83"/>
                <a:gd name="T2" fmla="*/ 13 w 83"/>
                <a:gd name="T3" fmla="*/ 83 h 83"/>
                <a:gd name="T4" fmla="*/ 0 w 83"/>
                <a:gd name="T5" fmla="*/ 70 h 83"/>
                <a:gd name="T6" fmla="*/ 83 w 83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lnTo>
                    <a:pt x="13" y="83"/>
                  </a:lnTo>
                  <a:lnTo>
                    <a:pt x="0" y="7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">
              <a:extLst>
                <a:ext uri="{FF2B5EF4-FFF2-40B4-BE49-F238E27FC236}">
                  <a16:creationId xmlns:a16="http://schemas.microsoft.com/office/drawing/2014/main" id="{F71B64BB-E8B0-4FAF-8FE8-FBF394B93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00" y="4376738"/>
              <a:ext cx="114300" cy="117475"/>
            </a:xfrm>
            <a:custGeom>
              <a:avLst/>
              <a:gdLst>
                <a:gd name="T0" fmla="*/ 72 w 72"/>
                <a:gd name="T1" fmla="*/ 0 h 74"/>
                <a:gd name="T2" fmla="*/ 14 w 72"/>
                <a:gd name="T3" fmla="*/ 74 h 74"/>
                <a:gd name="T4" fmla="*/ 0 w 72"/>
                <a:gd name="T5" fmla="*/ 59 h 74"/>
                <a:gd name="T6" fmla="*/ 72 w 72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4">
                  <a:moveTo>
                    <a:pt x="72" y="0"/>
                  </a:moveTo>
                  <a:lnTo>
                    <a:pt x="14" y="74"/>
                  </a:lnTo>
                  <a:lnTo>
                    <a:pt x="0" y="5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5">
              <a:extLst>
                <a:ext uri="{FF2B5EF4-FFF2-40B4-BE49-F238E27FC236}">
                  <a16:creationId xmlns:a16="http://schemas.microsoft.com/office/drawing/2014/main" id="{97B5AC19-1164-49AF-909B-F7D12E93B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4211638"/>
              <a:ext cx="52388" cy="69850"/>
            </a:xfrm>
            <a:custGeom>
              <a:avLst/>
              <a:gdLst>
                <a:gd name="T0" fmla="*/ 33 w 33"/>
                <a:gd name="T1" fmla="*/ 0 h 44"/>
                <a:gd name="T2" fmla="*/ 4 w 33"/>
                <a:gd name="T3" fmla="*/ 44 h 44"/>
                <a:gd name="T4" fmla="*/ 0 w 33"/>
                <a:gd name="T5" fmla="*/ 26 h 44"/>
                <a:gd name="T6" fmla="*/ 33 w 33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4">
                  <a:moveTo>
                    <a:pt x="33" y="0"/>
                  </a:moveTo>
                  <a:lnTo>
                    <a:pt x="4" y="44"/>
                  </a:lnTo>
                  <a:lnTo>
                    <a:pt x="0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6">
              <a:extLst>
                <a:ext uri="{FF2B5EF4-FFF2-40B4-BE49-F238E27FC236}">
                  <a16:creationId xmlns:a16="http://schemas.microsoft.com/office/drawing/2014/main" id="{911C98D4-5F1F-4159-AFE5-BAD6AD73C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075" y="4552950"/>
              <a:ext cx="163513" cy="296863"/>
            </a:xfrm>
            <a:custGeom>
              <a:avLst/>
              <a:gdLst>
                <a:gd name="T0" fmla="*/ 50 w 103"/>
                <a:gd name="T1" fmla="*/ 0 h 187"/>
                <a:gd name="T2" fmla="*/ 0 w 103"/>
                <a:gd name="T3" fmla="*/ 187 h 187"/>
                <a:gd name="T4" fmla="*/ 103 w 103"/>
                <a:gd name="T5" fmla="*/ 187 h 187"/>
                <a:gd name="T6" fmla="*/ 50 w 103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87">
                  <a:moveTo>
                    <a:pt x="50" y="0"/>
                  </a:moveTo>
                  <a:lnTo>
                    <a:pt x="0" y="187"/>
                  </a:lnTo>
                  <a:lnTo>
                    <a:pt x="103" y="18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7">
              <a:extLst>
                <a:ext uri="{FF2B5EF4-FFF2-40B4-BE49-F238E27FC236}">
                  <a16:creationId xmlns:a16="http://schemas.microsoft.com/office/drawing/2014/main" id="{3C984B2C-39D8-4312-9562-AAF3DD18A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113" y="4491038"/>
              <a:ext cx="196850" cy="358775"/>
            </a:xfrm>
            <a:custGeom>
              <a:avLst/>
              <a:gdLst>
                <a:gd name="T0" fmla="*/ 61 w 124"/>
                <a:gd name="T1" fmla="*/ 0 h 226"/>
                <a:gd name="T2" fmla="*/ 0 w 124"/>
                <a:gd name="T3" fmla="*/ 226 h 226"/>
                <a:gd name="T4" fmla="*/ 124 w 124"/>
                <a:gd name="T5" fmla="*/ 226 h 226"/>
                <a:gd name="T6" fmla="*/ 61 w 124"/>
                <a:gd name="T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226">
                  <a:moveTo>
                    <a:pt x="61" y="0"/>
                  </a:moveTo>
                  <a:lnTo>
                    <a:pt x="0" y="226"/>
                  </a:lnTo>
                  <a:lnTo>
                    <a:pt x="124" y="22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8">
              <a:extLst>
                <a:ext uri="{FF2B5EF4-FFF2-40B4-BE49-F238E27FC236}">
                  <a16:creationId xmlns:a16="http://schemas.microsoft.com/office/drawing/2014/main" id="{7F717123-0787-4411-B1F5-47C325F0F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0" y="4408488"/>
              <a:ext cx="169863" cy="311150"/>
            </a:xfrm>
            <a:custGeom>
              <a:avLst/>
              <a:gdLst>
                <a:gd name="T0" fmla="*/ 52 w 107"/>
                <a:gd name="T1" fmla="*/ 0 h 196"/>
                <a:gd name="T2" fmla="*/ 0 w 107"/>
                <a:gd name="T3" fmla="*/ 196 h 196"/>
                <a:gd name="T4" fmla="*/ 107 w 107"/>
                <a:gd name="T5" fmla="*/ 196 h 196"/>
                <a:gd name="T6" fmla="*/ 52 w 107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96">
                  <a:moveTo>
                    <a:pt x="52" y="0"/>
                  </a:moveTo>
                  <a:lnTo>
                    <a:pt x="0" y="196"/>
                  </a:lnTo>
                  <a:lnTo>
                    <a:pt x="107" y="19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9">
              <a:extLst>
                <a:ext uri="{FF2B5EF4-FFF2-40B4-BE49-F238E27FC236}">
                  <a16:creationId xmlns:a16="http://schemas.microsoft.com/office/drawing/2014/main" id="{13B4A340-381E-4051-974B-C53BF01D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388" y="4332288"/>
              <a:ext cx="114300" cy="207963"/>
            </a:xfrm>
            <a:custGeom>
              <a:avLst/>
              <a:gdLst>
                <a:gd name="T0" fmla="*/ 35 w 72"/>
                <a:gd name="T1" fmla="*/ 0 h 131"/>
                <a:gd name="T2" fmla="*/ 0 w 72"/>
                <a:gd name="T3" fmla="*/ 131 h 131"/>
                <a:gd name="T4" fmla="*/ 72 w 72"/>
                <a:gd name="T5" fmla="*/ 131 h 131"/>
                <a:gd name="T6" fmla="*/ 35 w 7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31">
                  <a:moveTo>
                    <a:pt x="35" y="0"/>
                  </a:moveTo>
                  <a:lnTo>
                    <a:pt x="0" y="131"/>
                  </a:lnTo>
                  <a:lnTo>
                    <a:pt x="72" y="13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0">
              <a:extLst>
                <a:ext uri="{FF2B5EF4-FFF2-40B4-BE49-F238E27FC236}">
                  <a16:creationId xmlns:a16="http://schemas.microsoft.com/office/drawing/2014/main" id="{0502A583-A41A-4751-A408-FC5539165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231" y="4333875"/>
              <a:ext cx="250033" cy="514813"/>
            </a:xfrm>
            <a:custGeom>
              <a:avLst/>
              <a:gdLst>
                <a:gd name="T0" fmla="*/ 74 w 151"/>
                <a:gd name="T1" fmla="*/ 0 h 276"/>
                <a:gd name="T2" fmla="*/ 0 w 151"/>
                <a:gd name="T3" fmla="*/ 276 h 276"/>
                <a:gd name="T4" fmla="*/ 151 w 151"/>
                <a:gd name="T5" fmla="*/ 276 h 276"/>
                <a:gd name="T6" fmla="*/ 74 w 151"/>
                <a:gd name="T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276">
                  <a:moveTo>
                    <a:pt x="74" y="0"/>
                  </a:moveTo>
                  <a:lnTo>
                    <a:pt x="0" y="276"/>
                  </a:lnTo>
                  <a:lnTo>
                    <a:pt x="151" y="27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5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1">
              <a:extLst>
                <a:ext uri="{FF2B5EF4-FFF2-40B4-BE49-F238E27FC236}">
                  <a16:creationId xmlns:a16="http://schemas.microsoft.com/office/drawing/2014/main" id="{4BA8F4ED-B245-476E-928E-AB8A1CFD2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863" y="4629150"/>
              <a:ext cx="120650" cy="220663"/>
            </a:xfrm>
            <a:custGeom>
              <a:avLst/>
              <a:gdLst>
                <a:gd name="T0" fmla="*/ 37 w 76"/>
                <a:gd name="T1" fmla="*/ 0 h 139"/>
                <a:gd name="T2" fmla="*/ 0 w 76"/>
                <a:gd name="T3" fmla="*/ 139 h 139"/>
                <a:gd name="T4" fmla="*/ 76 w 76"/>
                <a:gd name="T5" fmla="*/ 139 h 139"/>
                <a:gd name="T6" fmla="*/ 37 w 76"/>
                <a:gd name="T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39">
                  <a:moveTo>
                    <a:pt x="37" y="0"/>
                  </a:moveTo>
                  <a:lnTo>
                    <a:pt x="0" y="139"/>
                  </a:lnTo>
                  <a:lnTo>
                    <a:pt x="76" y="1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48E0B24-37C8-4B3C-A55B-CFE1F1476CD3}"/>
              </a:ext>
            </a:extLst>
          </p:cNvPr>
          <p:cNvGrpSpPr/>
          <p:nvPr/>
        </p:nvGrpSpPr>
        <p:grpSpPr>
          <a:xfrm>
            <a:off x="9324532" y="2022451"/>
            <a:ext cx="2256901" cy="1147814"/>
            <a:chOff x="1550988" y="2668588"/>
            <a:chExt cx="1587500" cy="846138"/>
          </a:xfrm>
        </p:grpSpPr>
        <p:sp>
          <p:nvSpPr>
            <p:cNvPr id="220" name="Freeform 589">
              <a:extLst>
                <a:ext uri="{FF2B5EF4-FFF2-40B4-BE49-F238E27FC236}">
                  <a16:creationId xmlns:a16="http://schemas.microsoft.com/office/drawing/2014/main" id="{D96F1056-628E-4FEE-BCFA-D4AA748EA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663" y="3173413"/>
              <a:ext cx="588963" cy="314325"/>
            </a:xfrm>
            <a:custGeom>
              <a:avLst/>
              <a:gdLst>
                <a:gd name="T0" fmla="*/ 147 w 170"/>
                <a:gd name="T1" fmla="*/ 45 h 91"/>
                <a:gd name="T2" fmla="*/ 146 w 170"/>
                <a:gd name="T3" fmla="*/ 45 h 91"/>
                <a:gd name="T4" fmla="*/ 101 w 170"/>
                <a:gd name="T5" fmla="*/ 0 h 91"/>
                <a:gd name="T6" fmla="*/ 56 w 170"/>
                <a:gd name="T7" fmla="*/ 40 h 91"/>
                <a:gd name="T8" fmla="*/ 31 w 170"/>
                <a:gd name="T9" fmla="*/ 28 h 91"/>
                <a:gd name="T10" fmla="*/ 0 w 170"/>
                <a:gd name="T11" fmla="*/ 60 h 91"/>
                <a:gd name="T12" fmla="*/ 31 w 170"/>
                <a:gd name="T13" fmla="*/ 91 h 91"/>
                <a:gd name="T14" fmla="*/ 147 w 170"/>
                <a:gd name="T15" fmla="*/ 91 h 91"/>
                <a:gd name="T16" fmla="*/ 170 w 170"/>
                <a:gd name="T17" fmla="*/ 68 h 91"/>
                <a:gd name="T18" fmla="*/ 147 w 170"/>
                <a:gd name="T19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1">
                  <a:moveTo>
                    <a:pt x="147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0"/>
                    <a:pt x="126" y="0"/>
                    <a:pt x="101" y="0"/>
                  </a:cubicBezTo>
                  <a:cubicBezTo>
                    <a:pt x="78" y="0"/>
                    <a:pt x="59" y="18"/>
                    <a:pt x="56" y="40"/>
                  </a:cubicBezTo>
                  <a:cubicBezTo>
                    <a:pt x="50" y="33"/>
                    <a:pt x="41" y="28"/>
                    <a:pt x="31" y="28"/>
                  </a:cubicBezTo>
                  <a:cubicBezTo>
                    <a:pt x="14" y="28"/>
                    <a:pt x="0" y="42"/>
                    <a:pt x="0" y="60"/>
                  </a:cubicBezTo>
                  <a:cubicBezTo>
                    <a:pt x="0" y="77"/>
                    <a:pt x="14" y="91"/>
                    <a:pt x="31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60" y="91"/>
                    <a:pt x="170" y="81"/>
                    <a:pt x="170" y="68"/>
                  </a:cubicBezTo>
                  <a:cubicBezTo>
                    <a:pt x="170" y="56"/>
                    <a:pt x="160" y="45"/>
                    <a:pt x="14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90">
              <a:extLst>
                <a:ext uri="{FF2B5EF4-FFF2-40B4-BE49-F238E27FC236}">
                  <a16:creationId xmlns:a16="http://schemas.microsoft.com/office/drawing/2014/main" id="{212F0E08-AD09-4352-9AC6-023A6C76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163" y="2668588"/>
              <a:ext cx="949325" cy="384175"/>
            </a:xfrm>
            <a:custGeom>
              <a:avLst/>
              <a:gdLst>
                <a:gd name="T0" fmla="*/ 245 w 274"/>
                <a:gd name="T1" fmla="*/ 52 h 111"/>
                <a:gd name="T2" fmla="*/ 240 w 274"/>
                <a:gd name="T3" fmla="*/ 52 h 111"/>
                <a:gd name="T4" fmla="*/ 185 w 274"/>
                <a:gd name="T5" fmla="*/ 0 h 111"/>
                <a:gd name="T6" fmla="*/ 131 w 274"/>
                <a:gd name="T7" fmla="*/ 41 h 111"/>
                <a:gd name="T8" fmla="*/ 102 w 274"/>
                <a:gd name="T9" fmla="*/ 29 h 111"/>
                <a:gd name="T10" fmla="*/ 61 w 274"/>
                <a:gd name="T11" fmla="*/ 66 h 111"/>
                <a:gd name="T12" fmla="*/ 41 w 274"/>
                <a:gd name="T13" fmla="*/ 75 h 111"/>
                <a:gd name="T14" fmla="*/ 23 w 274"/>
                <a:gd name="T15" fmla="*/ 65 h 111"/>
                <a:gd name="T16" fmla="*/ 0 w 274"/>
                <a:gd name="T17" fmla="*/ 88 h 111"/>
                <a:gd name="T18" fmla="*/ 23 w 274"/>
                <a:gd name="T19" fmla="*/ 111 h 111"/>
                <a:gd name="T20" fmla="*/ 29 w 274"/>
                <a:gd name="T21" fmla="*/ 111 h 111"/>
                <a:gd name="T22" fmla="*/ 104 w 274"/>
                <a:gd name="T23" fmla="*/ 111 h 111"/>
                <a:gd name="T24" fmla="*/ 146 w 274"/>
                <a:gd name="T25" fmla="*/ 111 h 111"/>
                <a:gd name="T26" fmla="*/ 247 w 274"/>
                <a:gd name="T27" fmla="*/ 111 h 111"/>
                <a:gd name="T28" fmla="*/ 247 w 274"/>
                <a:gd name="T29" fmla="*/ 111 h 111"/>
                <a:gd name="T30" fmla="*/ 274 w 274"/>
                <a:gd name="T31" fmla="*/ 81 h 111"/>
                <a:gd name="T32" fmla="*/ 245 w 274"/>
                <a:gd name="T33" fmla="*/ 5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111">
                  <a:moveTo>
                    <a:pt x="245" y="52"/>
                  </a:moveTo>
                  <a:cubicBezTo>
                    <a:pt x="243" y="52"/>
                    <a:pt x="242" y="52"/>
                    <a:pt x="240" y="52"/>
                  </a:cubicBezTo>
                  <a:cubicBezTo>
                    <a:pt x="239" y="23"/>
                    <a:pt x="214" y="0"/>
                    <a:pt x="185" y="0"/>
                  </a:cubicBezTo>
                  <a:cubicBezTo>
                    <a:pt x="159" y="0"/>
                    <a:pt x="137" y="17"/>
                    <a:pt x="131" y="41"/>
                  </a:cubicBezTo>
                  <a:cubicBezTo>
                    <a:pt x="123" y="33"/>
                    <a:pt x="113" y="29"/>
                    <a:pt x="102" y="29"/>
                  </a:cubicBezTo>
                  <a:cubicBezTo>
                    <a:pt x="80" y="29"/>
                    <a:pt x="63" y="45"/>
                    <a:pt x="61" y="66"/>
                  </a:cubicBezTo>
                  <a:cubicBezTo>
                    <a:pt x="53" y="67"/>
                    <a:pt x="47" y="70"/>
                    <a:pt x="41" y="75"/>
                  </a:cubicBezTo>
                  <a:cubicBezTo>
                    <a:pt x="37" y="69"/>
                    <a:pt x="30" y="65"/>
                    <a:pt x="23" y="65"/>
                  </a:cubicBezTo>
                  <a:cubicBezTo>
                    <a:pt x="10" y="65"/>
                    <a:pt x="0" y="75"/>
                    <a:pt x="0" y="88"/>
                  </a:cubicBezTo>
                  <a:cubicBezTo>
                    <a:pt x="0" y="101"/>
                    <a:pt x="10" y="111"/>
                    <a:pt x="23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62" y="110"/>
                    <a:pt x="274" y="97"/>
                    <a:pt x="274" y="81"/>
                  </a:cubicBezTo>
                  <a:cubicBezTo>
                    <a:pt x="274" y="65"/>
                    <a:pt x="261" y="52"/>
                    <a:pt x="245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91">
              <a:extLst>
                <a:ext uri="{FF2B5EF4-FFF2-40B4-BE49-F238E27FC236}">
                  <a16:creationId xmlns:a16="http://schemas.microsoft.com/office/drawing/2014/main" id="{EB06DE20-FF6C-44BD-A054-9343AC869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88" y="3206751"/>
              <a:ext cx="544513" cy="307975"/>
            </a:xfrm>
            <a:custGeom>
              <a:avLst/>
              <a:gdLst>
                <a:gd name="T0" fmla="*/ 131 w 157"/>
                <a:gd name="T1" fmla="*/ 37 h 89"/>
                <a:gd name="T2" fmla="*/ 128 w 157"/>
                <a:gd name="T3" fmla="*/ 38 h 89"/>
                <a:gd name="T4" fmla="*/ 131 w 157"/>
                <a:gd name="T5" fmla="*/ 26 h 89"/>
                <a:gd name="T6" fmla="*/ 105 w 157"/>
                <a:gd name="T7" fmla="*/ 0 h 89"/>
                <a:gd name="T8" fmla="*/ 80 w 157"/>
                <a:gd name="T9" fmla="*/ 23 h 89"/>
                <a:gd name="T10" fmla="*/ 61 w 157"/>
                <a:gd name="T11" fmla="*/ 15 h 89"/>
                <a:gd name="T12" fmla="*/ 35 w 157"/>
                <a:gd name="T13" fmla="*/ 39 h 89"/>
                <a:gd name="T14" fmla="*/ 26 w 157"/>
                <a:gd name="T15" fmla="*/ 37 h 89"/>
                <a:gd name="T16" fmla="*/ 0 w 157"/>
                <a:gd name="T17" fmla="*/ 63 h 89"/>
                <a:gd name="T18" fmla="*/ 26 w 157"/>
                <a:gd name="T19" fmla="*/ 89 h 89"/>
                <a:gd name="T20" fmla="*/ 131 w 157"/>
                <a:gd name="T21" fmla="*/ 89 h 89"/>
                <a:gd name="T22" fmla="*/ 157 w 157"/>
                <a:gd name="T23" fmla="*/ 63 h 89"/>
                <a:gd name="T24" fmla="*/ 131 w 157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89">
                  <a:moveTo>
                    <a:pt x="131" y="37"/>
                  </a:moveTo>
                  <a:cubicBezTo>
                    <a:pt x="130" y="37"/>
                    <a:pt x="129" y="38"/>
                    <a:pt x="128" y="38"/>
                  </a:cubicBezTo>
                  <a:cubicBezTo>
                    <a:pt x="130" y="34"/>
                    <a:pt x="131" y="30"/>
                    <a:pt x="131" y="26"/>
                  </a:cubicBezTo>
                  <a:cubicBezTo>
                    <a:pt x="131" y="12"/>
                    <a:pt x="120" y="0"/>
                    <a:pt x="105" y="0"/>
                  </a:cubicBezTo>
                  <a:cubicBezTo>
                    <a:pt x="92" y="0"/>
                    <a:pt x="81" y="10"/>
                    <a:pt x="80" y="23"/>
                  </a:cubicBezTo>
                  <a:cubicBezTo>
                    <a:pt x="75" y="18"/>
                    <a:pt x="68" y="15"/>
                    <a:pt x="61" y="15"/>
                  </a:cubicBezTo>
                  <a:cubicBezTo>
                    <a:pt x="47" y="15"/>
                    <a:pt x="35" y="25"/>
                    <a:pt x="35" y="39"/>
                  </a:cubicBezTo>
                  <a:cubicBezTo>
                    <a:pt x="32" y="38"/>
                    <a:pt x="29" y="37"/>
                    <a:pt x="26" y="37"/>
                  </a:cubicBezTo>
                  <a:cubicBezTo>
                    <a:pt x="12" y="37"/>
                    <a:pt x="0" y="49"/>
                    <a:pt x="0" y="63"/>
                  </a:cubicBezTo>
                  <a:cubicBezTo>
                    <a:pt x="0" y="78"/>
                    <a:pt x="12" y="89"/>
                    <a:pt x="26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45" y="89"/>
                    <a:pt x="157" y="78"/>
                    <a:pt x="157" y="63"/>
                  </a:cubicBezTo>
                  <a:cubicBezTo>
                    <a:pt x="157" y="49"/>
                    <a:pt x="145" y="37"/>
                    <a:pt x="13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363A5BAD-CF26-4A63-9B36-6F944D9AE2F2}"/>
              </a:ext>
            </a:extLst>
          </p:cNvPr>
          <p:cNvSpPr txBox="1"/>
          <p:nvPr/>
        </p:nvSpPr>
        <p:spPr>
          <a:xfrm>
            <a:off x="3225951" y="1554139"/>
            <a:ext cx="6670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Citadel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4AC8095-4EF5-410E-BF48-7EABEC7A4547}"/>
              </a:ext>
            </a:extLst>
          </p:cNvPr>
          <p:cNvGrpSpPr/>
          <p:nvPr/>
        </p:nvGrpSpPr>
        <p:grpSpPr>
          <a:xfrm>
            <a:off x="8850490" y="2940264"/>
            <a:ext cx="2903840" cy="1521291"/>
            <a:chOff x="2490788" y="4079875"/>
            <a:chExt cx="1163638" cy="601663"/>
          </a:xfrm>
        </p:grpSpPr>
        <p:sp>
          <p:nvSpPr>
            <p:cNvPr id="136" name="Freeform 311">
              <a:extLst>
                <a:ext uri="{FF2B5EF4-FFF2-40B4-BE49-F238E27FC236}">
                  <a16:creationId xmlns:a16="http://schemas.microsoft.com/office/drawing/2014/main" id="{7EE5022F-825F-4310-AF30-94B5C1F47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4360863"/>
              <a:ext cx="1163638" cy="320675"/>
            </a:xfrm>
            <a:custGeom>
              <a:avLst/>
              <a:gdLst>
                <a:gd name="T0" fmla="*/ 336 w 336"/>
                <a:gd name="T1" fmla="*/ 93 h 93"/>
                <a:gd name="T2" fmla="*/ 168 w 336"/>
                <a:gd name="T3" fmla="*/ 0 h 93"/>
                <a:gd name="T4" fmla="*/ 0 w 336"/>
                <a:gd name="T5" fmla="*/ 93 h 93"/>
                <a:gd name="T6" fmla="*/ 336 w 336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93">
                  <a:moveTo>
                    <a:pt x="336" y="93"/>
                  </a:moveTo>
                  <a:cubicBezTo>
                    <a:pt x="301" y="37"/>
                    <a:pt x="239" y="0"/>
                    <a:pt x="168" y="0"/>
                  </a:cubicBezTo>
                  <a:cubicBezTo>
                    <a:pt x="97" y="0"/>
                    <a:pt x="35" y="37"/>
                    <a:pt x="0" y="93"/>
                  </a:cubicBezTo>
                  <a:lnTo>
                    <a:pt x="336" y="93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12">
              <a:extLst>
                <a:ext uri="{FF2B5EF4-FFF2-40B4-BE49-F238E27FC236}">
                  <a16:creationId xmlns:a16="http://schemas.microsoft.com/office/drawing/2014/main" id="{250DB905-47D7-495C-9105-D9A8A1570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738" y="4084638"/>
              <a:ext cx="295275" cy="538163"/>
            </a:xfrm>
            <a:custGeom>
              <a:avLst/>
              <a:gdLst>
                <a:gd name="T0" fmla="*/ 92 w 186"/>
                <a:gd name="T1" fmla="*/ 0 h 339"/>
                <a:gd name="T2" fmla="*/ 0 w 186"/>
                <a:gd name="T3" fmla="*/ 339 h 339"/>
                <a:gd name="T4" fmla="*/ 186 w 186"/>
                <a:gd name="T5" fmla="*/ 339 h 339"/>
                <a:gd name="T6" fmla="*/ 92 w 186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339">
                  <a:moveTo>
                    <a:pt x="92" y="0"/>
                  </a:moveTo>
                  <a:lnTo>
                    <a:pt x="0" y="339"/>
                  </a:lnTo>
                  <a:lnTo>
                    <a:pt x="186" y="3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7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13">
              <a:extLst>
                <a:ext uri="{FF2B5EF4-FFF2-40B4-BE49-F238E27FC236}">
                  <a16:creationId xmlns:a16="http://schemas.microsoft.com/office/drawing/2014/main" id="{EA27B87F-559A-44D2-8226-FED02D6E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259263"/>
              <a:ext cx="138113" cy="214313"/>
            </a:xfrm>
            <a:custGeom>
              <a:avLst/>
              <a:gdLst>
                <a:gd name="T0" fmla="*/ 44 w 87"/>
                <a:gd name="T1" fmla="*/ 0 h 135"/>
                <a:gd name="T2" fmla="*/ 0 w 87"/>
                <a:gd name="T3" fmla="*/ 135 h 135"/>
                <a:gd name="T4" fmla="*/ 87 w 87"/>
                <a:gd name="T5" fmla="*/ 135 h 135"/>
                <a:gd name="T6" fmla="*/ 44 w 8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35">
                  <a:moveTo>
                    <a:pt x="44" y="0"/>
                  </a:moveTo>
                  <a:lnTo>
                    <a:pt x="0" y="135"/>
                  </a:lnTo>
                  <a:lnTo>
                    <a:pt x="87" y="13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9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14">
              <a:extLst>
                <a:ext uri="{FF2B5EF4-FFF2-40B4-BE49-F238E27FC236}">
                  <a16:creationId xmlns:a16="http://schemas.microsoft.com/office/drawing/2014/main" id="{95719008-464A-477C-B3DA-456D58529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170363"/>
              <a:ext cx="138113" cy="214313"/>
            </a:xfrm>
            <a:custGeom>
              <a:avLst/>
              <a:gdLst>
                <a:gd name="T0" fmla="*/ 44 w 87"/>
                <a:gd name="T1" fmla="*/ 0 h 135"/>
                <a:gd name="T2" fmla="*/ 0 w 87"/>
                <a:gd name="T3" fmla="*/ 135 h 135"/>
                <a:gd name="T4" fmla="*/ 87 w 87"/>
                <a:gd name="T5" fmla="*/ 135 h 135"/>
                <a:gd name="T6" fmla="*/ 44 w 8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35">
                  <a:moveTo>
                    <a:pt x="44" y="0"/>
                  </a:moveTo>
                  <a:lnTo>
                    <a:pt x="0" y="135"/>
                  </a:lnTo>
                  <a:lnTo>
                    <a:pt x="87" y="13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9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15">
              <a:extLst>
                <a:ext uri="{FF2B5EF4-FFF2-40B4-BE49-F238E27FC236}">
                  <a16:creationId xmlns:a16="http://schemas.microsoft.com/office/drawing/2014/main" id="{CFAE9C0B-E709-4CBD-9616-7341B8A4F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079875"/>
              <a:ext cx="138113" cy="214313"/>
            </a:xfrm>
            <a:custGeom>
              <a:avLst/>
              <a:gdLst>
                <a:gd name="T0" fmla="*/ 44 w 87"/>
                <a:gd name="T1" fmla="*/ 0 h 135"/>
                <a:gd name="T2" fmla="*/ 0 w 87"/>
                <a:gd name="T3" fmla="*/ 135 h 135"/>
                <a:gd name="T4" fmla="*/ 87 w 87"/>
                <a:gd name="T5" fmla="*/ 135 h 135"/>
                <a:gd name="T6" fmla="*/ 44 w 8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35">
                  <a:moveTo>
                    <a:pt x="44" y="0"/>
                  </a:moveTo>
                  <a:lnTo>
                    <a:pt x="0" y="135"/>
                  </a:lnTo>
                  <a:lnTo>
                    <a:pt x="87" y="13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9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16">
              <a:extLst>
                <a:ext uri="{FF2B5EF4-FFF2-40B4-BE49-F238E27FC236}">
                  <a16:creationId xmlns:a16="http://schemas.microsoft.com/office/drawing/2014/main" id="{48D3FA32-46ED-441C-8860-9140999E7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4311650"/>
              <a:ext cx="131763" cy="244475"/>
            </a:xfrm>
            <a:custGeom>
              <a:avLst/>
              <a:gdLst>
                <a:gd name="T0" fmla="*/ 42 w 83"/>
                <a:gd name="T1" fmla="*/ 0 h 154"/>
                <a:gd name="T2" fmla="*/ 0 w 83"/>
                <a:gd name="T3" fmla="*/ 154 h 154"/>
                <a:gd name="T4" fmla="*/ 83 w 83"/>
                <a:gd name="T5" fmla="*/ 154 h 154"/>
                <a:gd name="T6" fmla="*/ 42 w 8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4">
                  <a:moveTo>
                    <a:pt x="42" y="0"/>
                  </a:moveTo>
                  <a:lnTo>
                    <a:pt x="0" y="154"/>
                  </a:lnTo>
                  <a:lnTo>
                    <a:pt x="83" y="15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CBB873-BA45-4D82-B18C-A9B628432543}"/>
              </a:ext>
            </a:extLst>
          </p:cNvPr>
          <p:cNvGrpSpPr/>
          <p:nvPr/>
        </p:nvGrpSpPr>
        <p:grpSpPr>
          <a:xfrm>
            <a:off x="892257" y="1453351"/>
            <a:ext cx="2016520" cy="3008204"/>
            <a:chOff x="7006571" y="1010691"/>
            <a:chExt cx="2637198" cy="3934119"/>
          </a:xfrm>
        </p:grpSpPr>
        <p:sp>
          <p:nvSpPr>
            <p:cNvPr id="63" name="Rectangle 428">
              <a:extLst>
                <a:ext uri="{FF2B5EF4-FFF2-40B4-BE49-F238E27FC236}">
                  <a16:creationId xmlns:a16="http://schemas.microsoft.com/office/drawing/2014/main" id="{25F87F93-6A5F-4492-809E-EF83069760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753471">
              <a:off x="7577072" y="2965315"/>
              <a:ext cx="388975" cy="762892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1">
              <a:extLst>
                <a:ext uri="{FF2B5EF4-FFF2-40B4-BE49-F238E27FC236}">
                  <a16:creationId xmlns:a16="http://schemas.microsoft.com/office/drawing/2014/main" id="{DE445C3C-A2F8-4ADC-8B46-FB19073D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3390" y="2061610"/>
              <a:ext cx="941023" cy="499524"/>
            </a:xfrm>
            <a:custGeom>
              <a:avLst/>
              <a:gdLst>
                <a:gd name="T0" fmla="*/ 147 w 170"/>
                <a:gd name="T1" fmla="*/ 45 h 91"/>
                <a:gd name="T2" fmla="*/ 146 w 170"/>
                <a:gd name="T3" fmla="*/ 45 h 91"/>
                <a:gd name="T4" fmla="*/ 101 w 170"/>
                <a:gd name="T5" fmla="*/ 0 h 91"/>
                <a:gd name="T6" fmla="*/ 56 w 170"/>
                <a:gd name="T7" fmla="*/ 40 h 91"/>
                <a:gd name="T8" fmla="*/ 31 w 170"/>
                <a:gd name="T9" fmla="*/ 28 h 91"/>
                <a:gd name="T10" fmla="*/ 0 w 170"/>
                <a:gd name="T11" fmla="*/ 60 h 91"/>
                <a:gd name="T12" fmla="*/ 31 w 170"/>
                <a:gd name="T13" fmla="*/ 91 h 91"/>
                <a:gd name="T14" fmla="*/ 147 w 170"/>
                <a:gd name="T15" fmla="*/ 91 h 91"/>
                <a:gd name="T16" fmla="*/ 170 w 170"/>
                <a:gd name="T17" fmla="*/ 68 h 91"/>
                <a:gd name="T18" fmla="*/ 147 w 170"/>
                <a:gd name="T19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1">
                  <a:moveTo>
                    <a:pt x="147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0"/>
                    <a:pt x="126" y="0"/>
                    <a:pt x="101" y="0"/>
                  </a:cubicBezTo>
                  <a:cubicBezTo>
                    <a:pt x="78" y="0"/>
                    <a:pt x="59" y="18"/>
                    <a:pt x="56" y="40"/>
                  </a:cubicBezTo>
                  <a:cubicBezTo>
                    <a:pt x="50" y="33"/>
                    <a:pt x="41" y="28"/>
                    <a:pt x="31" y="28"/>
                  </a:cubicBezTo>
                  <a:cubicBezTo>
                    <a:pt x="14" y="28"/>
                    <a:pt x="0" y="42"/>
                    <a:pt x="0" y="60"/>
                  </a:cubicBezTo>
                  <a:cubicBezTo>
                    <a:pt x="0" y="77"/>
                    <a:pt x="14" y="91"/>
                    <a:pt x="31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60" y="91"/>
                    <a:pt x="170" y="81"/>
                    <a:pt x="170" y="68"/>
                  </a:cubicBezTo>
                  <a:cubicBezTo>
                    <a:pt x="170" y="56"/>
                    <a:pt x="160" y="45"/>
                    <a:pt x="147" y="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3BBCFA-6ABE-495C-B347-0B5AACC25827}"/>
                </a:ext>
              </a:extLst>
            </p:cNvPr>
            <p:cNvGrpSpPr/>
            <p:nvPr/>
          </p:nvGrpSpPr>
          <p:grpSpPr>
            <a:xfrm>
              <a:off x="7363425" y="1699274"/>
              <a:ext cx="388975" cy="1534850"/>
              <a:chOff x="6130192" y="1830519"/>
              <a:chExt cx="719319" cy="2838348"/>
            </a:xfrm>
          </p:grpSpPr>
          <p:sp>
            <p:nvSpPr>
              <p:cNvPr id="84" name="Rectangle 428">
                <a:extLst>
                  <a:ext uri="{FF2B5EF4-FFF2-40B4-BE49-F238E27FC236}">
                    <a16:creationId xmlns:a16="http://schemas.microsoft.com/office/drawing/2014/main" id="{38265C2D-84C5-465D-893C-6C21DC835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192" y="2500575"/>
                <a:ext cx="719319" cy="2168292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438">
                <a:extLst>
                  <a:ext uri="{FF2B5EF4-FFF2-40B4-BE49-F238E27FC236}">
                    <a16:creationId xmlns:a16="http://schemas.microsoft.com/office/drawing/2014/main" id="{1715920A-8564-4FF4-AE6B-65B787733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7722" y="2067047"/>
                <a:ext cx="213131" cy="236528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439">
                <a:extLst>
                  <a:ext uri="{FF2B5EF4-FFF2-40B4-BE49-F238E27FC236}">
                    <a16:creationId xmlns:a16="http://schemas.microsoft.com/office/drawing/2014/main" id="{F79B91BE-7DF3-4936-B503-BA269496E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2279" y="2855475"/>
                <a:ext cx="444022" cy="453346"/>
              </a:xfrm>
              <a:custGeom>
                <a:avLst/>
                <a:gdLst>
                  <a:gd name="T0" fmla="*/ 12 w 23"/>
                  <a:gd name="T1" fmla="*/ 0 h 21"/>
                  <a:gd name="T2" fmla="*/ 0 w 23"/>
                  <a:gd name="T3" fmla="*/ 12 h 21"/>
                  <a:gd name="T4" fmla="*/ 0 w 23"/>
                  <a:gd name="T5" fmla="*/ 21 h 21"/>
                  <a:gd name="T6" fmla="*/ 23 w 23"/>
                  <a:gd name="T7" fmla="*/ 21 h 21"/>
                  <a:gd name="T8" fmla="*/ 23 w 23"/>
                  <a:gd name="T9" fmla="*/ 12 h 21"/>
                  <a:gd name="T10" fmla="*/ 12 w 2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1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486">
                <a:extLst>
                  <a:ext uri="{FF2B5EF4-FFF2-40B4-BE49-F238E27FC236}">
                    <a16:creationId xmlns:a16="http://schemas.microsoft.com/office/drawing/2014/main" id="{3AAFD0B4-15AD-465F-B93D-82D9AE2C0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192" y="1830519"/>
                <a:ext cx="719319" cy="601180"/>
              </a:xfrm>
              <a:custGeom>
                <a:avLst/>
                <a:gdLst>
                  <a:gd name="T0" fmla="*/ 42 w 81"/>
                  <a:gd name="T1" fmla="*/ 0 h 61"/>
                  <a:gd name="T2" fmla="*/ 0 w 81"/>
                  <a:gd name="T3" fmla="*/ 61 h 61"/>
                  <a:gd name="T4" fmla="*/ 81 w 81"/>
                  <a:gd name="T5" fmla="*/ 61 h 61"/>
                  <a:gd name="T6" fmla="*/ 42 w 81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1">
                    <a:moveTo>
                      <a:pt x="42" y="0"/>
                    </a:moveTo>
                    <a:lnTo>
                      <a:pt x="0" y="61"/>
                    </a:lnTo>
                    <a:lnTo>
                      <a:pt x="81" y="6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487">
                <a:extLst>
                  <a:ext uri="{FF2B5EF4-FFF2-40B4-BE49-F238E27FC236}">
                    <a16:creationId xmlns:a16="http://schemas.microsoft.com/office/drawing/2014/main" id="{A3EAA4AC-B669-43BF-913B-273DD45B2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9961" y="2816054"/>
                <a:ext cx="17761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488">
                <a:extLst>
                  <a:ext uri="{FF2B5EF4-FFF2-40B4-BE49-F238E27FC236}">
                    <a16:creationId xmlns:a16="http://schemas.microsoft.com/office/drawing/2014/main" id="{82FF6225-BDF2-49D6-9CD2-8BBA29837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853" y="2816054"/>
                <a:ext cx="35522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489">
                <a:extLst>
                  <a:ext uri="{FF2B5EF4-FFF2-40B4-BE49-F238E27FC236}">
                    <a16:creationId xmlns:a16="http://schemas.microsoft.com/office/drawing/2014/main" id="{97C94B03-6F6A-450A-9510-2BF77B400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2352" y="3141284"/>
                <a:ext cx="586110" cy="19711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BE07B51-B322-49DE-8180-BDA0B2AE70EE}"/>
                </a:ext>
              </a:extLst>
            </p:cNvPr>
            <p:cNvGrpSpPr/>
            <p:nvPr/>
          </p:nvGrpSpPr>
          <p:grpSpPr>
            <a:xfrm>
              <a:off x="7884075" y="1077124"/>
              <a:ext cx="910251" cy="3591743"/>
              <a:chOff x="8075007" y="1830519"/>
              <a:chExt cx="719319" cy="2838348"/>
            </a:xfrm>
          </p:grpSpPr>
          <p:sp>
            <p:nvSpPr>
              <p:cNvPr id="73" name="Rectangle 427">
                <a:extLst>
                  <a:ext uri="{FF2B5EF4-FFF2-40B4-BE49-F238E27FC236}">
                    <a16:creationId xmlns:a16="http://schemas.microsoft.com/office/drawing/2014/main" id="{9A2EFE30-65DC-4637-8D6B-B88AE9417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5007" y="2471120"/>
                <a:ext cx="719319" cy="2197747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440">
                <a:extLst>
                  <a:ext uri="{FF2B5EF4-FFF2-40B4-BE49-F238E27FC236}">
                    <a16:creationId xmlns:a16="http://schemas.microsoft.com/office/drawing/2014/main" id="{2886AAC9-B7B3-44D8-A2FA-167DAF94A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2543" y="2067047"/>
                <a:ext cx="213131" cy="236528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42">
                <a:extLst>
                  <a:ext uri="{FF2B5EF4-FFF2-40B4-BE49-F238E27FC236}">
                    <a16:creationId xmlns:a16="http://schemas.microsoft.com/office/drawing/2014/main" id="{3191446F-8885-4DA7-B1B2-E7CB05142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7095" y="2855475"/>
                <a:ext cx="444022" cy="453346"/>
              </a:xfrm>
              <a:custGeom>
                <a:avLst/>
                <a:gdLst>
                  <a:gd name="T0" fmla="*/ 11 w 23"/>
                  <a:gd name="T1" fmla="*/ 0 h 21"/>
                  <a:gd name="T2" fmla="*/ 0 w 23"/>
                  <a:gd name="T3" fmla="*/ 12 h 21"/>
                  <a:gd name="T4" fmla="*/ 0 w 23"/>
                  <a:gd name="T5" fmla="*/ 21 h 21"/>
                  <a:gd name="T6" fmla="*/ 23 w 23"/>
                  <a:gd name="T7" fmla="*/ 21 h 21"/>
                  <a:gd name="T8" fmla="*/ 23 w 23"/>
                  <a:gd name="T9" fmla="*/ 12 h 21"/>
                  <a:gd name="T10" fmla="*/ 11 w 2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1">
                    <a:moveTo>
                      <a:pt x="11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8" y="0"/>
                      <a:pt x="11" y="0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459">
                <a:extLst>
                  <a:ext uri="{FF2B5EF4-FFF2-40B4-BE49-F238E27FC236}">
                    <a16:creationId xmlns:a16="http://schemas.microsoft.com/office/drawing/2014/main" id="{3B9F7C48-79F3-4E07-B4D1-BB03ABB5B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3699" y="3485624"/>
                <a:ext cx="97688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460">
                <a:extLst>
                  <a:ext uri="{FF2B5EF4-FFF2-40B4-BE49-F238E27FC236}">
                    <a16:creationId xmlns:a16="http://schemas.microsoft.com/office/drawing/2014/main" id="{ECD4FF31-B4BC-40A2-A8C2-F361C175D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3468" y="3485624"/>
                <a:ext cx="88804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461">
                <a:extLst>
                  <a:ext uri="{FF2B5EF4-FFF2-40B4-BE49-F238E27FC236}">
                    <a16:creationId xmlns:a16="http://schemas.microsoft.com/office/drawing/2014/main" id="{F3D28433-933E-4A17-9583-4C4953091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3699" y="4027665"/>
                <a:ext cx="97688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462">
                <a:extLst>
                  <a:ext uri="{FF2B5EF4-FFF2-40B4-BE49-F238E27FC236}">
                    <a16:creationId xmlns:a16="http://schemas.microsoft.com/office/drawing/2014/main" id="{89A2D300-FBD5-4D0B-9F7F-776FBFBD0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3468" y="4027665"/>
                <a:ext cx="88804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490">
                <a:extLst>
                  <a:ext uri="{FF2B5EF4-FFF2-40B4-BE49-F238E27FC236}">
                    <a16:creationId xmlns:a16="http://schemas.microsoft.com/office/drawing/2014/main" id="{5CE5902D-4672-40AC-96DA-8857D4BE9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5007" y="1830519"/>
                <a:ext cx="719319" cy="601180"/>
              </a:xfrm>
              <a:custGeom>
                <a:avLst/>
                <a:gdLst>
                  <a:gd name="T0" fmla="*/ 40 w 81"/>
                  <a:gd name="T1" fmla="*/ 0 h 61"/>
                  <a:gd name="T2" fmla="*/ 0 w 81"/>
                  <a:gd name="T3" fmla="*/ 61 h 61"/>
                  <a:gd name="T4" fmla="*/ 81 w 81"/>
                  <a:gd name="T5" fmla="*/ 61 h 61"/>
                  <a:gd name="T6" fmla="*/ 40 w 81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1">
                    <a:moveTo>
                      <a:pt x="40" y="0"/>
                    </a:moveTo>
                    <a:lnTo>
                      <a:pt x="0" y="61"/>
                    </a:lnTo>
                    <a:lnTo>
                      <a:pt x="81" y="6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492">
                <a:extLst>
                  <a:ext uri="{FF2B5EF4-FFF2-40B4-BE49-F238E27FC236}">
                    <a16:creationId xmlns:a16="http://schemas.microsoft.com/office/drawing/2014/main" id="{752D01EF-2587-46AD-8D53-49718AD7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4782" y="2816054"/>
                <a:ext cx="17761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493">
                <a:extLst>
                  <a:ext uri="{FF2B5EF4-FFF2-40B4-BE49-F238E27FC236}">
                    <a16:creationId xmlns:a16="http://schemas.microsoft.com/office/drawing/2014/main" id="{7E8B3EE6-1030-457F-A720-716C7AAE2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5674" y="2816054"/>
                <a:ext cx="17761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494">
                <a:extLst>
                  <a:ext uri="{FF2B5EF4-FFF2-40B4-BE49-F238E27FC236}">
                    <a16:creationId xmlns:a16="http://schemas.microsoft.com/office/drawing/2014/main" id="{ADD83331-7B29-4645-8703-20C939C7C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7173" y="3141284"/>
                <a:ext cx="568349" cy="19711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Freeform 431">
              <a:extLst>
                <a:ext uri="{FF2B5EF4-FFF2-40B4-BE49-F238E27FC236}">
                  <a16:creationId xmlns:a16="http://schemas.microsoft.com/office/drawing/2014/main" id="{44FCFDEB-080D-4AC5-88FC-4751A54C1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395" y="4381500"/>
              <a:ext cx="852523" cy="563310"/>
            </a:xfrm>
            <a:custGeom>
              <a:avLst/>
              <a:gdLst>
                <a:gd name="T0" fmla="*/ 44 w 44"/>
                <a:gd name="T1" fmla="*/ 20 h 20"/>
                <a:gd name="T2" fmla="*/ 22 w 44"/>
                <a:gd name="T3" fmla="*/ 0 h 20"/>
                <a:gd name="T4" fmla="*/ 0 w 44"/>
                <a:gd name="T5" fmla="*/ 20 h 20"/>
                <a:gd name="T6" fmla="*/ 44 w 4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0">
                  <a:moveTo>
                    <a:pt x="44" y="20"/>
                  </a:moveTo>
                  <a:cubicBezTo>
                    <a:pt x="43" y="9"/>
                    <a:pt x="33" y="0"/>
                    <a:pt x="22" y="0"/>
                  </a:cubicBezTo>
                  <a:cubicBezTo>
                    <a:pt x="10" y="0"/>
                    <a:pt x="1" y="9"/>
                    <a:pt x="0" y="20"/>
                  </a:cubicBezTo>
                  <a:lnTo>
                    <a:pt x="44" y="2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4">
              <a:extLst>
                <a:ext uri="{FF2B5EF4-FFF2-40B4-BE49-F238E27FC236}">
                  <a16:creationId xmlns:a16="http://schemas.microsoft.com/office/drawing/2014/main" id="{530B39AA-767D-49E5-B135-191370651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571" y="4472013"/>
              <a:ext cx="1354601" cy="472796"/>
            </a:xfrm>
            <a:custGeom>
              <a:avLst/>
              <a:gdLst>
                <a:gd name="T0" fmla="*/ 58 w 58"/>
                <a:gd name="T1" fmla="*/ 26 h 26"/>
                <a:gd name="T2" fmla="*/ 29 w 58"/>
                <a:gd name="T3" fmla="*/ 0 h 26"/>
                <a:gd name="T4" fmla="*/ 0 w 58"/>
                <a:gd name="T5" fmla="*/ 26 h 26"/>
                <a:gd name="T6" fmla="*/ 58 w 58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26">
                  <a:moveTo>
                    <a:pt x="58" y="26"/>
                  </a:moveTo>
                  <a:cubicBezTo>
                    <a:pt x="56" y="11"/>
                    <a:pt x="44" y="0"/>
                    <a:pt x="29" y="0"/>
                  </a:cubicBezTo>
                  <a:cubicBezTo>
                    <a:pt x="14" y="0"/>
                    <a:pt x="1" y="11"/>
                    <a:pt x="0" y="26"/>
                  </a:cubicBezTo>
                  <a:lnTo>
                    <a:pt x="58" y="2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1">
              <a:extLst>
                <a:ext uri="{FF2B5EF4-FFF2-40B4-BE49-F238E27FC236}">
                  <a16:creationId xmlns:a16="http://schemas.microsoft.com/office/drawing/2014/main" id="{242A41C9-E8A2-4CDB-B9C9-4AC94AE78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4657" y="4459537"/>
              <a:ext cx="852523" cy="485273"/>
            </a:xfrm>
            <a:custGeom>
              <a:avLst/>
              <a:gdLst>
                <a:gd name="T0" fmla="*/ 44 w 44"/>
                <a:gd name="T1" fmla="*/ 20 h 20"/>
                <a:gd name="T2" fmla="*/ 22 w 44"/>
                <a:gd name="T3" fmla="*/ 0 h 20"/>
                <a:gd name="T4" fmla="*/ 0 w 44"/>
                <a:gd name="T5" fmla="*/ 20 h 20"/>
                <a:gd name="T6" fmla="*/ 44 w 4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0">
                  <a:moveTo>
                    <a:pt x="44" y="20"/>
                  </a:moveTo>
                  <a:cubicBezTo>
                    <a:pt x="43" y="9"/>
                    <a:pt x="33" y="0"/>
                    <a:pt x="22" y="0"/>
                  </a:cubicBezTo>
                  <a:cubicBezTo>
                    <a:pt x="10" y="0"/>
                    <a:pt x="1" y="9"/>
                    <a:pt x="0" y="20"/>
                  </a:cubicBezTo>
                  <a:lnTo>
                    <a:pt x="44" y="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92">
              <a:extLst>
                <a:ext uri="{FF2B5EF4-FFF2-40B4-BE49-F238E27FC236}">
                  <a16:creationId xmlns:a16="http://schemas.microsoft.com/office/drawing/2014/main" id="{C676F2F2-A1B7-47B6-B548-79ECE6021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0061" y="1120968"/>
              <a:ext cx="1513708" cy="610529"/>
            </a:xfrm>
            <a:custGeom>
              <a:avLst/>
              <a:gdLst>
                <a:gd name="T0" fmla="*/ 245 w 274"/>
                <a:gd name="T1" fmla="*/ 52 h 111"/>
                <a:gd name="T2" fmla="*/ 240 w 274"/>
                <a:gd name="T3" fmla="*/ 52 h 111"/>
                <a:gd name="T4" fmla="*/ 185 w 274"/>
                <a:gd name="T5" fmla="*/ 0 h 111"/>
                <a:gd name="T6" fmla="*/ 131 w 274"/>
                <a:gd name="T7" fmla="*/ 41 h 111"/>
                <a:gd name="T8" fmla="*/ 102 w 274"/>
                <a:gd name="T9" fmla="*/ 29 h 111"/>
                <a:gd name="T10" fmla="*/ 61 w 274"/>
                <a:gd name="T11" fmla="*/ 66 h 111"/>
                <a:gd name="T12" fmla="*/ 41 w 274"/>
                <a:gd name="T13" fmla="*/ 75 h 111"/>
                <a:gd name="T14" fmla="*/ 23 w 274"/>
                <a:gd name="T15" fmla="*/ 65 h 111"/>
                <a:gd name="T16" fmla="*/ 0 w 274"/>
                <a:gd name="T17" fmla="*/ 88 h 111"/>
                <a:gd name="T18" fmla="*/ 23 w 274"/>
                <a:gd name="T19" fmla="*/ 111 h 111"/>
                <a:gd name="T20" fmla="*/ 29 w 274"/>
                <a:gd name="T21" fmla="*/ 111 h 111"/>
                <a:gd name="T22" fmla="*/ 104 w 274"/>
                <a:gd name="T23" fmla="*/ 111 h 111"/>
                <a:gd name="T24" fmla="*/ 146 w 274"/>
                <a:gd name="T25" fmla="*/ 111 h 111"/>
                <a:gd name="T26" fmla="*/ 247 w 274"/>
                <a:gd name="T27" fmla="*/ 111 h 111"/>
                <a:gd name="T28" fmla="*/ 247 w 274"/>
                <a:gd name="T29" fmla="*/ 111 h 111"/>
                <a:gd name="T30" fmla="*/ 274 w 274"/>
                <a:gd name="T31" fmla="*/ 81 h 111"/>
                <a:gd name="T32" fmla="*/ 245 w 274"/>
                <a:gd name="T33" fmla="*/ 5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111">
                  <a:moveTo>
                    <a:pt x="245" y="52"/>
                  </a:moveTo>
                  <a:cubicBezTo>
                    <a:pt x="243" y="52"/>
                    <a:pt x="242" y="52"/>
                    <a:pt x="240" y="52"/>
                  </a:cubicBezTo>
                  <a:cubicBezTo>
                    <a:pt x="239" y="23"/>
                    <a:pt x="214" y="0"/>
                    <a:pt x="185" y="0"/>
                  </a:cubicBezTo>
                  <a:cubicBezTo>
                    <a:pt x="159" y="0"/>
                    <a:pt x="137" y="17"/>
                    <a:pt x="131" y="41"/>
                  </a:cubicBezTo>
                  <a:cubicBezTo>
                    <a:pt x="123" y="33"/>
                    <a:pt x="113" y="29"/>
                    <a:pt x="102" y="29"/>
                  </a:cubicBezTo>
                  <a:cubicBezTo>
                    <a:pt x="80" y="29"/>
                    <a:pt x="63" y="45"/>
                    <a:pt x="61" y="66"/>
                  </a:cubicBezTo>
                  <a:cubicBezTo>
                    <a:pt x="53" y="67"/>
                    <a:pt x="47" y="70"/>
                    <a:pt x="41" y="75"/>
                  </a:cubicBezTo>
                  <a:cubicBezTo>
                    <a:pt x="37" y="69"/>
                    <a:pt x="30" y="65"/>
                    <a:pt x="23" y="65"/>
                  </a:cubicBezTo>
                  <a:cubicBezTo>
                    <a:pt x="10" y="65"/>
                    <a:pt x="0" y="75"/>
                    <a:pt x="0" y="88"/>
                  </a:cubicBezTo>
                  <a:cubicBezTo>
                    <a:pt x="0" y="101"/>
                    <a:pt x="10" y="111"/>
                    <a:pt x="23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62" y="110"/>
                    <a:pt x="274" y="97"/>
                    <a:pt x="274" y="81"/>
                  </a:cubicBezTo>
                  <a:cubicBezTo>
                    <a:pt x="274" y="65"/>
                    <a:pt x="261" y="52"/>
                    <a:pt x="245" y="5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93">
              <a:extLst>
                <a:ext uri="{FF2B5EF4-FFF2-40B4-BE49-F238E27FC236}">
                  <a16:creationId xmlns:a16="http://schemas.microsoft.com/office/drawing/2014/main" id="{25B1E9A6-E5AC-4F36-B373-0587CE3CE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571" y="2117316"/>
              <a:ext cx="867859" cy="489432"/>
            </a:xfrm>
            <a:custGeom>
              <a:avLst/>
              <a:gdLst>
                <a:gd name="T0" fmla="*/ 131 w 157"/>
                <a:gd name="T1" fmla="*/ 37 h 89"/>
                <a:gd name="T2" fmla="*/ 128 w 157"/>
                <a:gd name="T3" fmla="*/ 38 h 89"/>
                <a:gd name="T4" fmla="*/ 131 w 157"/>
                <a:gd name="T5" fmla="*/ 26 h 89"/>
                <a:gd name="T6" fmla="*/ 105 w 157"/>
                <a:gd name="T7" fmla="*/ 0 h 89"/>
                <a:gd name="T8" fmla="*/ 80 w 157"/>
                <a:gd name="T9" fmla="*/ 23 h 89"/>
                <a:gd name="T10" fmla="*/ 60 w 157"/>
                <a:gd name="T11" fmla="*/ 15 h 89"/>
                <a:gd name="T12" fmla="*/ 35 w 157"/>
                <a:gd name="T13" fmla="*/ 39 h 89"/>
                <a:gd name="T14" fmla="*/ 26 w 157"/>
                <a:gd name="T15" fmla="*/ 37 h 89"/>
                <a:gd name="T16" fmla="*/ 0 w 157"/>
                <a:gd name="T17" fmla="*/ 63 h 89"/>
                <a:gd name="T18" fmla="*/ 26 w 157"/>
                <a:gd name="T19" fmla="*/ 89 h 89"/>
                <a:gd name="T20" fmla="*/ 131 w 157"/>
                <a:gd name="T21" fmla="*/ 89 h 89"/>
                <a:gd name="T22" fmla="*/ 157 w 157"/>
                <a:gd name="T23" fmla="*/ 63 h 89"/>
                <a:gd name="T24" fmla="*/ 131 w 157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89">
                  <a:moveTo>
                    <a:pt x="131" y="37"/>
                  </a:moveTo>
                  <a:cubicBezTo>
                    <a:pt x="130" y="37"/>
                    <a:pt x="129" y="38"/>
                    <a:pt x="128" y="38"/>
                  </a:cubicBezTo>
                  <a:cubicBezTo>
                    <a:pt x="130" y="34"/>
                    <a:pt x="131" y="30"/>
                    <a:pt x="131" y="26"/>
                  </a:cubicBezTo>
                  <a:cubicBezTo>
                    <a:pt x="131" y="12"/>
                    <a:pt x="120" y="0"/>
                    <a:pt x="105" y="0"/>
                  </a:cubicBezTo>
                  <a:cubicBezTo>
                    <a:pt x="92" y="0"/>
                    <a:pt x="81" y="10"/>
                    <a:pt x="80" y="23"/>
                  </a:cubicBezTo>
                  <a:cubicBezTo>
                    <a:pt x="75" y="18"/>
                    <a:pt x="68" y="15"/>
                    <a:pt x="60" y="15"/>
                  </a:cubicBezTo>
                  <a:cubicBezTo>
                    <a:pt x="47" y="15"/>
                    <a:pt x="35" y="25"/>
                    <a:pt x="35" y="39"/>
                  </a:cubicBezTo>
                  <a:cubicBezTo>
                    <a:pt x="32" y="38"/>
                    <a:pt x="29" y="37"/>
                    <a:pt x="26" y="37"/>
                  </a:cubicBezTo>
                  <a:cubicBezTo>
                    <a:pt x="12" y="37"/>
                    <a:pt x="0" y="49"/>
                    <a:pt x="0" y="63"/>
                  </a:cubicBezTo>
                  <a:cubicBezTo>
                    <a:pt x="0" y="78"/>
                    <a:pt x="12" y="89"/>
                    <a:pt x="26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45" y="89"/>
                    <a:pt x="157" y="78"/>
                    <a:pt x="157" y="63"/>
                  </a:cubicBezTo>
                  <a:cubicBezTo>
                    <a:pt x="157" y="49"/>
                    <a:pt x="145" y="37"/>
                    <a:pt x="131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1">
              <a:extLst>
                <a:ext uri="{FF2B5EF4-FFF2-40B4-BE49-F238E27FC236}">
                  <a16:creationId xmlns:a16="http://schemas.microsoft.com/office/drawing/2014/main" id="{1D32D0B1-3473-4D39-B144-A75156429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4594" y="1010691"/>
              <a:ext cx="589284" cy="312810"/>
            </a:xfrm>
            <a:custGeom>
              <a:avLst/>
              <a:gdLst>
                <a:gd name="T0" fmla="*/ 147 w 170"/>
                <a:gd name="T1" fmla="*/ 45 h 91"/>
                <a:gd name="T2" fmla="*/ 146 w 170"/>
                <a:gd name="T3" fmla="*/ 45 h 91"/>
                <a:gd name="T4" fmla="*/ 101 w 170"/>
                <a:gd name="T5" fmla="*/ 0 h 91"/>
                <a:gd name="T6" fmla="*/ 56 w 170"/>
                <a:gd name="T7" fmla="*/ 40 h 91"/>
                <a:gd name="T8" fmla="*/ 31 w 170"/>
                <a:gd name="T9" fmla="*/ 28 h 91"/>
                <a:gd name="T10" fmla="*/ 0 w 170"/>
                <a:gd name="T11" fmla="*/ 60 h 91"/>
                <a:gd name="T12" fmla="*/ 31 w 170"/>
                <a:gd name="T13" fmla="*/ 91 h 91"/>
                <a:gd name="T14" fmla="*/ 147 w 170"/>
                <a:gd name="T15" fmla="*/ 91 h 91"/>
                <a:gd name="T16" fmla="*/ 170 w 170"/>
                <a:gd name="T17" fmla="*/ 68 h 91"/>
                <a:gd name="T18" fmla="*/ 147 w 170"/>
                <a:gd name="T19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1">
                  <a:moveTo>
                    <a:pt x="147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0"/>
                    <a:pt x="126" y="0"/>
                    <a:pt x="101" y="0"/>
                  </a:cubicBezTo>
                  <a:cubicBezTo>
                    <a:pt x="78" y="0"/>
                    <a:pt x="59" y="18"/>
                    <a:pt x="56" y="40"/>
                  </a:cubicBezTo>
                  <a:cubicBezTo>
                    <a:pt x="50" y="33"/>
                    <a:pt x="41" y="28"/>
                    <a:pt x="31" y="28"/>
                  </a:cubicBezTo>
                  <a:cubicBezTo>
                    <a:pt x="14" y="28"/>
                    <a:pt x="0" y="42"/>
                    <a:pt x="0" y="60"/>
                  </a:cubicBezTo>
                  <a:cubicBezTo>
                    <a:pt x="0" y="77"/>
                    <a:pt x="14" y="91"/>
                    <a:pt x="31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60" y="91"/>
                    <a:pt x="170" y="81"/>
                    <a:pt x="170" y="68"/>
                  </a:cubicBezTo>
                  <a:cubicBezTo>
                    <a:pt x="170" y="56"/>
                    <a:pt x="160" y="45"/>
                    <a:pt x="147" y="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665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C8C818-88C7-4E8C-B871-8C0B76DDF82D}"/>
              </a:ext>
            </a:extLst>
          </p:cNvPr>
          <p:cNvSpPr/>
          <p:nvPr/>
        </p:nvSpPr>
        <p:spPr>
          <a:xfrm>
            <a:off x="397337" y="3776554"/>
            <a:ext cx="3254886" cy="686969"/>
          </a:xfrm>
          <a:prstGeom prst="rect">
            <a:avLst/>
          </a:prstGeom>
          <a:solidFill>
            <a:srgbClr val="407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378927-191A-4FDE-8C5E-CB9CFBE46A95}"/>
              </a:ext>
            </a:extLst>
          </p:cNvPr>
          <p:cNvSpPr/>
          <p:nvPr/>
        </p:nvSpPr>
        <p:spPr>
          <a:xfrm>
            <a:off x="397336" y="1348346"/>
            <a:ext cx="3254886" cy="242938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CBB873-BA45-4D82-B18C-A9B628432543}"/>
              </a:ext>
            </a:extLst>
          </p:cNvPr>
          <p:cNvGrpSpPr/>
          <p:nvPr/>
        </p:nvGrpSpPr>
        <p:grpSpPr>
          <a:xfrm>
            <a:off x="892257" y="1453351"/>
            <a:ext cx="2016520" cy="3008204"/>
            <a:chOff x="7006571" y="1010691"/>
            <a:chExt cx="2637198" cy="3934119"/>
          </a:xfrm>
        </p:grpSpPr>
        <p:sp>
          <p:nvSpPr>
            <p:cNvPr id="63" name="Rectangle 428">
              <a:extLst>
                <a:ext uri="{FF2B5EF4-FFF2-40B4-BE49-F238E27FC236}">
                  <a16:creationId xmlns:a16="http://schemas.microsoft.com/office/drawing/2014/main" id="{25F87F93-6A5F-4492-809E-EF83069760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753471">
              <a:off x="7577072" y="2965315"/>
              <a:ext cx="388975" cy="762892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1">
              <a:extLst>
                <a:ext uri="{FF2B5EF4-FFF2-40B4-BE49-F238E27FC236}">
                  <a16:creationId xmlns:a16="http://schemas.microsoft.com/office/drawing/2014/main" id="{DE445C3C-A2F8-4ADC-8B46-FB19073D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3390" y="2061610"/>
              <a:ext cx="941023" cy="499524"/>
            </a:xfrm>
            <a:custGeom>
              <a:avLst/>
              <a:gdLst>
                <a:gd name="T0" fmla="*/ 147 w 170"/>
                <a:gd name="T1" fmla="*/ 45 h 91"/>
                <a:gd name="T2" fmla="*/ 146 w 170"/>
                <a:gd name="T3" fmla="*/ 45 h 91"/>
                <a:gd name="T4" fmla="*/ 101 w 170"/>
                <a:gd name="T5" fmla="*/ 0 h 91"/>
                <a:gd name="T6" fmla="*/ 56 w 170"/>
                <a:gd name="T7" fmla="*/ 40 h 91"/>
                <a:gd name="T8" fmla="*/ 31 w 170"/>
                <a:gd name="T9" fmla="*/ 28 h 91"/>
                <a:gd name="T10" fmla="*/ 0 w 170"/>
                <a:gd name="T11" fmla="*/ 60 h 91"/>
                <a:gd name="T12" fmla="*/ 31 w 170"/>
                <a:gd name="T13" fmla="*/ 91 h 91"/>
                <a:gd name="T14" fmla="*/ 147 w 170"/>
                <a:gd name="T15" fmla="*/ 91 h 91"/>
                <a:gd name="T16" fmla="*/ 170 w 170"/>
                <a:gd name="T17" fmla="*/ 68 h 91"/>
                <a:gd name="T18" fmla="*/ 147 w 170"/>
                <a:gd name="T19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1">
                  <a:moveTo>
                    <a:pt x="147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0"/>
                    <a:pt x="126" y="0"/>
                    <a:pt x="101" y="0"/>
                  </a:cubicBezTo>
                  <a:cubicBezTo>
                    <a:pt x="78" y="0"/>
                    <a:pt x="59" y="18"/>
                    <a:pt x="56" y="40"/>
                  </a:cubicBezTo>
                  <a:cubicBezTo>
                    <a:pt x="50" y="33"/>
                    <a:pt x="41" y="28"/>
                    <a:pt x="31" y="28"/>
                  </a:cubicBezTo>
                  <a:cubicBezTo>
                    <a:pt x="14" y="28"/>
                    <a:pt x="0" y="42"/>
                    <a:pt x="0" y="60"/>
                  </a:cubicBezTo>
                  <a:cubicBezTo>
                    <a:pt x="0" y="77"/>
                    <a:pt x="14" y="91"/>
                    <a:pt x="31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60" y="91"/>
                    <a:pt x="170" y="81"/>
                    <a:pt x="170" y="68"/>
                  </a:cubicBezTo>
                  <a:cubicBezTo>
                    <a:pt x="170" y="56"/>
                    <a:pt x="160" y="45"/>
                    <a:pt x="147" y="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3BBCFA-6ABE-495C-B347-0B5AACC25827}"/>
                </a:ext>
              </a:extLst>
            </p:cNvPr>
            <p:cNvGrpSpPr/>
            <p:nvPr/>
          </p:nvGrpSpPr>
          <p:grpSpPr>
            <a:xfrm>
              <a:off x="7363425" y="1699274"/>
              <a:ext cx="388975" cy="1534850"/>
              <a:chOff x="6130192" y="1830519"/>
              <a:chExt cx="719319" cy="2838348"/>
            </a:xfrm>
          </p:grpSpPr>
          <p:sp>
            <p:nvSpPr>
              <p:cNvPr id="84" name="Rectangle 428">
                <a:extLst>
                  <a:ext uri="{FF2B5EF4-FFF2-40B4-BE49-F238E27FC236}">
                    <a16:creationId xmlns:a16="http://schemas.microsoft.com/office/drawing/2014/main" id="{38265C2D-84C5-465D-893C-6C21DC835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192" y="2500575"/>
                <a:ext cx="719319" cy="2168292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438">
                <a:extLst>
                  <a:ext uri="{FF2B5EF4-FFF2-40B4-BE49-F238E27FC236}">
                    <a16:creationId xmlns:a16="http://schemas.microsoft.com/office/drawing/2014/main" id="{1715920A-8564-4FF4-AE6B-65B787733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7722" y="2067047"/>
                <a:ext cx="213131" cy="236528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439">
                <a:extLst>
                  <a:ext uri="{FF2B5EF4-FFF2-40B4-BE49-F238E27FC236}">
                    <a16:creationId xmlns:a16="http://schemas.microsoft.com/office/drawing/2014/main" id="{F79B91BE-7DF3-4936-B503-BA269496E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2279" y="2855475"/>
                <a:ext cx="444022" cy="453346"/>
              </a:xfrm>
              <a:custGeom>
                <a:avLst/>
                <a:gdLst>
                  <a:gd name="T0" fmla="*/ 12 w 23"/>
                  <a:gd name="T1" fmla="*/ 0 h 21"/>
                  <a:gd name="T2" fmla="*/ 0 w 23"/>
                  <a:gd name="T3" fmla="*/ 12 h 21"/>
                  <a:gd name="T4" fmla="*/ 0 w 23"/>
                  <a:gd name="T5" fmla="*/ 21 h 21"/>
                  <a:gd name="T6" fmla="*/ 23 w 23"/>
                  <a:gd name="T7" fmla="*/ 21 h 21"/>
                  <a:gd name="T8" fmla="*/ 23 w 23"/>
                  <a:gd name="T9" fmla="*/ 12 h 21"/>
                  <a:gd name="T10" fmla="*/ 12 w 2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1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486">
                <a:extLst>
                  <a:ext uri="{FF2B5EF4-FFF2-40B4-BE49-F238E27FC236}">
                    <a16:creationId xmlns:a16="http://schemas.microsoft.com/office/drawing/2014/main" id="{3AAFD0B4-15AD-465F-B93D-82D9AE2C0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192" y="1830519"/>
                <a:ext cx="719319" cy="601180"/>
              </a:xfrm>
              <a:custGeom>
                <a:avLst/>
                <a:gdLst>
                  <a:gd name="T0" fmla="*/ 42 w 81"/>
                  <a:gd name="T1" fmla="*/ 0 h 61"/>
                  <a:gd name="T2" fmla="*/ 0 w 81"/>
                  <a:gd name="T3" fmla="*/ 61 h 61"/>
                  <a:gd name="T4" fmla="*/ 81 w 81"/>
                  <a:gd name="T5" fmla="*/ 61 h 61"/>
                  <a:gd name="T6" fmla="*/ 42 w 81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1">
                    <a:moveTo>
                      <a:pt x="42" y="0"/>
                    </a:moveTo>
                    <a:lnTo>
                      <a:pt x="0" y="61"/>
                    </a:lnTo>
                    <a:lnTo>
                      <a:pt x="81" y="6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487">
                <a:extLst>
                  <a:ext uri="{FF2B5EF4-FFF2-40B4-BE49-F238E27FC236}">
                    <a16:creationId xmlns:a16="http://schemas.microsoft.com/office/drawing/2014/main" id="{A3EAA4AC-B669-43BF-913B-273DD45B2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9961" y="2816054"/>
                <a:ext cx="17761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488">
                <a:extLst>
                  <a:ext uri="{FF2B5EF4-FFF2-40B4-BE49-F238E27FC236}">
                    <a16:creationId xmlns:a16="http://schemas.microsoft.com/office/drawing/2014/main" id="{82FF6225-BDF2-49D6-9CD2-8BBA29837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853" y="2816054"/>
                <a:ext cx="35522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489">
                <a:extLst>
                  <a:ext uri="{FF2B5EF4-FFF2-40B4-BE49-F238E27FC236}">
                    <a16:creationId xmlns:a16="http://schemas.microsoft.com/office/drawing/2014/main" id="{97C94B03-6F6A-450A-9510-2BF77B400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2352" y="3141284"/>
                <a:ext cx="586110" cy="19711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BE07B51-B322-49DE-8180-BDA0B2AE70EE}"/>
                </a:ext>
              </a:extLst>
            </p:cNvPr>
            <p:cNvGrpSpPr/>
            <p:nvPr/>
          </p:nvGrpSpPr>
          <p:grpSpPr>
            <a:xfrm>
              <a:off x="7884075" y="1077124"/>
              <a:ext cx="910251" cy="3591743"/>
              <a:chOff x="8075007" y="1830519"/>
              <a:chExt cx="719319" cy="2838348"/>
            </a:xfrm>
          </p:grpSpPr>
          <p:sp>
            <p:nvSpPr>
              <p:cNvPr id="73" name="Rectangle 427">
                <a:extLst>
                  <a:ext uri="{FF2B5EF4-FFF2-40B4-BE49-F238E27FC236}">
                    <a16:creationId xmlns:a16="http://schemas.microsoft.com/office/drawing/2014/main" id="{9A2EFE30-65DC-4637-8D6B-B88AE9417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5007" y="2471120"/>
                <a:ext cx="719319" cy="2197747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440">
                <a:extLst>
                  <a:ext uri="{FF2B5EF4-FFF2-40B4-BE49-F238E27FC236}">
                    <a16:creationId xmlns:a16="http://schemas.microsoft.com/office/drawing/2014/main" id="{2886AAC9-B7B3-44D8-A2FA-167DAF94A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2543" y="2067047"/>
                <a:ext cx="213131" cy="236528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42">
                <a:extLst>
                  <a:ext uri="{FF2B5EF4-FFF2-40B4-BE49-F238E27FC236}">
                    <a16:creationId xmlns:a16="http://schemas.microsoft.com/office/drawing/2014/main" id="{3191446F-8885-4DA7-B1B2-E7CB05142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7095" y="2855475"/>
                <a:ext cx="444022" cy="453346"/>
              </a:xfrm>
              <a:custGeom>
                <a:avLst/>
                <a:gdLst>
                  <a:gd name="T0" fmla="*/ 11 w 23"/>
                  <a:gd name="T1" fmla="*/ 0 h 21"/>
                  <a:gd name="T2" fmla="*/ 0 w 23"/>
                  <a:gd name="T3" fmla="*/ 12 h 21"/>
                  <a:gd name="T4" fmla="*/ 0 w 23"/>
                  <a:gd name="T5" fmla="*/ 21 h 21"/>
                  <a:gd name="T6" fmla="*/ 23 w 23"/>
                  <a:gd name="T7" fmla="*/ 21 h 21"/>
                  <a:gd name="T8" fmla="*/ 23 w 23"/>
                  <a:gd name="T9" fmla="*/ 12 h 21"/>
                  <a:gd name="T10" fmla="*/ 11 w 2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1">
                    <a:moveTo>
                      <a:pt x="11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8" y="0"/>
                      <a:pt x="11" y="0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459">
                <a:extLst>
                  <a:ext uri="{FF2B5EF4-FFF2-40B4-BE49-F238E27FC236}">
                    <a16:creationId xmlns:a16="http://schemas.microsoft.com/office/drawing/2014/main" id="{3B9F7C48-79F3-4E07-B4D1-BB03ABB5B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3699" y="3485624"/>
                <a:ext cx="97688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460">
                <a:extLst>
                  <a:ext uri="{FF2B5EF4-FFF2-40B4-BE49-F238E27FC236}">
                    <a16:creationId xmlns:a16="http://schemas.microsoft.com/office/drawing/2014/main" id="{ECD4FF31-B4BC-40A2-A8C2-F361C175D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3468" y="3485624"/>
                <a:ext cx="88804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461">
                <a:extLst>
                  <a:ext uri="{FF2B5EF4-FFF2-40B4-BE49-F238E27FC236}">
                    <a16:creationId xmlns:a16="http://schemas.microsoft.com/office/drawing/2014/main" id="{F3D28433-933E-4A17-9583-4C4953091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3699" y="4027665"/>
                <a:ext cx="97688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462">
                <a:extLst>
                  <a:ext uri="{FF2B5EF4-FFF2-40B4-BE49-F238E27FC236}">
                    <a16:creationId xmlns:a16="http://schemas.microsoft.com/office/drawing/2014/main" id="{89A2D300-FBD5-4D0B-9F7F-776FBFBD0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3468" y="4027665"/>
                <a:ext cx="88804" cy="2168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490">
                <a:extLst>
                  <a:ext uri="{FF2B5EF4-FFF2-40B4-BE49-F238E27FC236}">
                    <a16:creationId xmlns:a16="http://schemas.microsoft.com/office/drawing/2014/main" id="{5CE5902D-4672-40AC-96DA-8857D4BE9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5007" y="1830519"/>
                <a:ext cx="719319" cy="601180"/>
              </a:xfrm>
              <a:custGeom>
                <a:avLst/>
                <a:gdLst>
                  <a:gd name="T0" fmla="*/ 40 w 81"/>
                  <a:gd name="T1" fmla="*/ 0 h 61"/>
                  <a:gd name="T2" fmla="*/ 0 w 81"/>
                  <a:gd name="T3" fmla="*/ 61 h 61"/>
                  <a:gd name="T4" fmla="*/ 81 w 81"/>
                  <a:gd name="T5" fmla="*/ 61 h 61"/>
                  <a:gd name="T6" fmla="*/ 40 w 81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1">
                    <a:moveTo>
                      <a:pt x="40" y="0"/>
                    </a:moveTo>
                    <a:lnTo>
                      <a:pt x="0" y="61"/>
                    </a:lnTo>
                    <a:lnTo>
                      <a:pt x="81" y="6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492">
                <a:extLst>
                  <a:ext uri="{FF2B5EF4-FFF2-40B4-BE49-F238E27FC236}">
                    <a16:creationId xmlns:a16="http://schemas.microsoft.com/office/drawing/2014/main" id="{752D01EF-2587-46AD-8D53-49718AD7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4782" y="2816054"/>
                <a:ext cx="17761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493">
                <a:extLst>
                  <a:ext uri="{FF2B5EF4-FFF2-40B4-BE49-F238E27FC236}">
                    <a16:creationId xmlns:a16="http://schemas.microsoft.com/office/drawing/2014/main" id="{7E8B3EE6-1030-457F-A720-716C7AAE2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5674" y="2816054"/>
                <a:ext cx="17761" cy="650453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494">
                <a:extLst>
                  <a:ext uri="{FF2B5EF4-FFF2-40B4-BE49-F238E27FC236}">
                    <a16:creationId xmlns:a16="http://schemas.microsoft.com/office/drawing/2014/main" id="{ADD83331-7B29-4645-8703-20C939C7C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7173" y="3141284"/>
                <a:ext cx="568349" cy="19711"/>
              </a:xfrm>
              <a:prstGeom prst="rect">
                <a:avLst/>
              </a:prstGeom>
              <a:solidFill>
                <a:srgbClr val="40C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Freeform 431">
              <a:extLst>
                <a:ext uri="{FF2B5EF4-FFF2-40B4-BE49-F238E27FC236}">
                  <a16:creationId xmlns:a16="http://schemas.microsoft.com/office/drawing/2014/main" id="{44FCFDEB-080D-4AC5-88FC-4751A54C1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395" y="4381500"/>
              <a:ext cx="852523" cy="563310"/>
            </a:xfrm>
            <a:custGeom>
              <a:avLst/>
              <a:gdLst>
                <a:gd name="T0" fmla="*/ 44 w 44"/>
                <a:gd name="T1" fmla="*/ 20 h 20"/>
                <a:gd name="T2" fmla="*/ 22 w 44"/>
                <a:gd name="T3" fmla="*/ 0 h 20"/>
                <a:gd name="T4" fmla="*/ 0 w 44"/>
                <a:gd name="T5" fmla="*/ 20 h 20"/>
                <a:gd name="T6" fmla="*/ 44 w 4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0">
                  <a:moveTo>
                    <a:pt x="44" y="20"/>
                  </a:moveTo>
                  <a:cubicBezTo>
                    <a:pt x="43" y="9"/>
                    <a:pt x="33" y="0"/>
                    <a:pt x="22" y="0"/>
                  </a:cubicBezTo>
                  <a:cubicBezTo>
                    <a:pt x="10" y="0"/>
                    <a:pt x="1" y="9"/>
                    <a:pt x="0" y="20"/>
                  </a:cubicBezTo>
                  <a:lnTo>
                    <a:pt x="44" y="2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4">
              <a:extLst>
                <a:ext uri="{FF2B5EF4-FFF2-40B4-BE49-F238E27FC236}">
                  <a16:creationId xmlns:a16="http://schemas.microsoft.com/office/drawing/2014/main" id="{530B39AA-767D-49E5-B135-191370651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571" y="4472013"/>
              <a:ext cx="1354601" cy="472796"/>
            </a:xfrm>
            <a:custGeom>
              <a:avLst/>
              <a:gdLst>
                <a:gd name="T0" fmla="*/ 58 w 58"/>
                <a:gd name="T1" fmla="*/ 26 h 26"/>
                <a:gd name="T2" fmla="*/ 29 w 58"/>
                <a:gd name="T3" fmla="*/ 0 h 26"/>
                <a:gd name="T4" fmla="*/ 0 w 58"/>
                <a:gd name="T5" fmla="*/ 26 h 26"/>
                <a:gd name="T6" fmla="*/ 58 w 58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26">
                  <a:moveTo>
                    <a:pt x="58" y="26"/>
                  </a:moveTo>
                  <a:cubicBezTo>
                    <a:pt x="56" y="11"/>
                    <a:pt x="44" y="0"/>
                    <a:pt x="29" y="0"/>
                  </a:cubicBezTo>
                  <a:cubicBezTo>
                    <a:pt x="14" y="0"/>
                    <a:pt x="1" y="11"/>
                    <a:pt x="0" y="26"/>
                  </a:cubicBezTo>
                  <a:lnTo>
                    <a:pt x="58" y="2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1">
              <a:extLst>
                <a:ext uri="{FF2B5EF4-FFF2-40B4-BE49-F238E27FC236}">
                  <a16:creationId xmlns:a16="http://schemas.microsoft.com/office/drawing/2014/main" id="{242A41C9-E8A2-4CDB-B9C9-4AC94AE78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4657" y="4459537"/>
              <a:ext cx="852523" cy="485273"/>
            </a:xfrm>
            <a:custGeom>
              <a:avLst/>
              <a:gdLst>
                <a:gd name="T0" fmla="*/ 44 w 44"/>
                <a:gd name="T1" fmla="*/ 20 h 20"/>
                <a:gd name="T2" fmla="*/ 22 w 44"/>
                <a:gd name="T3" fmla="*/ 0 h 20"/>
                <a:gd name="T4" fmla="*/ 0 w 44"/>
                <a:gd name="T5" fmla="*/ 20 h 20"/>
                <a:gd name="T6" fmla="*/ 44 w 4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0">
                  <a:moveTo>
                    <a:pt x="44" y="20"/>
                  </a:moveTo>
                  <a:cubicBezTo>
                    <a:pt x="43" y="9"/>
                    <a:pt x="33" y="0"/>
                    <a:pt x="22" y="0"/>
                  </a:cubicBezTo>
                  <a:cubicBezTo>
                    <a:pt x="10" y="0"/>
                    <a:pt x="1" y="9"/>
                    <a:pt x="0" y="20"/>
                  </a:cubicBezTo>
                  <a:lnTo>
                    <a:pt x="44" y="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92">
              <a:extLst>
                <a:ext uri="{FF2B5EF4-FFF2-40B4-BE49-F238E27FC236}">
                  <a16:creationId xmlns:a16="http://schemas.microsoft.com/office/drawing/2014/main" id="{C676F2F2-A1B7-47B6-B548-79ECE6021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0061" y="1120968"/>
              <a:ext cx="1513708" cy="610529"/>
            </a:xfrm>
            <a:custGeom>
              <a:avLst/>
              <a:gdLst>
                <a:gd name="T0" fmla="*/ 245 w 274"/>
                <a:gd name="T1" fmla="*/ 52 h 111"/>
                <a:gd name="T2" fmla="*/ 240 w 274"/>
                <a:gd name="T3" fmla="*/ 52 h 111"/>
                <a:gd name="T4" fmla="*/ 185 w 274"/>
                <a:gd name="T5" fmla="*/ 0 h 111"/>
                <a:gd name="T6" fmla="*/ 131 w 274"/>
                <a:gd name="T7" fmla="*/ 41 h 111"/>
                <a:gd name="T8" fmla="*/ 102 w 274"/>
                <a:gd name="T9" fmla="*/ 29 h 111"/>
                <a:gd name="T10" fmla="*/ 61 w 274"/>
                <a:gd name="T11" fmla="*/ 66 h 111"/>
                <a:gd name="T12" fmla="*/ 41 w 274"/>
                <a:gd name="T13" fmla="*/ 75 h 111"/>
                <a:gd name="T14" fmla="*/ 23 w 274"/>
                <a:gd name="T15" fmla="*/ 65 h 111"/>
                <a:gd name="T16" fmla="*/ 0 w 274"/>
                <a:gd name="T17" fmla="*/ 88 h 111"/>
                <a:gd name="T18" fmla="*/ 23 w 274"/>
                <a:gd name="T19" fmla="*/ 111 h 111"/>
                <a:gd name="T20" fmla="*/ 29 w 274"/>
                <a:gd name="T21" fmla="*/ 111 h 111"/>
                <a:gd name="T22" fmla="*/ 104 w 274"/>
                <a:gd name="T23" fmla="*/ 111 h 111"/>
                <a:gd name="T24" fmla="*/ 146 w 274"/>
                <a:gd name="T25" fmla="*/ 111 h 111"/>
                <a:gd name="T26" fmla="*/ 247 w 274"/>
                <a:gd name="T27" fmla="*/ 111 h 111"/>
                <a:gd name="T28" fmla="*/ 247 w 274"/>
                <a:gd name="T29" fmla="*/ 111 h 111"/>
                <a:gd name="T30" fmla="*/ 274 w 274"/>
                <a:gd name="T31" fmla="*/ 81 h 111"/>
                <a:gd name="T32" fmla="*/ 245 w 274"/>
                <a:gd name="T33" fmla="*/ 5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111">
                  <a:moveTo>
                    <a:pt x="245" y="52"/>
                  </a:moveTo>
                  <a:cubicBezTo>
                    <a:pt x="243" y="52"/>
                    <a:pt x="242" y="52"/>
                    <a:pt x="240" y="52"/>
                  </a:cubicBezTo>
                  <a:cubicBezTo>
                    <a:pt x="239" y="23"/>
                    <a:pt x="214" y="0"/>
                    <a:pt x="185" y="0"/>
                  </a:cubicBezTo>
                  <a:cubicBezTo>
                    <a:pt x="159" y="0"/>
                    <a:pt x="137" y="17"/>
                    <a:pt x="131" y="41"/>
                  </a:cubicBezTo>
                  <a:cubicBezTo>
                    <a:pt x="123" y="33"/>
                    <a:pt x="113" y="29"/>
                    <a:pt x="102" y="29"/>
                  </a:cubicBezTo>
                  <a:cubicBezTo>
                    <a:pt x="80" y="29"/>
                    <a:pt x="63" y="45"/>
                    <a:pt x="61" y="66"/>
                  </a:cubicBezTo>
                  <a:cubicBezTo>
                    <a:pt x="53" y="67"/>
                    <a:pt x="47" y="70"/>
                    <a:pt x="41" y="75"/>
                  </a:cubicBezTo>
                  <a:cubicBezTo>
                    <a:pt x="37" y="69"/>
                    <a:pt x="30" y="65"/>
                    <a:pt x="23" y="65"/>
                  </a:cubicBezTo>
                  <a:cubicBezTo>
                    <a:pt x="10" y="65"/>
                    <a:pt x="0" y="75"/>
                    <a:pt x="0" y="88"/>
                  </a:cubicBezTo>
                  <a:cubicBezTo>
                    <a:pt x="0" y="101"/>
                    <a:pt x="10" y="111"/>
                    <a:pt x="23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62" y="110"/>
                    <a:pt x="274" y="97"/>
                    <a:pt x="274" y="81"/>
                  </a:cubicBezTo>
                  <a:cubicBezTo>
                    <a:pt x="274" y="65"/>
                    <a:pt x="261" y="52"/>
                    <a:pt x="245" y="5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93">
              <a:extLst>
                <a:ext uri="{FF2B5EF4-FFF2-40B4-BE49-F238E27FC236}">
                  <a16:creationId xmlns:a16="http://schemas.microsoft.com/office/drawing/2014/main" id="{25B1E9A6-E5AC-4F36-B373-0587CE3CE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571" y="2117316"/>
              <a:ext cx="867859" cy="489432"/>
            </a:xfrm>
            <a:custGeom>
              <a:avLst/>
              <a:gdLst>
                <a:gd name="T0" fmla="*/ 131 w 157"/>
                <a:gd name="T1" fmla="*/ 37 h 89"/>
                <a:gd name="T2" fmla="*/ 128 w 157"/>
                <a:gd name="T3" fmla="*/ 38 h 89"/>
                <a:gd name="T4" fmla="*/ 131 w 157"/>
                <a:gd name="T5" fmla="*/ 26 h 89"/>
                <a:gd name="T6" fmla="*/ 105 w 157"/>
                <a:gd name="T7" fmla="*/ 0 h 89"/>
                <a:gd name="T8" fmla="*/ 80 w 157"/>
                <a:gd name="T9" fmla="*/ 23 h 89"/>
                <a:gd name="T10" fmla="*/ 60 w 157"/>
                <a:gd name="T11" fmla="*/ 15 h 89"/>
                <a:gd name="T12" fmla="*/ 35 w 157"/>
                <a:gd name="T13" fmla="*/ 39 h 89"/>
                <a:gd name="T14" fmla="*/ 26 w 157"/>
                <a:gd name="T15" fmla="*/ 37 h 89"/>
                <a:gd name="T16" fmla="*/ 0 w 157"/>
                <a:gd name="T17" fmla="*/ 63 h 89"/>
                <a:gd name="T18" fmla="*/ 26 w 157"/>
                <a:gd name="T19" fmla="*/ 89 h 89"/>
                <a:gd name="T20" fmla="*/ 131 w 157"/>
                <a:gd name="T21" fmla="*/ 89 h 89"/>
                <a:gd name="T22" fmla="*/ 157 w 157"/>
                <a:gd name="T23" fmla="*/ 63 h 89"/>
                <a:gd name="T24" fmla="*/ 131 w 157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89">
                  <a:moveTo>
                    <a:pt x="131" y="37"/>
                  </a:moveTo>
                  <a:cubicBezTo>
                    <a:pt x="130" y="37"/>
                    <a:pt x="129" y="38"/>
                    <a:pt x="128" y="38"/>
                  </a:cubicBezTo>
                  <a:cubicBezTo>
                    <a:pt x="130" y="34"/>
                    <a:pt x="131" y="30"/>
                    <a:pt x="131" y="26"/>
                  </a:cubicBezTo>
                  <a:cubicBezTo>
                    <a:pt x="131" y="12"/>
                    <a:pt x="120" y="0"/>
                    <a:pt x="105" y="0"/>
                  </a:cubicBezTo>
                  <a:cubicBezTo>
                    <a:pt x="92" y="0"/>
                    <a:pt x="81" y="10"/>
                    <a:pt x="80" y="23"/>
                  </a:cubicBezTo>
                  <a:cubicBezTo>
                    <a:pt x="75" y="18"/>
                    <a:pt x="68" y="15"/>
                    <a:pt x="60" y="15"/>
                  </a:cubicBezTo>
                  <a:cubicBezTo>
                    <a:pt x="47" y="15"/>
                    <a:pt x="35" y="25"/>
                    <a:pt x="35" y="39"/>
                  </a:cubicBezTo>
                  <a:cubicBezTo>
                    <a:pt x="32" y="38"/>
                    <a:pt x="29" y="37"/>
                    <a:pt x="26" y="37"/>
                  </a:cubicBezTo>
                  <a:cubicBezTo>
                    <a:pt x="12" y="37"/>
                    <a:pt x="0" y="49"/>
                    <a:pt x="0" y="63"/>
                  </a:cubicBezTo>
                  <a:cubicBezTo>
                    <a:pt x="0" y="78"/>
                    <a:pt x="12" y="89"/>
                    <a:pt x="26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45" y="89"/>
                    <a:pt x="157" y="78"/>
                    <a:pt x="157" y="63"/>
                  </a:cubicBezTo>
                  <a:cubicBezTo>
                    <a:pt x="157" y="49"/>
                    <a:pt x="145" y="37"/>
                    <a:pt x="131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1">
              <a:extLst>
                <a:ext uri="{FF2B5EF4-FFF2-40B4-BE49-F238E27FC236}">
                  <a16:creationId xmlns:a16="http://schemas.microsoft.com/office/drawing/2014/main" id="{1D32D0B1-3473-4D39-B144-A75156429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4594" y="1010691"/>
              <a:ext cx="589284" cy="312810"/>
            </a:xfrm>
            <a:custGeom>
              <a:avLst/>
              <a:gdLst>
                <a:gd name="T0" fmla="*/ 147 w 170"/>
                <a:gd name="T1" fmla="*/ 45 h 91"/>
                <a:gd name="T2" fmla="*/ 146 w 170"/>
                <a:gd name="T3" fmla="*/ 45 h 91"/>
                <a:gd name="T4" fmla="*/ 101 w 170"/>
                <a:gd name="T5" fmla="*/ 0 h 91"/>
                <a:gd name="T6" fmla="*/ 56 w 170"/>
                <a:gd name="T7" fmla="*/ 40 h 91"/>
                <a:gd name="T8" fmla="*/ 31 w 170"/>
                <a:gd name="T9" fmla="*/ 28 h 91"/>
                <a:gd name="T10" fmla="*/ 0 w 170"/>
                <a:gd name="T11" fmla="*/ 60 h 91"/>
                <a:gd name="T12" fmla="*/ 31 w 170"/>
                <a:gd name="T13" fmla="*/ 91 h 91"/>
                <a:gd name="T14" fmla="*/ 147 w 170"/>
                <a:gd name="T15" fmla="*/ 91 h 91"/>
                <a:gd name="T16" fmla="*/ 170 w 170"/>
                <a:gd name="T17" fmla="*/ 68 h 91"/>
                <a:gd name="T18" fmla="*/ 147 w 170"/>
                <a:gd name="T19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1">
                  <a:moveTo>
                    <a:pt x="147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20"/>
                    <a:pt x="126" y="0"/>
                    <a:pt x="101" y="0"/>
                  </a:cubicBezTo>
                  <a:cubicBezTo>
                    <a:pt x="78" y="0"/>
                    <a:pt x="59" y="18"/>
                    <a:pt x="56" y="40"/>
                  </a:cubicBezTo>
                  <a:cubicBezTo>
                    <a:pt x="50" y="33"/>
                    <a:pt x="41" y="28"/>
                    <a:pt x="31" y="28"/>
                  </a:cubicBezTo>
                  <a:cubicBezTo>
                    <a:pt x="14" y="28"/>
                    <a:pt x="0" y="42"/>
                    <a:pt x="0" y="60"/>
                  </a:cubicBezTo>
                  <a:cubicBezTo>
                    <a:pt x="0" y="77"/>
                    <a:pt x="14" y="91"/>
                    <a:pt x="31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60" y="91"/>
                    <a:pt x="170" y="81"/>
                    <a:pt x="170" y="68"/>
                  </a:cubicBezTo>
                  <a:cubicBezTo>
                    <a:pt x="170" y="56"/>
                    <a:pt x="160" y="45"/>
                    <a:pt x="147" y="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D013ED5-8DEB-48CD-9418-0198097BBB80}"/>
              </a:ext>
            </a:extLst>
          </p:cNvPr>
          <p:cNvSpPr/>
          <p:nvPr/>
        </p:nvSpPr>
        <p:spPr>
          <a:xfrm>
            <a:off x="4133425" y="3776554"/>
            <a:ext cx="3254886" cy="686969"/>
          </a:xfrm>
          <a:prstGeom prst="rect">
            <a:avLst/>
          </a:prstGeom>
          <a:solidFill>
            <a:srgbClr val="407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B6F120-9247-46F7-9002-ED9F5599528A}"/>
              </a:ext>
            </a:extLst>
          </p:cNvPr>
          <p:cNvSpPr/>
          <p:nvPr/>
        </p:nvSpPr>
        <p:spPr>
          <a:xfrm>
            <a:off x="4698733" y="1435359"/>
            <a:ext cx="1904034" cy="1904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27">
            <a:extLst>
              <a:ext uri="{FF2B5EF4-FFF2-40B4-BE49-F238E27FC236}">
                <a16:creationId xmlns:a16="http://schemas.microsoft.com/office/drawing/2014/main" id="{09D2FCEC-5164-4325-9778-ECE613EF5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324" y="2154646"/>
            <a:ext cx="696019" cy="2095911"/>
          </a:xfrm>
          <a:prstGeom prst="rect">
            <a:avLst/>
          </a:prstGeom>
          <a:solidFill>
            <a:srgbClr val="0078D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440">
            <a:extLst>
              <a:ext uri="{FF2B5EF4-FFF2-40B4-BE49-F238E27FC236}">
                <a16:creationId xmlns:a16="http://schemas.microsoft.com/office/drawing/2014/main" id="{CE22E352-07BC-4921-A86E-DB7A379A3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518" y="1733015"/>
            <a:ext cx="206227" cy="228866"/>
          </a:xfrm>
          <a:prstGeom prst="ellipse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2">
            <a:extLst>
              <a:ext uri="{FF2B5EF4-FFF2-40B4-BE49-F238E27FC236}">
                <a16:creationId xmlns:a16="http://schemas.microsoft.com/office/drawing/2014/main" id="{315A83DD-D3BB-49D6-83CD-E17444EBF01E}"/>
              </a:ext>
            </a:extLst>
          </p:cNvPr>
          <p:cNvSpPr>
            <a:spLocks/>
          </p:cNvSpPr>
          <p:nvPr/>
        </p:nvSpPr>
        <p:spPr bwMode="auto">
          <a:xfrm>
            <a:off x="5436810" y="2267952"/>
            <a:ext cx="429639" cy="438661"/>
          </a:xfrm>
          <a:custGeom>
            <a:avLst/>
            <a:gdLst>
              <a:gd name="T0" fmla="*/ 11 w 23"/>
              <a:gd name="T1" fmla="*/ 0 h 21"/>
              <a:gd name="T2" fmla="*/ 0 w 23"/>
              <a:gd name="T3" fmla="*/ 12 h 21"/>
              <a:gd name="T4" fmla="*/ 0 w 23"/>
              <a:gd name="T5" fmla="*/ 21 h 21"/>
              <a:gd name="T6" fmla="*/ 23 w 23"/>
              <a:gd name="T7" fmla="*/ 21 h 21"/>
              <a:gd name="T8" fmla="*/ 23 w 23"/>
              <a:gd name="T9" fmla="*/ 12 h 21"/>
              <a:gd name="T10" fmla="*/ 11 w 23"/>
              <a:gd name="T11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" h="21">
                <a:moveTo>
                  <a:pt x="11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21"/>
                  <a:pt x="0" y="21"/>
                  <a:pt x="0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5"/>
                  <a:pt x="18" y="0"/>
                  <a:pt x="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61">
            <a:extLst>
              <a:ext uri="{FF2B5EF4-FFF2-40B4-BE49-F238E27FC236}">
                <a16:creationId xmlns:a16="http://schemas.microsoft.com/office/drawing/2014/main" id="{023DCC4A-66E0-4DE0-A6E1-1DE13A39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56" y="3630125"/>
            <a:ext cx="94524" cy="209795"/>
          </a:xfrm>
          <a:prstGeom prst="rect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62">
            <a:extLst>
              <a:ext uri="{FF2B5EF4-FFF2-40B4-BE49-F238E27FC236}">
                <a16:creationId xmlns:a16="http://schemas.microsoft.com/office/drawing/2014/main" id="{04720978-B30C-4EE3-A585-437A0B5B3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259" y="3630125"/>
            <a:ext cx="85927" cy="209795"/>
          </a:xfrm>
          <a:prstGeom prst="rect">
            <a:avLst/>
          </a:pr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90">
            <a:extLst>
              <a:ext uri="{FF2B5EF4-FFF2-40B4-BE49-F238E27FC236}">
                <a16:creationId xmlns:a16="http://schemas.microsoft.com/office/drawing/2014/main" id="{A3F1B497-BCDD-4B73-986A-2068DDE69EE6}"/>
              </a:ext>
            </a:extLst>
          </p:cNvPr>
          <p:cNvSpPr>
            <a:spLocks/>
          </p:cNvSpPr>
          <p:nvPr/>
        </p:nvSpPr>
        <p:spPr bwMode="auto">
          <a:xfrm>
            <a:off x="5299324" y="1504149"/>
            <a:ext cx="696019" cy="581707"/>
          </a:xfrm>
          <a:custGeom>
            <a:avLst/>
            <a:gdLst>
              <a:gd name="T0" fmla="*/ 40 w 81"/>
              <a:gd name="T1" fmla="*/ 0 h 61"/>
              <a:gd name="T2" fmla="*/ 0 w 81"/>
              <a:gd name="T3" fmla="*/ 61 h 61"/>
              <a:gd name="T4" fmla="*/ 81 w 81"/>
              <a:gd name="T5" fmla="*/ 61 h 61"/>
              <a:gd name="T6" fmla="*/ 40 w 81"/>
              <a:gd name="T7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61">
                <a:moveTo>
                  <a:pt x="40" y="0"/>
                </a:moveTo>
                <a:lnTo>
                  <a:pt x="0" y="61"/>
                </a:lnTo>
                <a:lnTo>
                  <a:pt x="81" y="61"/>
                </a:lnTo>
                <a:lnTo>
                  <a:pt x="40" y="0"/>
                </a:lnTo>
                <a:close/>
              </a:path>
            </a:pathLst>
          </a:custGeom>
          <a:solidFill>
            <a:srgbClr val="0078D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92">
            <a:extLst>
              <a:ext uri="{FF2B5EF4-FFF2-40B4-BE49-F238E27FC236}">
                <a16:creationId xmlns:a16="http://schemas.microsoft.com/office/drawing/2014/main" id="{76B333F5-5BE7-45E9-BD48-E9D0D07DA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331" y="2229807"/>
            <a:ext cx="45719" cy="629383"/>
          </a:xfrm>
          <a:prstGeom prst="rect">
            <a:avLst/>
          </a:prstGeom>
          <a:solidFill>
            <a:srgbClr val="0078D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93">
            <a:extLst>
              <a:ext uri="{FF2B5EF4-FFF2-40B4-BE49-F238E27FC236}">
                <a16:creationId xmlns:a16="http://schemas.microsoft.com/office/drawing/2014/main" id="{8A54EDED-42BC-46EE-A615-FC234ED2F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212" y="2229807"/>
            <a:ext cx="45719" cy="629383"/>
          </a:xfrm>
          <a:prstGeom prst="rect">
            <a:avLst/>
          </a:prstGeom>
          <a:solidFill>
            <a:srgbClr val="0078D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494">
            <a:extLst>
              <a:ext uri="{FF2B5EF4-FFF2-40B4-BE49-F238E27FC236}">
                <a16:creationId xmlns:a16="http://schemas.microsoft.com/office/drawing/2014/main" id="{0C0F2DA3-520D-4F3A-9B10-9D4624051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76" y="2517857"/>
            <a:ext cx="549939" cy="45719"/>
          </a:xfrm>
          <a:prstGeom prst="rect">
            <a:avLst/>
          </a:prstGeom>
          <a:solidFill>
            <a:srgbClr val="0078D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9" dirty="0"/>
              <a:t>Microsoft illustration color palette</a:t>
            </a:r>
            <a:br>
              <a:rPr lang="en-US" spc="-49" dirty="0"/>
            </a:br>
            <a:endParaRPr lang="en-US" dirty="0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84008" y="1257972"/>
            <a:ext cx="10036534" cy="515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" name="TextBox 3"/>
          <p:cNvSpPr txBox="1"/>
          <p:nvPr/>
        </p:nvSpPr>
        <p:spPr>
          <a:xfrm>
            <a:off x="440300" y="1380374"/>
            <a:ext cx="5348155" cy="7814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chemeClr val="tx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dimension with highlights and shadows. </a:t>
            </a:r>
          </a:p>
          <a:p>
            <a:pPr defTabSz="914314">
              <a:spcAft>
                <a:spcPts val="588"/>
              </a:spcAft>
            </a:pPr>
            <a:r>
              <a:rPr lang="en-US" sz="1176" dirty="0">
                <a:solidFill>
                  <a:schemeClr val="tx1">
                    <a:lumMod val="50000"/>
                  </a:schemeClr>
                </a:solidFill>
              </a:rPr>
              <a:t>For illustrations, we have additional colors to work with. Each brand and accent color in the Microsoft color palette has three tints for shadows and highlights. Use a selection of them to create dimension in your illustration.</a:t>
            </a:r>
            <a:endParaRPr lang="en-US" sz="2353" b="1" dirty="0">
              <a:solidFill>
                <a:schemeClr val="tx1">
                  <a:lumMod val="50000"/>
                </a:schemeClr>
              </a:solidFill>
              <a:latin typeface="Segoe Semibold" panose="020B07020405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1927" y="2534132"/>
            <a:ext cx="10030308" cy="2030963"/>
            <a:chOff x="500063" y="2584450"/>
            <a:chExt cx="10231437" cy="2071688"/>
          </a:xfrm>
        </p:grpSpPr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500063" y="2587625"/>
              <a:ext cx="779462" cy="514350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" name="Rectangle 48"/>
            <p:cNvSpPr>
              <a:spLocks noChangeArrowheads="1"/>
            </p:cNvSpPr>
            <p:nvPr/>
          </p:nvSpPr>
          <p:spPr bwMode="auto">
            <a:xfrm>
              <a:off x="585788" y="2647950"/>
              <a:ext cx="17496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</a:t>
              </a:r>
              <a:endParaRPr lang="en-US" altLang="en-US" sz="1765"/>
            </a:p>
          </p:txBody>
        </p:sp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782638" y="2647950"/>
              <a:ext cx="4415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Y</a:t>
              </a:r>
              <a:endParaRPr lang="en-US" altLang="en-US" sz="1765"/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814388" y="2647950"/>
              <a:ext cx="184772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 dirty="0" err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ellow</a:t>
              </a:r>
              <a:endParaRPr lang="en-US" altLang="en-US" sz="1765" dirty="0"/>
            </a:p>
          </p:txBody>
        </p:sp>
        <p:sp>
          <p:nvSpPr>
            <p:cNvPr id="11" name="Rectangle 51"/>
            <p:cNvSpPr>
              <a:spLocks noChangeArrowheads="1"/>
            </p:cNvSpPr>
            <p:nvPr/>
          </p:nvSpPr>
          <p:spPr bwMode="auto">
            <a:xfrm>
              <a:off x="500063" y="2587625"/>
              <a:ext cx="779462" cy="514350"/>
            </a:xfrm>
            <a:prstGeom prst="rect">
              <a:avLst/>
            </a:prstGeom>
            <a:noFill/>
            <a:ln w="9525" cap="flat">
              <a:solidFill>
                <a:srgbClr val="FFF1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" name="Rectangle 52"/>
            <p:cNvSpPr>
              <a:spLocks noChangeArrowheads="1"/>
            </p:cNvSpPr>
            <p:nvPr/>
          </p:nvSpPr>
          <p:spPr bwMode="auto">
            <a:xfrm>
              <a:off x="1279525" y="2584450"/>
              <a:ext cx="428625" cy="173038"/>
            </a:xfrm>
            <a:prstGeom prst="rect">
              <a:avLst/>
            </a:prstGeom>
            <a:solidFill>
              <a:srgbClr val="FFF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1279525" y="2757488"/>
              <a:ext cx="428625" cy="173038"/>
            </a:xfrm>
            <a:prstGeom prst="rect">
              <a:avLst/>
            </a:prstGeom>
            <a:solidFill>
              <a:srgbClr val="F0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1279525" y="2930525"/>
              <a:ext cx="428625" cy="171450"/>
            </a:xfrm>
            <a:prstGeom prst="rect">
              <a:avLst/>
            </a:prstGeom>
            <a:solidFill>
              <a:srgbClr val="C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Rectangle 55"/>
            <p:cNvSpPr>
              <a:spLocks noChangeArrowheads="1"/>
            </p:cNvSpPr>
            <p:nvPr/>
          </p:nvSpPr>
          <p:spPr bwMode="auto">
            <a:xfrm>
              <a:off x="500063" y="3101975"/>
              <a:ext cx="779462" cy="51752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581025" y="3157538"/>
              <a:ext cx="4415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Y</a:t>
              </a:r>
              <a:endParaRPr lang="en-US" altLang="en-US" sz="1765"/>
            </a:p>
          </p:txBody>
        </p: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615950" y="3157538"/>
              <a:ext cx="184772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ellow</a:t>
              </a:r>
              <a:endParaRPr lang="en-US" altLang="en-US" sz="1765"/>
            </a:p>
          </p:txBody>
        </p:sp>
        <p:sp>
          <p:nvSpPr>
            <p:cNvPr id="18" name="Rectangle 58"/>
            <p:cNvSpPr>
              <a:spLocks noChangeArrowheads="1"/>
            </p:cNvSpPr>
            <p:nvPr/>
          </p:nvSpPr>
          <p:spPr bwMode="auto">
            <a:xfrm>
              <a:off x="1279525" y="3101975"/>
              <a:ext cx="428625" cy="173038"/>
            </a:xfrm>
            <a:prstGeom prst="rect">
              <a:avLst/>
            </a:pr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Rectangle 59"/>
            <p:cNvSpPr>
              <a:spLocks noChangeArrowheads="1"/>
            </p:cNvSpPr>
            <p:nvPr/>
          </p:nvSpPr>
          <p:spPr bwMode="auto">
            <a:xfrm>
              <a:off x="1279525" y="3275013"/>
              <a:ext cx="428625" cy="173038"/>
            </a:xfrm>
            <a:prstGeom prst="rect">
              <a:avLst/>
            </a:prstGeom>
            <a:solidFill>
              <a:srgbClr val="F0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Rectangle 60"/>
            <p:cNvSpPr>
              <a:spLocks noChangeArrowheads="1"/>
            </p:cNvSpPr>
            <p:nvPr/>
          </p:nvSpPr>
          <p:spPr bwMode="auto">
            <a:xfrm>
              <a:off x="1279525" y="3448050"/>
              <a:ext cx="428625" cy="171450"/>
            </a:xfrm>
            <a:prstGeom prst="rect">
              <a:avLst/>
            </a:prstGeom>
            <a:solidFill>
              <a:srgbClr val="C7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Rectangle 61"/>
            <p:cNvSpPr>
              <a:spLocks noChangeArrowheads="1"/>
            </p:cNvSpPr>
            <p:nvPr/>
          </p:nvSpPr>
          <p:spPr bwMode="auto">
            <a:xfrm>
              <a:off x="1790700" y="2584450"/>
              <a:ext cx="776287" cy="5175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Rectangle 62"/>
            <p:cNvSpPr>
              <a:spLocks noChangeArrowheads="1"/>
            </p:cNvSpPr>
            <p:nvPr/>
          </p:nvSpPr>
          <p:spPr bwMode="auto">
            <a:xfrm>
              <a:off x="1870075" y="2640013"/>
              <a:ext cx="45457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 Orange</a:t>
              </a:r>
              <a:endParaRPr lang="en-US" altLang="en-US" sz="1765"/>
            </a:p>
          </p:txBody>
        </p:sp>
        <p:sp>
          <p:nvSpPr>
            <p:cNvPr id="23" name="Rectangle 63"/>
            <p:cNvSpPr>
              <a:spLocks noChangeArrowheads="1"/>
            </p:cNvSpPr>
            <p:nvPr/>
          </p:nvSpPr>
          <p:spPr bwMode="auto">
            <a:xfrm>
              <a:off x="2566988" y="2584450"/>
              <a:ext cx="430212" cy="173038"/>
            </a:xfrm>
            <a:prstGeom prst="rect">
              <a:avLst/>
            </a:pr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2566988" y="2757488"/>
              <a:ext cx="430212" cy="173038"/>
            </a:xfrm>
            <a:prstGeom prst="rect">
              <a:avLst/>
            </a:pr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2566988" y="2930525"/>
              <a:ext cx="430212" cy="171450"/>
            </a:xfrm>
            <a:prstGeom prst="rect">
              <a:avLst/>
            </a:prstGeom>
            <a:solidFill>
              <a:srgbClr val="BA6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3079750" y="3101975"/>
              <a:ext cx="776287" cy="517525"/>
            </a:xfrm>
            <a:prstGeom prst="rect">
              <a:avLst/>
            </a:pr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3160713" y="3160713"/>
              <a:ext cx="4742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3205163" y="3160713"/>
              <a:ext cx="8666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ed</a:t>
              </a:r>
              <a:endParaRPr lang="en-US" altLang="en-US" sz="1765"/>
            </a:p>
          </p:txBody>
        </p:sp>
        <p:sp>
          <p:nvSpPr>
            <p:cNvPr id="29" name="Rectangle 69"/>
            <p:cNvSpPr>
              <a:spLocks noChangeArrowheads="1"/>
            </p:cNvSpPr>
            <p:nvPr/>
          </p:nvSpPr>
          <p:spPr bwMode="auto">
            <a:xfrm>
              <a:off x="3856038" y="3101975"/>
              <a:ext cx="430212" cy="173038"/>
            </a:xfrm>
            <a:prstGeom prst="rect">
              <a:avLst/>
            </a:prstGeom>
            <a:solidFill>
              <a:srgbClr val="EE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3856038" y="3275013"/>
              <a:ext cx="430212" cy="173038"/>
            </a:xfrm>
            <a:prstGeom prst="rect">
              <a:avLst/>
            </a:prstGeom>
            <a:solidFill>
              <a:srgbClr val="D91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Rectangle 71"/>
            <p:cNvSpPr>
              <a:spLocks noChangeArrowheads="1"/>
            </p:cNvSpPr>
            <p:nvPr/>
          </p:nvSpPr>
          <p:spPr bwMode="auto">
            <a:xfrm>
              <a:off x="3856038" y="3448050"/>
              <a:ext cx="430212" cy="171450"/>
            </a:xfrm>
            <a:prstGeom prst="rect">
              <a:avLst/>
            </a:prstGeom>
            <a:solidFill>
              <a:srgbClr val="A311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Rectangle 72"/>
            <p:cNvSpPr>
              <a:spLocks noChangeArrowheads="1"/>
            </p:cNvSpPr>
            <p:nvPr/>
          </p:nvSpPr>
          <p:spPr bwMode="auto">
            <a:xfrm>
              <a:off x="4368800" y="3101975"/>
              <a:ext cx="777875" cy="517525"/>
            </a:xfrm>
            <a:prstGeom prst="rect">
              <a:avLst/>
            </a:prstGeom>
            <a:solidFill>
              <a:srgbClr val="B40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Rectangle 73"/>
            <p:cNvSpPr>
              <a:spLocks noChangeArrowheads="1"/>
            </p:cNvSpPr>
            <p:nvPr/>
          </p:nvSpPr>
          <p:spPr bwMode="auto">
            <a:xfrm>
              <a:off x="4449763" y="3157538"/>
              <a:ext cx="31067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Magenta</a:t>
              </a:r>
              <a:endParaRPr lang="en-US" altLang="en-US" sz="1765"/>
            </a:p>
          </p:txBody>
        </p:sp>
        <p:sp>
          <p:nvSpPr>
            <p:cNvPr id="34" name="Rectangle 74"/>
            <p:cNvSpPr>
              <a:spLocks noChangeArrowheads="1"/>
            </p:cNvSpPr>
            <p:nvPr/>
          </p:nvSpPr>
          <p:spPr bwMode="auto">
            <a:xfrm>
              <a:off x="5146675" y="3101975"/>
              <a:ext cx="428625" cy="173038"/>
            </a:xfrm>
            <a:prstGeom prst="rect">
              <a:avLst/>
            </a:prstGeom>
            <a:solidFill>
              <a:srgbClr val="C740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Rectangle 75"/>
            <p:cNvSpPr>
              <a:spLocks noChangeArrowheads="1"/>
            </p:cNvSpPr>
            <p:nvPr/>
          </p:nvSpPr>
          <p:spPr bwMode="auto">
            <a:xfrm>
              <a:off x="5146675" y="3275013"/>
              <a:ext cx="428625" cy="173038"/>
            </a:xfrm>
            <a:prstGeom prst="rect">
              <a:avLst/>
            </a:prstGeom>
            <a:solidFill>
              <a:srgbClr val="9E00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Rectangle 76"/>
            <p:cNvSpPr>
              <a:spLocks noChangeArrowheads="1"/>
            </p:cNvSpPr>
            <p:nvPr/>
          </p:nvSpPr>
          <p:spPr bwMode="auto">
            <a:xfrm>
              <a:off x="5146675" y="3448050"/>
              <a:ext cx="428625" cy="171450"/>
            </a:xfrm>
            <a:prstGeom prst="rect">
              <a:avLst/>
            </a:prstGeom>
            <a:solidFill>
              <a:srgbClr val="850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Rectangle 77"/>
            <p:cNvSpPr>
              <a:spLocks noChangeArrowheads="1"/>
            </p:cNvSpPr>
            <p:nvPr/>
          </p:nvSpPr>
          <p:spPr bwMode="auto">
            <a:xfrm>
              <a:off x="5656263" y="3101975"/>
              <a:ext cx="779462" cy="517525"/>
            </a:xfrm>
            <a:prstGeom prst="rect">
              <a:avLst/>
            </a:pr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Rectangle 78"/>
            <p:cNvSpPr>
              <a:spLocks noChangeArrowheads="1"/>
            </p:cNvSpPr>
            <p:nvPr/>
          </p:nvSpPr>
          <p:spPr bwMode="auto">
            <a:xfrm>
              <a:off x="5737225" y="3157538"/>
              <a:ext cx="22238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Purple</a:t>
              </a:r>
              <a:endParaRPr lang="en-US" altLang="en-US" sz="1765"/>
            </a:p>
          </p:txBody>
        </p:sp>
        <p:sp>
          <p:nvSpPr>
            <p:cNvPr id="39" name="Rectangle 79"/>
            <p:cNvSpPr>
              <a:spLocks noChangeArrowheads="1"/>
            </p:cNvSpPr>
            <p:nvPr/>
          </p:nvSpPr>
          <p:spPr bwMode="auto">
            <a:xfrm>
              <a:off x="6435725" y="3101975"/>
              <a:ext cx="427037" cy="173038"/>
            </a:xfrm>
            <a:prstGeom prst="rect">
              <a:avLst/>
            </a:prstGeom>
            <a:solidFill>
              <a:srgbClr val="85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Rectangle 80"/>
            <p:cNvSpPr>
              <a:spLocks noChangeArrowheads="1"/>
            </p:cNvSpPr>
            <p:nvPr/>
          </p:nvSpPr>
          <p:spPr bwMode="auto">
            <a:xfrm>
              <a:off x="6435725" y="3275013"/>
              <a:ext cx="427037" cy="173038"/>
            </a:xfrm>
            <a:prstGeom prst="rect">
              <a:avLst/>
            </a:prstGeom>
            <a:solidFill>
              <a:srgbClr val="522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Rectangle 81"/>
            <p:cNvSpPr>
              <a:spLocks noChangeArrowheads="1"/>
            </p:cNvSpPr>
            <p:nvPr/>
          </p:nvSpPr>
          <p:spPr bwMode="auto">
            <a:xfrm>
              <a:off x="6435725" y="3448050"/>
              <a:ext cx="427037" cy="171450"/>
            </a:xfrm>
            <a:prstGeom prst="rect">
              <a:avLst/>
            </a:prstGeom>
            <a:solidFill>
              <a:srgbClr val="40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Rectangle 82"/>
            <p:cNvSpPr>
              <a:spLocks noChangeArrowheads="1"/>
            </p:cNvSpPr>
            <p:nvPr/>
          </p:nvSpPr>
          <p:spPr bwMode="auto">
            <a:xfrm>
              <a:off x="6945313" y="3101975"/>
              <a:ext cx="777875" cy="51752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Rectangle 83"/>
            <p:cNvSpPr>
              <a:spLocks noChangeArrowheads="1"/>
            </p:cNvSpPr>
            <p:nvPr/>
          </p:nvSpPr>
          <p:spPr bwMode="auto">
            <a:xfrm>
              <a:off x="7026275" y="3157538"/>
              <a:ext cx="150433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Blue</a:t>
              </a:r>
              <a:endParaRPr lang="en-US" altLang="en-US" sz="1765"/>
            </a:p>
          </p:txBody>
        </p:sp>
        <p:sp>
          <p:nvSpPr>
            <p:cNvPr id="44" name="Rectangle 84"/>
            <p:cNvSpPr>
              <a:spLocks noChangeArrowheads="1"/>
            </p:cNvSpPr>
            <p:nvPr/>
          </p:nvSpPr>
          <p:spPr bwMode="auto">
            <a:xfrm>
              <a:off x="7723188" y="3101975"/>
              <a:ext cx="428625" cy="173038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Rectangle 85"/>
            <p:cNvSpPr>
              <a:spLocks noChangeArrowheads="1"/>
            </p:cNvSpPr>
            <p:nvPr/>
          </p:nvSpPr>
          <p:spPr bwMode="auto">
            <a:xfrm>
              <a:off x="7723188" y="3275013"/>
              <a:ext cx="428625" cy="173038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7723188" y="3448050"/>
              <a:ext cx="428625" cy="171450"/>
            </a:xfrm>
            <a:prstGeom prst="rect">
              <a:avLst/>
            </a:prstGeom>
            <a:solidFill>
              <a:srgbClr val="005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Rectangle 87"/>
            <p:cNvSpPr>
              <a:spLocks noChangeArrowheads="1"/>
            </p:cNvSpPr>
            <p:nvPr/>
          </p:nvSpPr>
          <p:spPr bwMode="auto">
            <a:xfrm>
              <a:off x="8234363" y="3101975"/>
              <a:ext cx="777875" cy="517525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Rectangle 88"/>
            <p:cNvSpPr>
              <a:spLocks noChangeArrowheads="1"/>
            </p:cNvSpPr>
            <p:nvPr/>
          </p:nvSpPr>
          <p:spPr bwMode="auto">
            <a:xfrm>
              <a:off x="8315325" y="3157538"/>
              <a:ext cx="4251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T</a:t>
              </a:r>
              <a:endParaRPr lang="en-US" altLang="en-US" sz="1765"/>
            </a:p>
          </p:txBody>
        </p:sp>
        <p:sp>
          <p:nvSpPr>
            <p:cNvPr id="49" name="Rectangle 89"/>
            <p:cNvSpPr>
              <a:spLocks noChangeArrowheads="1"/>
            </p:cNvSpPr>
            <p:nvPr/>
          </p:nvSpPr>
          <p:spPr bwMode="auto">
            <a:xfrm>
              <a:off x="8345488" y="3157538"/>
              <a:ext cx="101379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eal</a:t>
              </a:r>
              <a:endParaRPr lang="en-US" altLang="en-US" sz="1765"/>
            </a:p>
          </p:txBody>
        </p:sp>
        <p:sp>
          <p:nvSpPr>
            <p:cNvPr id="50" name="Rectangle 90"/>
            <p:cNvSpPr>
              <a:spLocks noChangeArrowheads="1"/>
            </p:cNvSpPr>
            <p:nvPr/>
          </p:nvSpPr>
          <p:spPr bwMode="auto">
            <a:xfrm>
              <a:off x="9012238" y="3101975"/>
              <a:ext cx="430212" cy="173038"/>
            </a:xfrm>
            <a:prstGeom prst="rect">
              <a:avLst/>
            </a:prstGeom>
            <a:solidFill>
              <a:srgbClr val="40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Rectangle 91"/>
            <p:cNvSpPr>
              <a:spLocks noChangeArrowheads="1"/>
            </p:cNvSpPr>
            <p:nvPr/>
          </p:nvSpPr>
          <p:spPr bwMode="auto">
            <a:xfrm>
              <a:off x="9012238" y="3275013"/>
              <a:ext cx="430212" cy="173038"/>
            </a:xfrm>
            <a:prstGeom prst="rect">
              <a:avLst/>
            </a:prstGeom>
            <a:solidFill>
              <a:srgbClr val="007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Rectangle 92"/>
            <p:cNvSpPr>
              <a:spLocks noChangeArrowheads="1"/>
            </p:cNvSpPr>
            <p:nvPr/>
          </p:nvSpPr>
          <p:spPr bwMode="auto">
            <a:xfrm>
              <a:off x="9012238" y="3448050"/>
              <a:ext cx="430212" cy="171450"/>
            </a:xfrm>
            <a:prstGeom prst="rect">
              <a:avLst/>
            </a:pr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Rectangle 93"/>
            <p:cNvSpPr>
              <a:spLocks noChangeArrowheads="1"/>
            </p:cNvSpPr>
            <p:nvPr/>
          </p:nvSpPr>
          <p:spPr bwMode="auto">
            <a:xfrm>
              <a:off x="9525000" y="3101975"/>
              <a:ext cx="776287" cy="517525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Rectangle 94"/>
            <p:cNvSpPr>
              <a:spLocks noChangeArrowheads="1"/>
            </p:cNvSpPr>
            <p:nvPr/>
          </p:nvSpPr>
          <p:spPr bwMode="auto">
            <a:xfrm>
              <a:off x="9604375" y="3157538"/>
              <a:ext cx="5396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G</a:t>
              </a:r>
              <a:endParaRPr lang="en-US" altLang="en-US" sz="1765"/>
            </a:p>
          </p:txBody>
        </p:sp>
        <p:sp>
          <p:nvSpPr>
            <p:cNvPr id="55" name="Rectangle 95"/>
            <p:cNvSpPr>
              <a:spLocks noChangeArrowheads="1"/>
            </p:cNvSpPr>
            <p:nvPr/>
          </p:nvSpPr>
          <p:spPr bwMode="auto">
            <a:xfrm>
              <a:off x="9656763" y="3157538"/>
              <a:ext cx="2779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56" name="Rectangle 96"/>
            <p:cNvSpPr>
              <a:spLocks noChangeArrowheads="1"/>
            </p:cNvSpPr>
            <p:nvPr/>
          </p:nvSpPr>
          <p:spPr bwMode="auto">
            <a:xfrm>
              <a:off x="9682163" y="3157538"/>
              <a:ext cx="12590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een</a:t>
              </a:r>
              <a:endParaRPr lang="en-US" altLang="en-US" sz="1765"/>
            </a:p>
          </p:txBody>
        </p:sp>
        <p:sp>
          <p:nvSpPr>
            <p:cNvPr id="57" name="Rectangle 97"/>
            <p:cNvSpPr>
              <a:spLocks noChangeArrowheads="1"/>
            </p:cNvSpPr>
            <p:nvPr/>
          </p:nvSpPr>
          <p:spPr bwMode="auto">
            <a:xfrm>
              <a:off x="10301288" y="3101975"/>
              <a:ext cx="430212" cy="173038"/>
            </a:xfrm>
            <a:prstGeom prst="rect">
              <a:avLst/>
            </a:prstGeom>
            <a:solidFill>
              <a:srgbClr val="4C9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10301288" y="3275013"/>
              <a:ext cx="430212" cy="173038"/>
            </a:xfrm>
            <a:prstGeom prst="rect">
              <a:avLst/>
            </a:prstGeom>
            <a:solidFill>
              <a:srgbClr val="0E6D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Rectangle 99"/>
            <p:cNvSpPr>
              <a:spLocks noChangeArrowheads="1"/>
            </p:cNvSpPr>
            <p:nvPr/>
          </p:nvSpPr>
          <p:spPr bwMode="auto">
            <a:xfrm>
              <a:off x="10301288" y="3448050"/>
              <a:ext cx="430212" cy="171450"/>
            </a:xfrm>
            <a:prstGeom prst="rect">
              <a:avLst/>
            </a:prstGeom>
            <a:solidFill>
              <a:srgbClr val="106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Rectangle 100"/>
            <p:cNvSpPr>
              <a:spLocks noChangeArrowheads="1"/>
            </p:cNvSpPr>
            <p:nvPr/>
          </p:nvSpPr>
          <p:spPr bwMode="auto">
            <a:xfrm>
              <a:off x="4368800" y="2584450"/>
              <a:ext cx="777875" cy="517525"/>
            </a:xfrm>
            <a:prstGeom prst="rect">
              <a:avLst/>
            </a:prstGeom>
            <a:solidFill>
              <a:srgbClr val="E3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Rectangle 101"/>
            <p:cNvSpPr>
              <a:spLocks noChangeArrowheads="1"/>
            </p:cNvSpPr>
            <p:nvPr/>
          </p:nvSpPr>
          <p:spPr bwMode="auto">
            <a:xfrm>
              <a:off x="4449763" y="2640013"/>
              <a:ext cx="506896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Light Magenta</a:t>
              </a:r>
              <a:endParaRPr lang="en-US" altLang="en-US" sz="1765"/>
            </a:p>
          </p:txBody>
        </p:sp>
        <p:sp>
          <p:nvSpPr>
            <p:cNvPr id="62" name="Rectangle 102"/>
            <p:cNvSpPr>
              <a:spLocks noChangeArrowheads="1"/>
            </p:cNvSpPr>
            <p:nvPr/>
          </p:nvSpPr>
          <p:spPr bwMode="auto">
            <a:xfrm>
              <a:off x="5146675" y="2584450"/>
              <a:ext cx="428625" cy="173038"/>
            </a:xfrm>
            <a:prstGeom prst="rect">
              <a:avLst/>
            </a:prstGeom>
            <a:solidFill>
              <a:srgbClr val="EA4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Rectangle 103"/>
            <p:cNvSpPr>
              <a:spLocks noChangeArrowheads="1"/>
            </p:cNvSpPr>
            <p:nvPr/>
          </p:nvSpPr>
          <p:spPr bwMode="auto">
            <a:xfrm>
              <a:off x="5146675" y="2757488"/>
              <a:ext cx="428625" cy="173038"/>
            </a:xfrm>
            <a:prstGeom prst="rect">
              <a:avLst/>
            </a:prstGeom>
            <a:solidFill>
              <a:srgbClr val="D40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Rectangle 104"/>
            <p:cNvSpPr>
              <a:spLocks noChangeArrowheads="1"/>
            </p:cNvSpPr>
            <p:nvPr/>
          </p:nvSpPr>
          <p:spPr bwMode="auto">
            <a:xfrm>
              <a:off x="5146675" y="2930525"/>
              <a:ext cx="428625" cy="171450"/>
            </a:xfrm>
            <a:prstGeom prst="rect">
              <a:avLst/>
            </a:prstGeom>
            <a:solidFill>
              <a:srgbClr val="9C0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Rectangle 105"/>
            <p:cNvSpPr>
              <a:spLocks noChangeArrowheads="1"/>
            </p:cNvSpPr>
            <p:nvPr/>
          </p:nvSpPr>
          <p:spPr bwMode="auto">
            <a:xfrm>
              <a:off x="5656263" y="2584450"/>
              <a:ext cx="779462" cy="517525"/>
            </a:xfrm>
            <a:prstGeom prst="rect">
              <a:avLst/>
            </a:prstGeom>
            <a:solidFill>
              <a:srgbClr val="B4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Rectangle 106"/>
            <p:cNvSpPr>
              <a:spLocks noChangeArrowheads="1"/>
            </p:cNvSpPr>
            <p:nvPr/>
          </p:nvSpPr>
          <p:spPr bwMode="auto">
            <a:xfrm>
              <a:off x="5737225" y="2640013"/>
              <a:ext cx="41859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 Purple</a:t>
              </a:r>
              <a:endParaRPr lang="en-US" altLang="en-US" sz="1765"/>
            </a:p>
          </p:txBody>
        </p:sp>
        <p:sp>
          <p:nvSpPr>
            <p:cNvPr id="67" name="Rectangle 107"/>
            <p:cNvSpPr>
              <a:spLocks noChangeArrowheads="1"/>
            </p:cNvSpPr>
            <p:nvPr/>
          </p:nvSpPr>
          <p:spPr bwMode="auto">
            <a:xfrm>
              <a:off x="6435725" y="2584450"/>
              <a:ext cx="427037" cy="173038"/>
            </a:xfrm>
            <a:prstGeom prst="rect">
              <a:avLst/>
            </a:prstGeom>
            <a:solidFill>
              <a:srgbClr val="C7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Rectangle 108"/>
            <p:cNvSpPr>
              <a:spLocks noChangeArrowheads="1"/>
            </p:cNvSpPr>
            <p:nvPr/>
          </p:nvSpPr>
          <p:spPr bwMode="auto">
            <a:xfrm>
              <a:off x="6435725" y="2757488"/>
              <a:ext cx="427037" cy="173038"/>
            </a:xfrm>
            <a:prstGeom prst="rect">
              <a:avLst/>
            </a:prstGeom>
            <a:solidFill>
              <a:srgbClr val="A99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auto">
            <a:xfrm>
              <a:off x="6435725" y="2930525"/>
              <a:ext cx="427037" cy="171450"/>
            </a:xfrm>
            <a:prstGeom prst="rect">
              <a:avLst/>
            </a:prstGeom>
            <a:solidFill>
              <a:srgbClr val="908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auto">
            <a:xfrm>
              <a:off x="6945313" y="2584450"/>
              <a:ext cx="777875" cy="517525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Rectangle 111"/>
            <p:cNvSpPr>
              <a:spLocks noChangeArrowheads="1"/>
            </p:cNvSpPr>
            <p:nvPr/>
          </p:nvSpPr>
          <p:spPr bwMode="auto">
            <a:xfrm>
              <a:off x="7026275" y="2640013"/>
              <a:ext cx="34665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 Blue</a:t>
              </a:r>
              <a:endParaRPr lang="en-US" altLang="en-US" sz="1765"/>
            </a:p>
          </p:txBody>
        </p:sp>
        <p:sp>
          <p:nvSpPr>
            <p:cNvPr id="72" name="Rectangle 112"/>
            <p:cNvSpPr>
              <a:spLocks noChangeArrowheads="1"/>
            </p:cNvSpPr>
            <p:nvPr/>
          </p:nvSpPr>
          <p:spPr bwMode="auto">
            <a:xfrm>
              <a:off x="7723188" y="2584450"/>
              <a:ext cx="428625" cy="173038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Rectangle 113"/>
            <p:cNvSpPr>
              <a:spLocks noChangeArrowheads="1"/>
            </p:cNvSpPr>
            <p:nvPr/>
          </p:nvSpPr>
          <p:spPr bwMode="auto">
            <a:xfrm>
              <a:off x="7723188" y="2757488"/>
              <a:ext cx="428625" cy="173038"/>
            </a:xfrm>
            <a:prstGeom prst="rect">
              <a:avLst/>
            </a:prstGeom>
            <a:solidFill>
              <a:srgbClr val="00B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Rectangle 114"/>
            <p:cNvSpPr>
              <a:spLocks noChangeArrowheads="1"/>
            </p:cNvSpPr>
            <p:nvPr/>
          </p:nvSpPr>
          <p:spPr bwMode="auto">
            <a:xfrm>
              <a:off x="7723188" y="2930525"/>
              <a:ext cx="428625" cy="171450"/>
            </a:xfrm>
            <a:prstGeom prst="rect">
              <a:avLst/>
            </a:prstGeom>
            <a:solidFill>
              <a:srgbClr val="008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6945313" y="4138613"/>
              <a:ext cx="777875" cy="517525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Rectangle 116"/>
            <p:cNvSpPr>
              <a:spLocks noChangeArrowheads="1"/>
            </p:cNvSpPr>
            <p:nvPr/>
          </p:nvSpPr>
          <p:spPr bwMode="auto">
            <a:xfrm>
              <a:off x="7026275" y="4192588"/>
              <a:ext cx="33684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 Blue</a:t>
              </a:r>
              <a:endParaRPr lang="en-US" altLang="en-US" sz="1765"/>
            </a:p>
          </p:txBody>
        </p:sp>
        <p:sp>
          <p:nvSpPr>
            <p:cNvPr id="77" name="Rectangle 117"/>
            <p:cNvSpPr>
              <a:spLocks noChangeArrowheads="1"/>
            </p:cNvSpPr>
            <p:nvPr/>
          </p:nvSpPr>
          <p:spPr bwMode="auto">
            <a:xfrm>
              <a:off x="7723188" y="4138613"/>
              <a:ext cx="428625" cy="171450"/>
            </a:xfrm>
            <a:prstGeom prst="rect">
              <a:avLst/>
            </a:prstGeom>
            <a:solidFill>
              <a:srgbClr val="40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Rectangle 118"/>
            <p:cNvSpPr>
              <a:spLocks noChangeArrowheads="1"/>
            </p:cNvSpPr>
            <p:nvPr/>
          </p:nvSpPr>
          <p:spPr bwMode="auto">
            <a:xfrm>
              <a:off x="7723188" y="4310063"/>
              <a:ext cx="428625" cy="173038"/>
            </a:xfrm>
            <a:prstGeom prst="rect">
              <a:avLst/>
            </a:prstGeom>
            <a:solidFill>
              <a:srgbClr val="001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Rectangle 119"/>
            <p:cNvSpPr>
              <a:spLocks noChangeArrowheads="1"/>
            </p:cNvSpPr>
            <p:nvPr/>
          </p:nvSpPr>
          <p:spPr bwMode="auto">
            <a:xfrm>
              <a:off x="7723188" y="4483100"/>
              <a:ext cx="428625" cy="173038"/>
            </a:xfrm>
            <a:prstGeom prst="rect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Rectangle 120"/>
            <p:cNvSpPr>
              <a:spLocks noChangeArrowheads="1"/>
            </p:cNvSpPr>
            <p:nvPr/>
          </p:nvSpPr>
          <p:spPr bwMode="auto">
            <a:xfrm>
              <a:off x="8234363" y="2584450"/>
              <a:ext cx="777875" cy="517525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Rectangle 121"/>
            <p:cNvSpPr>
              <a:spLocks noChangeArrowheads="1"/>
            </p:cNvSpPr>
            <p:nvPr/>
          </p:nvSpPr>
          <p:spPr bwMode="auto">
            <a:xfrm>
              <a:off x="8315325" y="2640013"/>
              <a:ext cx="17496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</a:t>
              </a:r>
              <a:endParaRPr lang="en-US" altLang="en-US" sz="1765"/>
            </a:p>
          </p:txBody>
        </p:sp>
        <p:sp>
          <p:nvSpPr>
            <p:cNvPr id="82" name="Rectangle 122"/>
            <p:cNvSpPr>
              <a:spLocks noChangeArrowheads="1"/>
            </p:cNvSpPr>
            <p:nvPr/>
          </p:nvSpPr>
          <p:spPr bwMode="auto">
            <a:xfrm>
              <a:off x="8509000" y="2640013"/>
              <a:ext cx="4251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T</a:t>
              </a:r>
              <a:endParaRPr lang="en-US" altLang="en-US" sz="1765"/>
            </a:p>
          </p:txBody>
        </p:sp>
        <p:sp>
          <p:nvSpPr>
            <p:cNvPr id="83" name="Rectangle 123"/>
            <p:cNvSpPr>
              <a:spLocks noChangeArrowheads="1"/>
            </p:cNvSpPr>
            <p:nvPr/>
          </p:nvSpPr>
          <p:spPr bwMode="auto">
            <a:xfrm>
              <a:off x="8539163" y="2640013"/>
              <a:ext cx="101379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eal</a:t>
              </a:r>
              <a:endParaRPr lang="en-US" altLang="en-US" sz="1765"/>
            </a:p>
          </p:txBody>
        </p:sp>
        <p:sp>
          <p:nvSpPr>
            <p:cNvPr id="84" name="Rectangle 124"/>
            <p:cNvSpPr>
              <a:spLocks noChangeArrowheads="1"/>
            </p:cNvSpPr>
            <p:nvPr/>
          </p:nvSpPr>
          <p:spPr bwMode="auto">
            <a:xfrm>
              <a:off x="9012238" y="2584450"/>
              <a:ext cx="430212" cy="173038"/>
            </a:xfrm>
            <a:prstGeom prst="rect">
              <a:avLst/>
            </a:pr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Rectangle 125"/>
            <p:cNvSpPr>
              <a:spLocks noChangeArrowheads="1"/>
            </p:cNvSpPr>
            <p:nvPr/>
          </p:nvSpPr>
          <p:spPr bwMode="auto">
            <a:xfrm>
              <a:off x="9012238" y="2757488"/>
              <a:ext cx="430212" cy="173038"/>
            </a:xfrm>
            <a:prstGeom prst="rect">
              <a:avLst/>
            </a:prstGeom>
            <a:solidFill>
              <a:srgbClr val="00A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Rectangle 126"/>
            <p:cNvSpPr>
              <a:spLocks noChangeArrowheads="1"/>
            </p:cNvSpPr>
            <p:nvPr/>
          </p:nvSpPr>
          <p:spPr bwMode="auto">
            <a:xfrm>
              <a:off x="9012238" y="2930525"/>
              <a:ext cx="430212" cy="171450"/>
            </a:xfrm>
            <a:prstGeom prst="rect">
              <a:avLst/>
            </a:prstGeom>
            <a:solidFill>
              <a:srgbClr val="008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Rectangle 127"/>
            <p:cNvSpPr>
              <a:spLocks noChangeArrowheads="1"/>
            </p:cNvSpPr>
            <p:nvPr/>
          </p:nvSpPr>
          <p:spPr bwMode="auto">
            <a:xfrm>
              <a:off x="9525000" y="2584450"/>
              <a:ext cx="776287" cy="517525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Rectangle 128"/>
            <p:cNvSpPr>
              <a:spLocks noChangeArrowheads="1"/>
            </p:cNvSpPr>
            <p:nvPr/>
          </p:nvSpPr>
          <p:spPr bwMode="auto">
            <a:xfrm>
              <a:off x="9604375" y="2640013"/>
              <a:ext cx="25017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Light G</a:t>
              </a:r>
              <a:endParaRPr lang="en-US" altLang="en-US" sz="1765"/>
            </a:p>
          </p:txBody>
        </p:sp>
        <p:sp>
          <p:nvSpPr>
            <p:cNvPr id="89" name="Rectangle 129"/>
            <p:cNvSpPr>
              <a:spLocks noChangeArrowheads="1"/>
            </p:cNvSpPr>
            <p:nvPr/>
          </p:nvSpPr>
          <p:spPr bwMode="auto">
            <a:xfrm>
              <a:off x="9850438" y="2640013"/>
              <a:ext cx="2779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90" name="Rectangle 130"/>
            <p:cNvSpPr>
              <a:spLocks noChangeArrowheads="1"/>
            </p:cNvSpPr>
            <p:nvPr/>
          </p:nvSpPr>
          <p:spPr bwMode="auto">
            <a:xfrm>
              <a:off x="9879013" y="2640013"/>
              <a:ext cx="12590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000000"/>
                  </a:solidFill>
                  <a:latin typeface="Segoe UI Semibold" panose="020B0702040204020203" pitchFamily="34" charset="0"/>
                </a:rPr>
                <a:t>een</a:t>
              </a:r>
              <a:endParaRPr lang="en-US" altLang="en-US" sz="1765"/>
            </a:p>
          </p:txBody>
        </p:sp>
        <p:sp>
          <p:nvSpPr>
            <p:cNvPr id="91" name="Rectangle 131"/>
            <p:cNvSpPr>
              <a:spLocks noChangeArrowheads="1"/>
            </p:cNvSpPr>
            <p:nvPr/>
          </p:nvSpPr>
          <p:spPr bwMode="auto">
            <a:xfrm>
              <a:off x="10301288" y="2584450"/>
              <a:ext cx="430212" cy="173038"/>
            </a:xfrm>
            <a:prstGeom prst="rect">
              <a:avLst/>
            </a:prstGeom>
            <a:solidFill>
              <a:srgbClr val="CBE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Rectangle 132"/>
            <p:cNvSpPr>
              <a:spLocks noChangeArrowheads="1"/>
            </p:cNvSpPr>
            <p:nvPr/>
          </p:nvSpPr>
          <p:spPr bwMode="auto">
            <a:xfrm>
              <a:off x="10301288" y="2757488"/>
              <a:ext cx="430212" cy="173038"/>
            </a:xfrm>
            <a:prstGeom prst="rect">
              <a:avLst/>
            </a:prstGeom>
            <a:solidFill>
              <a:srgbClr val="ADC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Rectangle 133"/>
            <p:cNvSpPr>
              <a:spLocks noChangeArrowheads="1"/>
            </p:cNvSpPr>
            <p:nvPr/>
          </p:nvSpPr>
          <p:spPr bwMode="auto">
            <a:xfrm>
              <a:off x="10301288" y="2930525"/>
              <a:ext cx="430212" cy="171450"/>
            </a:xfrm>
            <a:prstGeom prst="rect">
              <a:avLst/>
            </a:prstGeom>
            <a:solidFill>
              <a:srgbClr val="91A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Rectangle 134"/>
            <p:cNvSpPr>
              <a:spLocks noChangeArrowheads="1"/>
            </p:cNvSpPr>
            <p:nvPr/>
          </p:nvSpPr>
          <p:spPr bwMode="auto">
            <a:xfrm>
              <a:off x="1790700" y="3101975"/>
              <a:ext cx="776287" cy="517525"/>
            </a:xfrm>
            <a:prstGeom prst="rect">
              <a:avLst/>
            </a:pr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Rectangle 135"/>
            <p:cNvSpPr>
              <a:spLocks noChangeArrowheads="1"/>
            </p:cNvSpPr>
            <p:nvPr/>
          </p:nvSpPr>
          <p:spPr bwMode="auto">
            <a:xfrm>
              <a:off x="1870075" y="3157538"/>
              <a:ext cx="258353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Orange</a:t>
              </a:r>
              <a:endParaRPr lang="en-US" altLang="en-US" sz="1765"/>
            </a:p>
          </p:txBody>
        </p:sp>
        <p:sp>
          <p:nvSpPr>
            <p:cNvPr id="96" name="Rectangle 136"/>
            <p:cNvSpPr>
              <a:spLocks noChangeArrowheads="1"/>
            </p:cNvSpPr>
            <p:nvPr/>
          </p:nvSpPr>
          <p:spPr bwMode="auto">
            <a:xfrm>
              <a:off x="2566988" y="3101975"/>
              <a:ext cx="430212" cy="173038"/>
            </a:xfrm>
            <a:prstGeom prst="rect">
              <a:avLst/>
            </a:prstGeom>
            <a:solidFill>
              <a:srgbClr val="E26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Rectangle 137"/>
            <p:cNvSpPr>
              <a:spLocks noChangeArrowheads="1"/>
            </p:cNvSpPr>
            <p:nvPr/>
          </p:nvSpPr>
          <p:spPr bwMode="auto">
            <a:xfrm>
              <a:off x="2566988" y="3275013"/>
              <a:ext cx="430212" cy="173038"/>
            </a:xfrm>
            <a:prstGeom prst="rect">
              <a:avLst/>
            </a:prstGeom>
            <a:solidFill>
              <a:srgbClr val="BD3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Rectangle 138"/>
            <p:cNvSpPr>
              <a:spLocks noChangeArrowheads="1"/>
            </p:cNvSpPr>
            <p:nvPr/>
          </p:nvSpPr>
          <p:spPr bwMode="auto">
            <a:xfrm>
              <a:off x="2566988" y="3448050"/>
              <a:ext cx="430212" cy="171450"/>
            </a:xfrm>
            <a:prstGeom prst="rect">
              <a:avLst/>
            </a:prstGeom>
            <a:solidFill>
              <a:srgbClr val="9C28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Rectangle 139"/>
            <p:cNvSpPr>
              <a:spLocks noChangeArrowheads="1"/>
            </p:cNvSpPr>
            <p:nvPr/>
          </p:nvSpPr>
          <p:spPr bwMode="auto">
            <a:xfrm>
              <a:off x="3079750" y="3619500"/>
              <a:ext cx="776287" cy="5191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Rectangle 140"/>
            <p:cNvSpPr>
              <a:spLocks noChangeArrowheads="1"/>
            </p:cNvSpPr>
            <p:nvPr/>
          </p:nvSpPr>
          <p:spPr bwMode="auto">
            <a:xfrm>
              <a:off x="3160713" y="3675063"/>
              <a:ext cx="16515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</a:t>
              </a:r>
              <a:endParaRPr lang="en-US" altLang="en-US" sz="1765"/>
            </a:p>
          </p:txBody>
        </p:sp>
        <p:sp>
          <p:nvSpPr>
            <p:cNvPr id="101" name="Rectangle 141"/>
            <p:cNvSpPr>
              <a:spLocks noChangeArrowheads="1"/>
            </p:cNvSpPr>
            <p:nvPr/>
          </p:nvSpPr>
          <p:spPr bwMode="auto">
            <a:xfrm>
              <a:off x="3341687" y="3675063"/>
              <a:ext cx="47420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102" name="Rectangle 142"/>
            <p:cNvSpPr>
              <a:spLocks noChangeArrowheads="1"/>
            </p:cNvSpPr>
            <p:nvPr/>
          </p:nvSpPr>
          <p:spPr bwMode="auto">
            <a:xfrm>
              <a:off x="3386138" y="3675063"/>
              <a:ext cx="8666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ed</a:t>
              </a:r>
              <a:endParaRPr lang="en-US" altLang="en-US" sz="1765"/>
            </a:p>
          </p:txBody>
        </p:sp>
        <p:sp>
          <p:nvSpPr>
            <p:cNvPr id="103" name="Rectangle 143"/>
            <p:cNvSpPr>
              <a:spLocks noChangeArrowheads="1"/>
            </p:cNvSpPr>
            <p:nvPr/>
          </p:nvSpPr>
          <p:spPr bwMode="auto">
            <a:xfrm>
              <a:off x="3856038" y="3619500"/>
              <a:ext cx="430212" cy="173038"/>
            </a:xfrm>
            <a:prstGeom prst="rect">
              <a:avLst/>
            </a:prstGeom>
            <a:solidFill>
              <a:srgbClr val="BE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Rectangle 144"/>
            <p:cNvSpPr>
              <a:spLocks noChangeArrowheads="1"/>
            </p:cNvSpPr>
            <p:nvPr/>
          </p:nvSpPr>
          <p:spPr bwMode="auto">
            <a:xfrm>
              <a:off x="3856038" y="3792538"/>
              <a:ext cx="430212" cy="17303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Rectangle 145"/>
            <p:cNvSpPr>
              <a:spLocks noChangeArrowheads="1"/>
            </p:cNvSpPr>
            <p:nvPr/>
          </p:nvSpPr>
          <p:spPr bwMode="auto">
            <a:xfrm>
              <a:off x="3856038" y="3965575"/>
              <a:ext cx="430212" cy="173038"/>
            </a:xfrm>
            <a:prstGeom prst="rect">
              <a:avLst/>
            </a:prstGeom>
            <a:solidFill>
              <a:srgbClr val="7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Rectangle 146"/>
            <p:cNvSpPr>
              <a:spLocks noChangeArrowheads="1"/>
            </p:cNvSpPr>
            <p:nvPr/>
          </p:nvSpPr>
          <p:spPr bwMode="auto">
            <a:xfrm>
              <a:off x="4368800" y="3619500"/>
              <a:ext cx="777875" cy="519113"/>
            </a:xfrm>
            <a:prstGeom prst="rect">
              <a:avLst/>
            </a:pr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Rectangle 147"/>
            <p:cNvSpPr>
              <a:spLocks noChangeArrowheads="1"/>
            </p:cNvSpPr>
            <p:nvPr/>
          </p:nvSpPr>
          <p:spPr bwMode="auto">
            <a:xfrm>
              <a:off x="4449763" y="3675063"/>
              <a:ext cx="497085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 Magenta</a:t>
              </a:r>
              <a:endParaRPr lang="en-US" altLang="en-US" sz="1765"/>
            </a:p>
          </p:txBody>
        </p:sp>
        <p:sp>
          <p:nvSpPr>
            <p:cNvPr id="108" name="Rectangle 148"/>
            <p:cNvSpPr>
              <a:spLocks noChangeArrowheads="1"/>
            </p:cNvSpPr>
            <p:nvPr/>
          </p:nvSpPr>
          <p:spPr bwMode="auto">
            <a:xfrm>
              <a:off x="5146675" y="3619500"/>
              <a:ext cx="428625" cy="173038"/>
            </a:xfrm>
            <a:prstGeom prst="rect">
              <a:avLst/>
            </a:prstGeom>
            <a:solidFill>
              <a:srgbClr val="854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Rectangle 149"/>
            <p:cNvSpPr>
              <a:spLocks noChangeArrowheads="1"/>
            </p:cNvSpPr>
            <p:nvPr/>
          </p:nvSpPr>
          <p:spPr bwMode="auto">
            <a:xfrm>
              <a:off x="5146675" y="3792538"/>
              <a:ext cx="428625" cy="173038"/>
            </a:xfrm>
            <a:prstGeom prst="rect">
              <a:avLst/>
            </a:prstGeom>
            <a:solidFill>
              <a:srgbClr val="4D0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Rectangle 150"/>
            <p:cNvSpPr>
              <a:spLocks noChangeArrowheads="1"/>
            </p:cNvSpPr>
            <p:nvPr/>
          </p:nvSpPr>
          <p:spPr bwMode="auto">
            <a:xfrm>
              <a:off x="5146675" y="3965575"/>
              <a:ext cx="428625" cy="173038"/>
            </a:xfrm>
            <a:prstGeom prst="rect">
              <a:avLst/>
            </a:prstGeom>
            <a:solidFill>
              <a:srgbClr val="380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Rectangle 151"/>
            <p:cNvSpPr>
              <a:spLocks noChangeArrowheads="1"/>
            </p:cNvSpPr>
            <p:nvPr/>
          </p:nvSpPr>
          <p:spPr bwMode="auto">
            <a:xfrm>
              <a:off x="5656263" y="3619500"/>
              <a:ext cx="779462" cy="519113"/>
            </a:xfrm>
            <a:prstGeom prst="rect">
              <a:avLst/>
            </a:pr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Rectangle 152"/>
            <p:cNvSpPr>
              <a:spLocks noChangeArrowheads="1"/>
            </p:cNvSpPr>
            <p:nvPr/>
          </p:nvSpPr>
          <p:spPr bwMode="auto">
            <a:xfrm>
              <a:off x="5737225" y="3675063"/>
              <a:ext cx="40878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 Purple</a:t>
              </a:r>
              <a:endParaRPr lang="en-US" altLang="en-US" sz="1765"/>
            </a:p>
          </p:txBody>
        </p:sp>
        <p:sp>
          <p:nvSpPr>
            <p:cNvPr id="113" name="Rectangle 153"/>
            <p:cNvSpPr>
              <a:spLocks noChangeArrowheads="1"/>
            </p:cNvSpPr>
            <p:nvPr/>
          </p:nvSpPr>
          <p:spPr bwMode="auto">
            <a:xfrm>
              <a:off x="6435725" y="3619500"/>
              <a:ext cx="427037" cy="173038"/>
            </a:xfrm>
            <a:prstGeom prst="rect">
              <a:avLst/>
            </a:prstGeom>
            <a:solidFill>
              <a:srgbClr val="654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Rectangle 154"/>
            <p:cNvSpPr>
              <a:spLocks noChangeArrowheads="1"/>
            </p:cNvSpPr>
            <p:nvPr/>
          </p:nvSpPr>
          <p:spPr bwMode="auto">
            <a:xfrm>
              <a:off x="6435725" y="3792538"/>
              <a:ext cx="427037" cy="173038"/>
            </a:xfrm>
            <a:prstGeom prst="rect">
              <a:avLst/>
            </a:prstGeom>
            <a:solidFill>
              <a:srgbClr val="281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Rectangle 155"/>
            <p:cNvSpPr>
              <a:spLocks noChangeArrowheads="1"/>
            </p:cNvSpPr>
            <p:nvPr/>
          </p:nvSpPr>
          <p:spPr bwMode="auto">
            <a:xfrm>
              <a:off x="6435725" y="3965575"/>
              <a:ext cx="427037" cy="173038"/>
            </a:xfrm>
            <a:prstGeom prst="rect">
              <a:avLst/>
            </a:prstGeom>
            <a:solidFill>
              <a:srgbClr val="220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Rectangle 156"/>
            <p:cNvSpPr>
              <a:spLocks noChangeArrowheads="1"/>
            </p:cNvSpPr>
            <p:nvPr/>
          </p:nvSpPr>
          <p:spPr bwMode="auto">
            <a:xfrm>
              <a:off x="6945313" y="3619500"/>
              <a:ext cx="777875" cy="519113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Rectangle 157"/>
            <p:cNvSpPr>
              <a:spLocks noChangeArrowheads="1"/>
            </p:cNvSpPr>
            <p:nvPr/>
          </p:nvSpPr>
          <p:spPr bwMode="auto">
            <a:xfrm>
              <a:off x="7026275" y="3675063"/>
              <a:ext cx="30740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Mid Blue</a:t>
              </a:r>
              <a:endParaRPr lang="en-US" altLang="en-US" sz="1765"/>
            </a:p>
          </p:txBody>
        </p:sp>
        <p:sp>
          <p:nvSpPr>
            <p:cNvPr id="118" name="Rectangle 158"/>
            <p:cNvSpPr>
              <a:spLocks noChangeArrowheads="1"/>
            </p:cNvSpPr>
            <p:nvPr/>
          </p:nvSpPr>
          <p:spPr bwMode="auto">
            <a:xfrm>
              <a:off x="7723188" y="3619500"/>
              <a:ext cx="428625" cy="173038"/>
            </a:xfrm>
            <a:prstGeom prst="rect">
              <a:avLst/>
            </a:prstGeom>
            <a:solidFill>
              <a:srgbClr val="405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Rectangle 159"/>
            <p:cNvSpPr>
              <a:spLocks noChangeArrowheads="1"/>
            </p:cNvSpPr>
            <p:nvPr/>
          </p:nvSpPr>
          <p:spPr bwMode="auto">
            <a:xfrm>
              <a:off x="7723188" y="3792538"/>
              <a:ext cx="428625" cy="173038"/>
            </a:xfrm>
            <a:prstGeom prst="rect">
              <a:avLst/>
            </a:prstGeom>
            <a:solidFill>
              <a:srgbClr val="001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Rectangle 160"/>
            <p:cNvSpPr>
              <a:spLocks noChangeArrowheads="1"/>
            </p:cNvSpPr>
            <p:nvPr/>
          </p:nvSpPr>
          <p:spPr bwMode="auto">
            <a:xfrm>
              <a:off x="7723188" y="3965575"/>
              <a:ext cx="428625" cy="173038"/>
            </a:xfrm>
            <a:prstGeom prst="rect">
              <a:avLst/>
            </a:prstGeom>
            <a:solidFill>
              <a:srgbClr val="001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Rectangle 161"/>
            <p:cNvSpPr>
              <a:spLocks noChangeArrowheads="1"/>
            </p:cNvSpPr>
            <p:nvPr/>
          </p:nvSpPr>
          <p:spPr bwMode="auto">
            <a:xfrm>
              <a:off x="8234363" y="3619500"/>
              <a:ext cx="777875" cy="519113"/>
            </a:xfrm>
            <a:prstGeom prst="rect">
              <a:avLst/>
            </a:pr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Rectangle 162"/>
            <p:cNvSpPr>
              <a:spLocks noChangeArrowheads="1"/>
            </p:cNvSpPr>
            <p:nvPr/>
          </p:nvSpPr>
          <p:spPr bwMode="auto">
            <a:xfrm>
              <a:off x="8315325" y="3675063"/>
              <a:ext cx="165151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</a:t>
              </a:r>
              <a:endParaRPr lang="en-US" altLang="en-US" sz="1765"/>
            </a:p>
          </p:txBody>
        </p:sp>
        <p:sp>
          <p:nvSpPr>
            <p:cNvPr id="123" name="Rectangle 163"/>
            <p:cNvSpPr>
              <a:spLocks noChangeArrowheads="1"/>
            </p:cNvSpPr>
            <p:nvPr/>
          </p:nvSpPr>
          <p:spPr bwMode="auto">
            <a:xfrm>
              <a:off x="8497888" y="3675063"/>
              <a:ext cx="42514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T</a:t>
              </a:r>
              <a:endParaRPr lang="en-US" altLang="en-US" sz="1765"/>
            </a:p>
          </p:txBody>
        </p:sp>
        <p:sp>
          <p:nvSpPr>
            <p:cNvPr id="124" name="Rectangle 164"/>
            <p:cNvSpPr>
              <a:spLocks noChangeArrowheads="1"/>
            </p:cNvSpPr>
            <p:nvPr/>
          </p:nvSpPr>
          <p:spPr bwMode="auto">
            <a:xfrm>
              <a:off x="8528050" y="3675063"/>
              <a:ext cx="101379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eal</a:t>
              </a:r>
              <a:endParaRPr lang="en-US" altLang="en-US" sz="1765"/>
            </a:p>
          </p:txBody>
        </p:sp>
        <p:sp>
          <p:nvSpPr>
            <p:cNvPr id="125" name="Rectangle 165"/>
            <p:cNvSpPr>
              <a:spLocks noChangeArrowheads="1"/>
            </p:cNvSpPr>
            <p:nvPr/>
          </p:nvSpPr>
          <p:spPr bwMode="auto">
            <a:xfrm>
              <a:off x="9012238" y="3619500"/>
              <a:ext cx="430212" cy="173038"/>
            </a:xfrm>
            <a:prstGeom prst="rect">
              <a:avLst/>
            </a:pr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Rectangle 166"/>
            <p:cNvSpPr>
              <a:spLocks noChangeArrowheads="1"/>
            </p:cNvSpPr>
            <p:nvPr/>
          </p:nvSpPr>
          <p:spPr bwMode="auto">
            <a:xfrm>
              <a:off x="9012238" y="3792538"/>
              <a:ext cx="430212" cy="173038"/>
            </a:xfrm>
            <a:prstGeom prst="rect">
              <a:avLst/>
            </a:pr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Rectangle 167"/>
            <p:cNvSpPr>
              <a:spLocks noChangeArrowheads="1"/>
            </p:cNvSpPr>
            <p:nvPr/>
          </p:nvSpPr>
          <p:spPr bwMode="auto">
            <a:xfrm>
              <a:off x="9012238" y="3965575"/>
              <a:ext cx="430212" cy="173038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Rectangle 168"/>
            <p:cNvSpPr>
              <a:spLocks noChangeArrowheads="1"/>
            </p:cNvSpPr>
            <p:nvPr/>
          </p:nvSpPr>
          <p:spPr bwMode="auto">
            <a:xfrm>
              <a:off x="9525000" y="3619500"/>
              <a:ext cx="776287" cy="519113"/>
            </a:xfrm>
            <a:prstGeom prst="rect">
              <a:avLst/>
            </a:prstGeom>
            <a:solidFill>
              <a:srgbClr val="004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Rectangle 169"/>
            <p:cNvSpPr>
              <a:spLocks noChangeArrowheads="1"/>
            </p:cNvSpPr>
            <p:nvPr/>
          </p:nvSpPr>
          <p:spPr bwMode="auto">
            <a:xfrm>
              <a:off x="9604375" y="3675063"/>
              <a:ext cx="24036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Dark G</a:t>
              </a:r>
              <a:endParaRPr lang="en-US" altLang="en-US" sz="1765"/>
            </a:p>
          </p:txBody>
        </p:sp>
        <p:sp>
          <p:nvSpPr>
            <p:cNvPr id="130" name="Rectangle 170"/>
            <p:cNvSpPr>
              <a:spLocks noChangeArrowheads="1"/>
            </p:cNvSpPr>
            <p:nvPr/>
          </p:nvSpPr>
          <p:spPr bwMode="auto">
            <a:xfrm>
              <a:off x="9839325" y="3675063"/>
              <a:ext cx="27798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 sz="1765"/>
            </a:p>
          </p:txBody>
        </p:sp>
        <p:sp>
          <p:nvSpPr>
            <p:cNvPr id="131" name="Rectangle 171"/>
            <p:cNvSpPr>
              <a:spLocks noChangeArrowheads="1"/>
            </p:cNvSpPr>
            <p:nvPr/>
          </p:nvSpPr>
          <p:spPr bwMode="auto">
            <a:xfrm>
              <a:off x="9864725" y="3675063"/>
              <a:ext cx="125907" cy="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588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een</a:t>
              </a:r>
              <a:endParaRPr lang="en-US" altLang="en-US" sz="1765"/>
            </a:p>
          </p:txBody>
        </p:sp>
        <p:sp>
          <p:nvSpPr>
            <p:cNvPr id="132" name="Rectangle 172"/>
            <p:cNvSpPr>
              <a:spLocks noChangeArrowheads="1"/>
            </p:cNvSpPr>
            <p:nvPr/>
          </p:nvSpPr>
          <p:spPr bwMode="auto">
            <a:xfrm>
              <a:off x="10301288" y="3619500"/>
              <a:ext cx="430212" cy="173038"/>
            </a:xfrm>
            <a:prstGeom prst="rect">
              <a:avLst/>
            </a:prstGeom>
            <a:solidFill>
              <a:srgbClr val="407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Rectangle 173"/>
            <p:cNvSpPr>
              <a:spLocks noChangeArrowheads="1"/>
            </p:cNvSpPr>
            <p:nvPr/>
          </p:nvSpPr>
          <p:spPr bwMode="auto">
            <a:xfrm>
              <a:off x="10301288" y="3792538"/>
              <a:ext cx="430212" cy="173038"/>
            </a:xfrm>
            <a:prstGeom prst="rect">
              <a:avLst/>
            </a:prstGeom>
            <a:solidFill>
              <a:srgbClr val="003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Rectangle 174"/>
            <p:cNvSpPr>
              <a:spLocks noChangeArrowheads="1"/>
            </p:cNvSpPr>
            <p:nvPr/>
          </p:nvSpPr>
          <p:spPr bwMode="auto">
            <a:xfrm>
              <a:off x="10301288" y="3965575"/>
              <a:ext cx="430212" cy="173038"/>
            </a:xfrm>
            <a:prstGeom prst="rect">
              <a:avLst/>
            </a:prstGeom>
            <a:solidFill>
              <a:srgbClr val="002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55039" y="4862648"/>
            <a:ext cx="8383750" cy="507352"/>
            <a:chOff x="503238" y="4889322"/>
            <a:chExt cx="8551862" cy="517525"/>
          </a:xfrm>
        </p:grpSpPr>
        <p:sp>
          <p:nvSpPr>
            <p:cNvPr id="136" name="Rectangle 176"/>
            <p:cNvSpPr>
              <a:spLocks noChangeArrowheads="1"/>
            </p:cNvSpPr>
            <p:nvPr/>
          </p:nvSpPr>
          <p:spPr bwMode="auto">
            <a:xfrm>
              <a:off x="6721475" y="4889322"/>
              <a:ext cx="779462" cy="51752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Rectangle 177"/>
            <p:cNvSpPr>
              <a:spLocks noChangeArrowheads="1"/>
            </p:cNvSpPr>
            <p:nvPr/>
          </p:nvSpPr>
          <p:spPr bwMode="auto">
            <a:xfrm>
              <a:off x="7500938" y="4889322"/>
              <a:ext cx="776287" cy="517525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Rectangle 178"/>
            <p:cNvSpPr>
              <a:spLocks noChangeArrowheads="1"/>
            </p:cNvSpPr>
            <p:nvPr/>
          </p:nvSpPr>
          <p:spPr bwMode="auto">
            <a:xfrm>
              <a:off x="2833688" y="4889322"/>
              <a:ext cx="777875" cy="5175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Rectangle 179"/>
            <p:cNvSpPr>
              <a:spLocks noChangeArrowheads="1"/>
            </p:cNvSpPr>
            <p:nvPr/>
          </p:nvSpPr>
          <p:spPr bwMode="auto">
            <a:xfrm>
              <a:off x="1279525" y="4889322"/>
              <a:ext cx="777875" cy="51752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Rectangle 180"/>
            <p:cNvSpPr>
              <a:spLocks noChangeArrowheads="1"/>
            </p:cNvSpPr>
            <p:nvPr/>
          </p:nvSpPr>
          <p:spPr bwMode="auto">
            <a:xfrm>
              <a:off x="2057400" y="4889322"/>
              <a:ext cx="776287" cy="5175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Rectangle 181"/>
            <p:cNvSpPr>
              <a:spLocks noChangeArrowheads="1"/>
            </p:cNvSpPr>
            <p:nvPr/>
          </p:nvSpPr>
          <p:spPr bwMode="auto">
            <a:xfrm>
              <a:off x="5167313" y="4889322"/>
              <a:ext cx="776287" cy="517525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Rectangle 182"/>
            <p:cNvSpPr>
              <a:spLocks noChangeArrowheads="1"/>
            </p:cNvSpPr>
            <p:nvPr/>
          </p:nvSpPr>
          <p:spPr bwMode="auto">
            <a:xfrm>
              <a:off x="5943600" y="4889322"/>
              <a:ext cx="777875" cy="517525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Rectangle 183"/>
            <p:cNvSpPr>
              <a:spLocks noChangeArrowheads="1"/>
            </p:cNvSpPr>
            <p:nvPr/>
          </p:nvSpPr>
          <p:spPr bwMode="auto">
            <a:xfrm>
              <a:off x="3611563" y="4889322"/>
              <a:ext cx="779462" cy="517525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Rectangle 184"/>
            <p:cNvSpPr>
              <a:spLocks noChangeArrowheads="1"/>
            </p:cNvSpPr>
            <p:nvPr/>
          </p:nvSpPr>
          <p:spPr bwMode="auto">
            <a:xfrm>
              <a:off x="4391025" y="4889322"/>
              <a:ext cx="776287" cy="51752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Rectangle 185"/>
            <p:cNvSpPr>
              <a:spLocks noChangeArrowheads="1"/>
            </p:cNvSpPr>
            <p:nvPr/>
          </p:nvSpPr>
          <p:spPr bwMode="auto">
            <a:xfrm>
              <a:off x="8277225" y="4889322"/>
              <a:ext cx="777875" cy="517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Rectangle 186"/>
            <p:cNvSpPr>
              <a:spLocks noChangeArrowheads="1"/>
            </p:cNvSpPr>
            <p:nvPr/>
          </p:nvSpPr>
          <p:spPr bwMode="auto">
            <a:xfrm>
              <a:off x="503238" y="4892497"/>
              <a:ext cx="774700" cy="512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Rectangle 187"/>
            <p:cNvSpPr>
              <a:spLocks noChangeArrowheads="1"/>
            </p:cNvSpPr>
            <p:nvPr/>
          </p:nvSpPr>
          <p:spPr bwMode="auto">
            <a:xfrm>
              <a:off x="503238" y="4892497"/>
              <a:ext cx="774700" cy="512763"/>
            </a:xfrm>
            <a:prstGeom prst="rect">
              <a:avLst/>
            </a:prstGeom>
            <a:noFill/>
            <a:ln w="4763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51927" y="5753447"/>
            <a:ext cx="3809804" cy="507352"/>
            <a:chOff x="500063" y="5837059"/>
            <a:chExt cx="3886199" cy="517525"/>
          </a:xfrm>
        </p:grpSpPr>
        <p:sp>
          <p:nvSpPr>
            <p:cNvPr id="149" name="Rectangle 188"/>
            <p:cNvSpPr>
              <a:spLocks noChangeArrowheads="1"/>
            </p:cNvSpPr>
            <p:nvPr/>
          </p:nvSpPr>
          <p:spPr bwMode="auto">
            <a:xfrm>
              <a:off x="2828925" y="5837059"/>
              <a:ext cx="777875" cy="517525"/>
            </a:xfrm>
            <a:prstGeom prst="rect">
              <a:avLst/>
            </a:prstGeom>
            <a:solidFill>
              <a:srgbClr val="8E5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Rectangle 189"/>
            <p:cNvSpPr>
              <a:spLocks noChangeArrowheads="1"/>
            </p:cNvSpPr>
            <p:nvPr/>
          </p:nvSpPr>
          <p:spPr bwMode="auto">
            <a:xfrm>
              <a:off x="1274763" y="5837059"/>
              <a:ext cx="777875" cy="517525"/>
            </a:xfrm>
            <a:prstGeom prst="rect">
              <a:avLst/>
            </a:pr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Rectangle 190"/>
            <p:cNvSpPr>
              <a:spLocks noChangeArrowheads="1"/>
            </p:cNvSpPr>
            <p:nvPr/>
          </p:nvSpPr>
          <p:spPr bwMode="auto">
            <a:xfrm>
              <a:off x="2052638" y="5837059"/>
              <a:ext cx="776287" cy="517525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Rectangle 191"/>
            <p:cNvSpPr>
              <a:spLocks noChangeArrowheads="1"/>
            </p:cNvSpPr>
            <p:nvPr/>
          </p:nvSpPr>
          <p:spPr bwMode="auto">
            <a:xfrm>
              <a:off x="3606800" y="5837059"/>
              <a:ext cx="779462" cy="517525"/>
            </a:xfrm>
            <a:prstGeom prst="rect">
              <a:avLst/>
            </a:pr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Rectangle 192"/>
            <p:cNvSpPr>
              <a:spLocks noChangeArrowheads="1"/>
            </p:cNvSpPr>
            <p:nvPr/>
          </p:nvSpPr>
          <p:spPr bwMode="auto">
            <a:xfrm>
              <a:off x="500063" y="5837059"/>
              <a:ext cx="779462" cy="517525"/>
            </a:xfrm>
            <a:prstGeom prst="rect">
              <a:avLst/>
            </a:pr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54" name="Rectangle 193"/>
          <p:cNvSpPr>
            <a:spLocks noChangeArrowheads="1"/>
          </p:cNvSpPr>
          <p:nvPr/>
        </p:nvSpPr>
        <p:spPr bwMode="auto">
          <a:xfrm>
            <a:off x="451927" y="4616572"/>
            <a:ext cx="5223260" cy="18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96386"/>
            <a:r>
              <a:rPr lang="en-US" altLang="en-US" sz="1176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white, grays, and black for backgrounds, devices, highlights, and shadows. </a:t>
            </a:r>
            <a:endParaRPr lang="en-US" altLang="en-US" sz="3529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Rectangle 197"/>
          <p:cNvSpPr>
            <a:spLocks noChangeArrowheads="1"/>
          </p:cNvSpPr>
          <p:nvPr/>
        </p:nvSpPr>
        <p:spPr bwMode="auto">
          <a:xfrm>
            <a:off x="451926" y="5512996"/>
            <a:ext cx="2055323" cy="18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96386"/>
            <a:r>
              <a:rPr lang="en-US" altLang="en-US" sz="1176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these colors for skin tones.</a:t>
            </a:r>
            <a:endParaRPr lang="en-US" altLang="en-US" sz="3529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170702" y="1384599"/>
            <a:ext cx="5354752" cy="7814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chemeClr val="tx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Single color (monochrome) illustration.</a:t>
            </a:r>
          </a:p>
          <a:p>
            <a:pPr defTabSz="914314">
              <a:spcAft>
                <a:spcPts val="588"/>
              </a:spcAft>
            </a:pPr>
            <a:r>
              <a:rPr lang="en-US" sz="1176" dirty="0">
                <a:solidFill>
                  <a:schemeClr val="tx1">
                    <a:lumMod val="50000"/>
                  </a:schemeClr>
                </a:solidFill>
              </a:rPr>
              <a:t>We prefer full-color, but it’s sometimes necessary to tone down the colorfulness of our illustration. Use our color palette to edit illustrations to suit your audience. We’ve also provided a sampling of monochrome illustrations.</a:t>
            </a:r>
            <a:endParaRPr lang="en-US" sz="2353" b="1" dirty="0">
              <a:solidFill>
                <a:schemeClr val="tx1">
                  <a:lumMod val="50000"/>
                </a:schemeClr>
              </a:solidFill>
              <a:latin typeface="Segoe Semibold" panose="020B07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8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175</Words>
  <Application>Microsoft Office PowerPoint</Application>
  <PresentationFormat>Widescreen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Semibold</vt:lpstr>
      <vt:lpstr>Segoe UI</vt:lpstr>
      <vt:lpstr>Segoe UI Semibold</vt:lpstr>
      <vt:lpstr>Segoe UI Semilight</vt:lpstr>
      <vt:lpstr>Office Theme</vt:lpstr>
      <vt:lpstr>PowerPoint Presentation</vt:lpstr>
      <vt:lpstr>PowerPoint Presentation</vt:lpstr>
      <vt:lpstr>Microsoft illustration color palette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Cheney</dc:creator>
  <cp:lastModifiedBy>Ben Coleman</cp:lastModifiedBy>
  <cp:revision>7</cp:revision>
  <dcterms:created xsi:type="dcterms:W3CDTF">2017-09-18T17:05:57Z</dcterms:created>
  <dcterms:modified xsi:type="dcterms:W3CDTF">2018-11-01T23:10:51Z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becolem@microsoft.com</vt:lpwstr>
  </property>
  <property fmtid="{D5CDD505-2E9C-101B-9397-08002B2CF9AE}" pid="6" name="MSIP_Label_f42aa342-8706-4288-bd11-ebb85995028c_SetDate">
    <vt:lpwstr>2017-09-28T10:53:02.0547747+01:00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