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424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18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607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74249" y="4536031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Malay Vishwakarma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Ashoka Institute of Technology and Management Varanasi &amp;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BDA54D-3DF4-4D70-CC33-D09E751B48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742182"/>
            <a:ext cx="8459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AES/RSA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along with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&amp; Audio Steganography: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the project to multimedia.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 and prevent steganalysis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cloud-based steganographic data transfer.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9CAA2E-91A4-EC41-685B-4DAB2689CF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47640"/>
            <a:ext cx="959641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today’s digital world, secure communication is crucial.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techniques can be detected, leading to potential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an invisible way to hide sensitive data within digital 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method to embed information inside images, ensuring secrecy.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6EB6C4-3DDC-A60B-4698-FD47588302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19029"/>
            <a:ext cx="71128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 for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 for data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(Least Significant Bit) technique for embedding data in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password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manipulation using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lang="en-US" altLang="en-US" sz="1600" b="1" dirty="0" err="1">
                <a:solidFill>
                  <a:schemeClr val="tx1"/>
                </a:solidFill>
                <a:latin typeface="Arial Unicode MS"/>
              </a:rPr>
              <a:t>png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lang="en-US" altLang="en-US" sz="1600" b="1" dirty="0">
                <a:solidFill>
                  <a:schemeClr val="tx1"/>
                </a:solidFill>
                <a:latin typeface="Arial Unicode MS"/>
              </a:rPr>
              <a:t>jp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formats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90240"/>
            <a:ext cx="11029615" cy="46733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Data is hidden </a:t>
            </a:r>
            <a:r>
              <a:rPr lang="en-IN" sz="2000" b="1" dirty="0"/>
              <a:t>inside images without visible changes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Unlike encryption, steganography makes the message </a:t>
            </a:r>
            <a:r>
              <a:rPr lang="en-IN" sz="2000" b="1" dirty="0"/>
              <a:t>undetectable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Dual-Layer Security </a:t>
            </a:r>
            <a:r>
              <a:rPr lang="en-IN" sz="2000" dirty="0"/>
              <a:t>: Supports </a:t>
            </a:r>
            <a:r>
              <a:rPr lang="en-IN" sz="2000" b="1" dirty="0"/>
              <a:t>password-protected decryption with Steganography </a:t>
            </a:r>
            <a:r>
              <a:rPr lang="en-IN" sz="2000" dirty="0"/>
              <a:t>for added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Useful for </a:t>
            </a:r>
            <a:r>
              <a:rPr lang="en-IN" sz="2000" b="1" dirty="0"/>
              <a:t>secure communication in cybersecurity and intelligence agencies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Practical demonstration:</a:t>
            </a:r>
            <a:r>
              <a:rPr lang="en-IN" sz="2000" dirty="0"/>
              <a:t> Encrypt and decrypt secret messages in an image.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F30EA2-DAF1-6AA1-3653-721AEEA9F6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98740"/>
            <a:ext cx="643317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Experts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data exchange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Confidential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news transmission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Forensics Teams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Covert investigation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Personal data security in images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03342"/>
            <a:ext cx="11029616" cy="53029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036F869B-0473-D855-6F21-C89C6BD56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391" y="9615123"/>
            <a:ext cx="8797364" cy="467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777238-9B85-BD68-66ED-9D411E92B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73" y="9593172"/>
            <a:ext cx="12192000" cy="489840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410171-1E12-9284-E372-37733CD91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9250" y="880473"/>
            <a:ext cx="5248084" cy="295085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8264FC-5622-7AF7-6FAC-BA31F861D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52" y="3902123"/>
            <a:ext cx="5103682" cy="28696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F89835-0EC2-4456-4886-0C13835EDF8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036" r="40208"/>
          <a:stretch/>
        </p:blipFill>
        <p:spPr>
          <a:xfrm>
            <a:off x="6364667" y="944613"/>
            <a:ext cx="5389374" cy="41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3E66171-C7AF-692F-A7F5-61709EC36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92516"/>
            <a:ext cx="94339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enhances digital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embedding secret data inside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LSB technique provides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and undetectable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hiding.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shows potential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applications in secure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include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capacity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multi-format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64756"/>
            <a:ext cx="11029615" cy="2657578"/>
          </a:xfrm>
        </p:spPr>
        <p:txBody>
          <a:bodyPr>
            <a:normAutofit/>
          </a:bodyPr>
          <a:lstStyle/>
          <a:p>
            <a:r>
              <a:rPr lang="en-IN" sz="3200" b="1" dirty="0"/>
              <a:t>Make sure that there should be readme file : </a:t>
            </a:r>
            <a:r>
              <a:rPr lang="en-IN" sz="3200" b="1" dirty="0">
                <a:solidFill>
                  <a:srgbClr val="00B050"/>
                </a:solidFill>
              </a:rPr>
              <a:t>https://github.com/malayvish/Stenography-main.git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140</TotalTime>
  <Words>358</Words>
  <Application>Microsoft Office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Malay Vishwakarma</cp:lastModifiedBy>
  <cp:revision>34</cp:revision>
  <dcterms:created xsi:type="dcterms:W3CDTF">2021-05-26T16:50:10Z</dcterms:created>
  <dcterms:modified xsi:type="dcterms:W3CDTF">2025-02-25T18:03:40Z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