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0" r:id="rId4"/>
    <p:sldId id="269" r:id="rId5"/>
    <p:sldId id="261" r:id="rId6"/>
    <p:sldId id="262" r:id="rId7"/>
    <p:sldId id="26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>
      <p:cViewPr varScale="1">
        <p:scale>
          <a:sx n="93" d="100"/>
          <a:sy n="93" d="100"/>
        </p:scale>
        <p:origin x="1664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59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992CA0-3E00-45D7-9470-B6D115567592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BE7F-0C6F-471B-A519-C5A9C8909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8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MyMovieList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MyMovieList</a:t>
            </a:r>
            <a:r>
              <a:rPr lang="en-US" dirty="0"/>
              <a:t> is a react based website that lets users:</a:t>
            </a:r>
          </a:p>
          <a:p>
            <a:pPr lvl="1"/>
            <a:r>
              <a:rPr lang="en-US" dirty="0"/>
              <a:t>Rate Movies</a:t>
            </a:r>
          </a:p>
          <a:p>
            <a:pPr lvl="1"/>
            <a:r>
              <a:rPr lang="en-US" dirty="0"/>
              <a:t>Rank Movies</a:t>
            </a:r>
          </a:p>
          <a:p>
            <a:pPr lvl="1"/>
            <a:r>
              <a:rPr lang="en-US" dirty="0"/>
              <a:t>Share their movie list with others</a:t>
            </a:r>
          </a:p>
          <a:p>
            <a:r>
              <a:rPr lang="en-US" dirty="0"/>
              <a:t>Sign Up / Sign In is required</a:t>
            </a:r>
          </a:p>
          <a:p>
            <a:r>
              <a:rPr lang="en-US" dirty="0"/>
              <a:t>View anyone else’s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all the features of the website you will need to sign in to your personal account</a:t>
            </a:r>
          </a:p>
          <a:p>
            <a:r>
              <a:rPr lang="en-US" dirty="0"/>
              <a:t>After you sign in you can go to the search bar and add movies you’ve watched to your list</a:t>
            </a:r>
          </a:p>
          <a:p>
            <a:r>
              <a:rPr lang="en-US" dirty="0"/>
              <a:t>Once a movie is added you can score it on a scale from 1 – 10 and file it under the completed, dropped, or plan to watch category</a:t>
            </a:r>
          </a:p>
          <a:p>
            <a:r>
              <a:rPr lang="en-US" dirty="0"/>
              <a:t>Additional Features include:</a:t>
            </a:r>
          </a:p>
          <a:p>
            <a:pPr lvl="1"/>
            <a:r>
              <a:rPr lang="en-US" dirty="0"/>
              <a:t>Search a friend</a:t>
            </a:r>
          </a:p>
          <a:p>
            <a:pPr lvl="1"/>
            <a:r>
              <a:rPr lang="en-US" dirty="0"/>
              <a:t>Contact Us</a:t>
            </a:r>
          </a:p>
          <a:p>
            <a:pPr lvl="1"/>
            <a:r>
              <a:rPr lang="en-US" dirty="0"/>
              <a:t>Movie Trailers</a:t>
            </a:r>
          </a:p>
        </p:txBody>
      </p:sp>
    </p:spTree>
    <p:extLst>
      <p:ext uri="{BB962C8B-B14F-4D97-AF65-F5344CB8AC3E}">
        <p14:creationId xmlns:p14="http://schemas.microsoft.com/office/powerpoint/2010/main" val="29827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used for MML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Our team utilized the following: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 / </a:t>
            </a:r>
            <a:r>
              <a:rPr lang="en-US" dirty="0" err="1"/>
              <a:t>BootStrap</a:t>
            </a:r>
            <a:r>
              <a:rPr lang="en-US" dirty="0"/>
              <a:t> &amp; Materialize</a:t>
            </a:r>
          </a:p>
          <a:p>
            <a:pPr lvl="1"/>
            <a:r>
              <a:rPr lang="en-US" dirty="0"/>
              <a:t>JavaScript / jQuery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Node.js / NPM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Heroku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CLI</a:t>
            </a:r>
          </a:p>
          <a:p>
            <a:pPr lvl="1"/>
            <a:r>
              <a:rPr lang="en-US" dirty="0"/>
              <a:t>Font Awesome</a:t>
            </a:r>
          </a:p>
          <a:p>
            <a:pPr lvl="1"/>
            <a:r>
              <a:rPr lang="en-US" dirty="0"/>
              <a:t>Passport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Front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Tom, Dan, Robby</a:t>
            </a:r>
          </a:p>
          <a:p>
            <a:pPr lvl="1"/>
            <a:r>
              <a:rPr lang="en-US" dirty="0"/>
              <a:t>Used both </a:t>
            </a:r>
            <a:r>
              <a:rPr lang="en-US" dirty="0" err="1"/>
              <a:t>BootStrap</a:t>
            </a:r>
            <a:r>
              <a:rPr lang="en-US" dirty="0"/>
              <a:t> and Materialize</a:t>
            </a:r>
          </a:p>
          <a:p>
            <a:pPr lvl="1"/>
            <a:r>
              <a:rPr lang="en-US" dirty="0"/>
              <a:t>Clean UI</a:t>
            </a:r>
          </a:p>
          <a:p>
            <a:pPr lvl="1"/>
            <a:r>
              <a:rPr lang="en-US" dirty="0" err="1"/>
              <a:t>Animate.css</a:t>
            </a:r>
            <a:endParaRPr lang="en-US" dirty="0"/>
          </a:p>
          <a:p>
            <a:pPr lvl="1"/>
            <a:r>
              <a:rPr lang="en-US" dirty="0" err="1"/>
              <a:t>Cinemagraph</a:t>
            </a:r>
            <a:r>
              <a:rPr lang="en-US" dirty="0"/>
              <a:t> Landing Page</a:t>
            </a:r>
          </a:p>
          <a:p>
            <a:pPr lvl="1"/>
            <a:r>
              <a:rPr lang="en-US" dirty="0"/>
              <a:t>Side Navigation</a:t>
            </a:r>
          </a:p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Modal Windows</a:t>
            </a:r>
          </a:p>
          <a:p>
            <a:pPr lvl="1"/>
            <a:r>
              <a:rPr lang="en-US" dirty="0"/>
              <a:t>Back to Top Button</a:t>
            </a:r>
          </a:p>
          <a:p>
            <a:pPr lvl="1"/>
            <a:r>
              <a:rPr lang="en-US" dirty="0"/>
              <a:t>Search Page</a:t>
            </a:r>
          </a:p>
        </p:txBody>
      </p:sp>
    </p:spTree>
    <p:extLst>
      <p:ext uri="{BB962C8B-B14F-4D97-AF65-F5344CB8AC3E}">
        <p14:creationId xmlns:p14="http://schemas.microsoft.com/office/powerpoint/2010/main" val="38764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Back End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Andrew, Mark</a:t>
            </a:r>
          </a:p>
          <a:p>
            <a:pPr lvl="1"/>
            <a:r>
              <a:rPr lang="en-US" dirty="0"/>
              <a:t>React based back end work</a:t>
            </a:r>
          </a:p>
          <a:p>
            <a:pPr lvl="1"/>
            <a:r>
              <a:rPr lang="en-US" dirty="0"/>
              <a:t>Authentication with passport and mongoose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where needed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Node/Express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58FB-6123-4B9A-9773-177D50E3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19597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Movies page (Ranked by users)</a:t>
            </a:r>
          </a:p>
          <a:p>
            <a:r>
              <a:rPr lang="en-US" dirty="0"/>
              <a:t>Chat functionality</a:t>
            </a:r>
          </a:p>
          <a:p>
            <a:r>
              <a:rPr lang="en-US" dirty="0"/>
              <a:t>User password reset</a:t>
            </a:r>
          </a:p>
          <a:p>
            <a:r>
              <a:rPr lang="en-US" dirty="0"/>
              <a:t>More movie content in the form of pages for each movies, allowing for comments</a:t>
            </a:r>
          </a:p>
          <a:p>
            <a:r>
              <a:rPr lang="en-US" dirty="0"/>
              <a:t>Allow you to add a movie from someone’s list to your own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8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80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252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MyMovieList</vt:lpstr>
      <vt:lpstr>What is MML?</vt:lpstr>
      <vt:lpstr>App Functionality</vt:lpstr>
      <vt:lpstr>Skills used for MML</vt:lpstr>
      <vt:lpstr>Our Front End Team</vt:lpstr>
      <vt:lpstr>Our Back End Team</vt:lpstr>
      <vt:lpstr>Demo Time</vt:lpstr>
      <vt:lpstr>Future Functionality</vt:lpstr>
      <vt:lpstr>Questions</vt:lpstr>
    </vt:vector>
  </TitlesOfParts>
  <Company>Bloomberg LP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Wave Fitness</dc:title>
  <dc:creator>cgranger7</dc:creator>
  <cp:lastModifiedBy>Mark Albright</cp:lastModifiedBy>
  <cp:revision>58</cp:revision>
  <dcterms:created xsi:type="dcterms:W3CDTF">2018-08-24T17:18:37Z</dcterms:created>
  <dcterms:modified xsi:type="dcterms:W3CDTF">2018-10-18T23:38:33Z</dcterms:modified>
</cp:coreProperties>
</file>