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693"/>
    <a:srgbClr val="343434"/>
    <a:srgbClr val="E0FFFF"/>
    <a:srgbClr val="FFFAFA"/>
    <a:srgbClr val="1B1B1B"/>
    <a:srgbClr val="8DD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4" d="100"/>
          <a:sy n="104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83FC6-A3C6-4A55-80CD-3587944CD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27C00F-4287-4240-B59B-1EBF2D98A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636AC-1E3C-4E07-BD31-AD328A5CF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B9BF-F526-4B59-BD0D-EE791108CED1}" type="datetimeFigureOut">
              <a:rPr lang="nl-NL" smtClean="0"/>
              <a:t>8-12-2021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BEE5A-475F-4E07-8C09-02BD3FE0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79ED1-87F0-45FA-ABB6-15AC6EC05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9FFC-0AA3-4D61-83F7-3BE29BAEBD5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0498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1C225-C5EB-4729-AC67-25188D24A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F2BC9-6D0E-464B-9317-FE8CF95D9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AC598-FCA0-43CC-9CAB-8DA5A175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B9BF-F526-4B59-BD0D-EE791108CED1}" type="datetimeFigureOut">
              <a:rPr lang="nl-NL" smtClean="0"/>
              <a:t>8-12-2021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018C7-E65B-4F16-A162-2915C4933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3D826-9B8D-49F3-9501-4B5F469CF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9FFC-0AA3-4D61-83F7-3BE29BAEBD5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1588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B16458-4C89-4297-9020-9B88581881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91CBE-F7EB-4C47-9CD5-BF0460999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106AE-CE2B-4C59-A8F6-D04CE53FD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B9BF-F526-4B59-BD0D-EE791108CED1}" type="datetimeFigureOut">
              <a:rPr lang="nl-NL" smtClean="0"/>
              <a:t>8-12-2021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75991-38CB-48AA-B330-52DC4F6AA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B3428-6D2A-40A9-A634-58F8FE231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9FFC-0AA3-4D61-83F7-3BE29BAEBD5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574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A6235-C659-49CD-917A-61895BACC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4E231-DC71-4D34-AD04-6BB2A6D98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4BC92-9153-4092-AC92-4375A2363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B9BF-F526-4B59-BD0D-EE791108CED1}" type="datetimeFigureOut">
              <a:rPr lang="nl-NL" smtClean="0"/>
              <a:t>8-12-2021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847EC-2F3A-4F18-B90B-EC41F458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91EB3-A398-423B-B5CF-EF0B2650C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9FFC-0AA3-4D61-83F7-3BE29BAEBD5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9763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A4240-A87A-4CB1-997F-0B41DFF9D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3DC3A-3381-4AD7-9978-66FAF9408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23F60-BEED-4BE9-B1B5-757A9B23B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B9BF-F526-4B59-BD0D-EE791108CED1}" type="datetimeFigureOut">
              <a:rPr lang="nl-NL" smtClean="0"/>
              <a:t>8-12-2021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53899-3CF3-4170-A1FD-842DC75E7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0C0E9-E1F2-4CB1-A641-DECEF2E27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9FFC-0AA3-4D61-83F7-3BE29BAEBD5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8169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EC1B0-942A-499A-BB79-C154509D6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FB857-3F30-4824-8578-5A9E66158E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C9E86-0337-4F28-A279-8475AF216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2A475-FB5C-4887-9E4D-39E82152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B9BF-F526-4B59-BD0D-EE791108CED1}" type="datetimeFigureOut">
              <a:rPr lang="nl-NL" smtClean="0"/>
              <a:t>8-12-2021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C3C4E-B5B2-4005-BC8E-100BD8D28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17CF3-F2C4-401C-96CE-F84F1D57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9FFC-0AA3-4D61-83F7-3BE29BAEBD5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530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62581-FBBD-42FE-8473-C16DCA9F2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A0E60-24F9-4B49-BF00-25031F2AB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A592BC-8998-467F-B75C-86C7D249A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7892F8-7EDE-476A-A549-B8A131D0A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F2DC2D-0EB8-4985-9067-4187BFE3A5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599580-D944-49E6-B90C-404995412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B9BF-F526-4B59-BD0D-EE791108CED1}" type="datetimeFigureOut">
              <a:rPr lang="nl-NL" smtClean="0"/>
              <a:t>8-12-2021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CEDAF0-15F4-4B68-8711-D30658AB0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73CD10-6DD1-4E7A-A325-4EE8EAFA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9FFC-0AA3-4D61-83F7-3BE29BAEBD5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958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6AA6-846C-453D-B9E9-D8C2D05F6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E84030-D0F8-44F6-9BC9-C8D63CC54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B9BF-F526-4B59-BD0D-EE791108CED1}" type="datetimeFigureOut">
              <a:rPr lang="nl-NL" smtClean="0"/>
              <a:t>8-12-2021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B2A1ED-9188-49B5-A8DD-F662B8D78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928AE3-9A19-40D8-9716-702BF4B6A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9FFC-0AA3-4D61-83F7-3BE29BAEBD5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8171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1E97D3-E7F3-4003-9E0C-353C8B5FD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B9BF-F526-4B59-BD0D-EE791108CED1}" type="datetimeFigureOut">
              <a:rPr lang="nl-NL" smtClean="0"/>
              <a:t>8-12-2021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7CE040-B249-4F65-B144-134470A07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AAA5B-343E-4A11-A949-C10181A76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9FFC-0AA3-4D61-83F7-3BE29BAEBD5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036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D75CF-A045-48F3-851E-C61949894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55C04-0ED4-4BC1-9FD1-87AB8B0B5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F37AB-0C1A-4895-9333-97B59E861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FC409-3C48-43C5-BBD1-0EA04DA7F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B9BF-F526-4B59-BD0D-EE791108CED1}" type="datetimeFigureOut">
              <a:rPr lang="nl-NL" smtClean="0"/>
              <a:t>8-12-2021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709AA-A925-4882-8EC3-5DE79ACAF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930D1-107F-444E-A647-1E1257DD4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9FFC-0AA3-4D61-83F7-3BE29BAEBD5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3780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FF8A6-0654-4BAF-96D7-C7613025A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D309EC-16F0-4AF5-9CE7-BF6FA98666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FE44E-5158-4696-A8F6-46F21C1AB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00381-06E1-4097-894D-D57ECBAB7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B9BF-F526-4B59-BD0D-EE791108CED1}" type="datetimeFigureOut">
              <a:rPr lang="nl-NL" smtClean="0"/>
              <a:t>8-12-2021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75E09-6CEA-4F20-9F8D-4FF9D95B9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71BD5-3AE2-4EB2-A060-51A75BE6F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9FFC-0AA3-4D61-83F7-3BE29BAEBD5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3950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85DB71-817C-4750-BF4D-C7B1C112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4073D-4305-409B-BC93-72FEA1C69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E9A5A-8FE3-4584-875B-12E79B0F86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1B9BF-F526-4B59-BD0D-EE791108CED1}" type="datetimeFigureOut">
              <a:rPr lang="nl-NL" smtClean="0"/>
              <a:t>8-12-2021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DFE49-9675-4771-AFDE-EFA06C4188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2D2E9-83F1-440B-9402-1B7F19FCC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C9FFC-0AA3-4D61-83F7-3BE29BAEBD5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8606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E0FFFF"/>
            </a:gs>
            <a:gs pos="80000">
              <a:srgbClr val="FFFAFA"/>
            </a:gs>
            <a:gs pos="40000">
              <a:srgbClr val="00A693"/>
            </a:gs>
            <a:gs pos="20000">
              <a:srgbClr val="343434"/>
            </a:gs>
            <a:gs pos="0">
              <a:srgbClr val="1B1B1B"/>
            </a:gs>
            <a:gs pos="60000">
              <a:srgbClr val="8DD9CC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70B3BA4-0DEE-4058-B9C9-1F2BDC771142}"/>
              </a:ext>
            </a:extLst>
          </p:cNvPr>
          <p:cNvSpPr/>
          <p:nvPr/>
        </p:nvSpPr>
        <p:spPr>
          <a:xfrm>
            <a:off x="0" y="0"/>
            <a:ext cx="12192000" cy="68358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7CD0DE1-D087-49E8-A392-70C9D14DFF55}"/>
              </a:ext>
            </a:extLst>
          </p:cNvPr>
          <p:cNvSpPr/>
          <p:nvPr/>
        </p:nvSpPr>
        <p:spPr>
          <a:xfrm>
            <a:off x="0" y="-286382"/>
            <a:ext cx="12192000" cy="68358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2AF256E-4B2B-4FC4-BC3C-7F71CCFD0FC6}"/>
              </a:ext>
            </a:extLst>
          </p:cNvPr>
          <p:cNvSpPr/>
          <p:nvPr/>
        </p:nvSpPr>
        <p:spPr>
          <a:xfrm>
            <a:off x="7474998" y="1162975"/>
            <a:ext cx="4039340" cy="3728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Zoeken</a:t>
            </a:r>
            <a:r>
              <a:rPr lang="en-US" dirty="0">
                <a:solidFill>
                  <a:schemeClr val="tx1"/>
                </a:solidFill>
              </a:rPr>
              <a:t>    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3F5F1A-6EFB-4A2E-B7FD-2DC98344A6E6}"/>
              </a:ext>
            </a:extLst>
          </p:cNvPr>
          <p:cNvSpPr txBox="1"/>
          <p:nvPr/>
        </p:nvSpPr>
        <p:spPr>
          <a:xfrm>
            <a:off x="674703" y="1233996"/>
            <a:ext cx="310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Onze</a:t>
            </a:r>
            <a:r>
              <a:rPr lang="en-US" dirty="0"/>
              <a:t> </a:t>
            </a:r>
            <a:r>
              <a:rPr lang="en-US" dirty="0" err="1"/>
              <a:t>projecten</a:t>
            </a:r>
            <a:endParaRPr lang="nl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224F0-AD25-4B02-ADB8-FEF36F0F30A4}"/>
              </a:ext>
            </a:extLst>
          </p:cNvPr>
          <p:cNvSpPr/>
          <p:nvPr/>
        </p:nvSpPr>
        <p:spPr>
          <a:xfrm rot="10800000">
            <a:off x="0" y="5669280"/>
            <a:ext cx="12192000" cy="1188720"/>
          </a:xfrm>
          <a:prstGeom prst="rect">
            <a:avLst/>
          </a:prstGeom>
          <a:gradFill flip="none" rotWithShape="1">
            <a:gsLst>
              <a:gs pos="0">
                <a:srgbClr val="343434"/>
              </a:gs>
              <a:gs pos="100000">
                <a:srgbClr val="00A693">
                  <a:alpha val="5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FBEF5E-5EF9-4D0A-9307-DF018B7AFDEB}"/>
              </a:ext>
            </a:extLst>
          </p:cNvPr>
          <p:cNvSpPr/>
          <p:nvPr/>
        </p:nvSpPr>
        <p:spPr>
          <a:xfrm>
            <a:off x="0" y="4506305"/>
            <a:ext cx="12192000" cy="1188720"/>
          </a:xfrm>
          <a:prstGeom prst="rect">
            <a:avLst/>
          </a:prstGeom>
          <a:gradFill flip="none" rotWithShape="1">
            <a:gsLst>
              <a:gs pos="0">
                <a:srgbClr val="343434"/>
              </a:gs>
              <a:gs pos="100000">
                <a:srgbClr val="00A693">
                  <a:alpha val="5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C787F5-F7A2-4719-BCF6-1FC429060474}"/>
              </a:ext>
            </a:extLst>
          </p:cNvPr>
          <p:cNvSpPr/>
          <p:nvPr/>
        </p:nvSpPr>
        <p:spPr>
          <a:xfrm rot="10800000">
            <a:off x="0" y="3317584"/>
            <a:ext cx="12192000" cy="1188720"/>
          </a:xfrm>
          <a:prstGeom prst="rect">
            <a:avLst/>
          </a:prstGeom>
          <a:gradFill flip="none" rotWithShape="1">
            <a:gsLst>
              <a:gs pos="0">
                <a:srgbClr val="343434"/>
              </a:gs>
              <a:gs pos="100000">
                <a:srgbClr val="00A693">
                  <a:alpha val="5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11" name="Picture 10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683E3B8-FD73-4F19-9D57-3C9D824DC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585" y="3454743"/>
            <a:ext cx="1369779" cy="914400"/>
          </a:xfrm>
          <a:prstGeom prst="rect">
            <a:avLst/>
          </a:pr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3503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Albrkawi</dc:creator>
  <cp:lastModifiedBy>Mohammad Albrkawi</cp:lastModifiedBy>
  <cp:revision>4</cp:revision>
  <dcterms:created xsi:type="dcterms:W3CDTF">2021-12-08T11:49:39Z</dcterms:created>
  <dcterms:modified xsi:type="dcterms:W3CDTF">2021-12-08T12:14:02Z</dcterms:modified>
</cp:coreProperties>
</file>