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89"/>
    <a:srgbClr val="7DE2D1"/>
    <a:srgbClr val="02C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72DC6-0273-442A-90BD-CEFB75AF5409}" v="12" dt="2021-12-10T22:00:36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3B4A-76B8-46DB-A4B7-DDA7EC881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16537-95AB-4F31-9920-118AF3B3C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8D7C7-B2CA-4B8F-9539-C66ABFA95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6A2D-F168-42DC-BFFF-5D341CB560BA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741E0-3DFF-4479-B60D-B73D1FC8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A8399-EE47-4D6D-A453-76BEAD47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2694-712A-4AF0-B2F3-1B9B231E3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546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9AB0-01E0-40B4-A621-E1EB4C73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6AAC5-EA94-4E48-AC36-48C27D55B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4-15A3-4478-89FC-5BB9B6EF6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6A2D-F168-42DC-BFFF-5D341CB560BA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F2940-812C-4DF9-9BED-4E52AAC5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69416-EE73-4926-AA1F-21B5F5D86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2694-712A-4AF0-B2F3-1B9B231E3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9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C5E9F5-F3C7-4047-B336-409FABAD1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47623-3A57-46E5-83DC-25238C4A5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AC8B-9B38-41D1-8E30-DC6B1267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6A2D-F168-42DC-BFFF-5D341CB560BA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9578E-1196-4E43-AA98-26E0E790D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BCE2B-5529-4CB7-9AAC-B9958357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2694-712A-4AF0-B2F3-1B9B231E3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60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83CC-0645-49F2-9D45-D836C808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1C202-30BD-437C-AE7D-939634E29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C082C-BFA7-41F3-9E5D-FAA2A1D0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6A2D-F168-42DC-BFFF-5D341CB560BA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74C22-2A84-4685-8E8D-A5511C2DE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C7813-AE1C-4344-B406-8FB51C7E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2694-712A-4AF0-B2F3-1B9B231E3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68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FB4CC-7F43-484D-AFDE-622C753D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C5704-12C5-4833-8ACF-4840A1C76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2D98B-DE47-4578-A3D8-73F5F4D0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6A2D-F168-42DC-BFFF-5D341CB560BA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9FD57-1133-403A-9932-82B0BCF2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67C61-500B-47CF-8357-AD60D360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2694-712A-4AF0-B2F3-1B9B231E3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56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9BC75-6FAC-40E1-8CF8-08C9C795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A8405-22D7-43DD-9E5D-EB37A60BE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0A865-4016-4B2E-B3E6-131BF435C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5F916-00F1-485B-A8B7-7B4855F8C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6A2D-F168-42DC-BFFF-5D341CB560BA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7869F-8997-4115-AF46-A63968F7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96813-419E-463F-BA1F-4F116A5A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2694-712A-4AF0-B2F3-1B9B231E3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96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B7C2-2DE8-47D3-9ABE-A4A12560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36D97-EF4B-4289-9076-65BE6FFC5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12D64-CBE0-4540-88D2-4CC6621E5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790B7-1271-44FB-B30B-BB3AE9135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1696C2-5709-4675-B1A5-D106ECAFC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98E45D-FF9B-4665-807B-0154097E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6A2D-F168-42DC-BFFF-5D341CB560BA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437F7-E341-4112-9D86-864706B6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B856FE-9F91-4749-9F6A-0C309D3A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2694-712A-4AF0-B2F3-1B9B231E3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65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2538-4C52-4507-B534-4FB1CD07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93EB69-A15A-40CA-8A76-92D435267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6A2D-F168-42DC-BFFF-5D341CB560BA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8B959-9520-4DB9-805B-4C8A039FB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3FAC0-8E5F-4EED-B29C-08F29426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2694-712A-4AF0-B2F3-1B9B231E3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56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6662B-AEA6-41AE-8255-6683757D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6A2D-F168-42DC-BFFF-5D341CB560BA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436B36-45CD-4CA6-B949-10E3E27F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D2A81-884A-4CE4-BFF2-1DE96467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2694-712A-4AF0-B2F3-1B9B231E3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19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F39D7-E6F8-4950-8757-227645D02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AED7F-6FFD-4EDA-880D-4EA177EA0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6D8B9-FC6C-4588-A1EF-60DC11415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1CD33-6A18-4BF1-B89F-39F45A429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6A2D-F168-42DC-BFFF-5D341CB560BA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1B375-FACA-4F0E-BA9B-B0D40733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326BB-CC55-4971-8390-22FFD461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2694-712A-4AF0-B2F3-1B9B231E3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6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5F8B-E250-4747-A8F8-F35B28715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EE05F3-D555-40E0-B513-BEE98EC04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E979D-77F1-4ABE-995B-98B8C667D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AECDA-6E9D-41E6-804A-D4C8C009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6A2D-F168-42DC-BFFF-5D341CB560BA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AA320-1583-48F8-81AF-D07679FF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EB6D7-882F-4A3F-8DF3-AB25BDCE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2694-712A-4AF0-B2F3-1B9B231E3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96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A28A2B-325E-429F-867D-E99C15CCB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ACCB1-1EF8-4FC3-8D52-53B5AD3AC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85251-4405-481B-8DCE-C01637774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86A2D-F168-42DC-BFFF-5D341CB560BA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104F3-03E1-485E-AC67-7D280D3B8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A94D7-9719-4DAF-A1A4-F99FEF224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A2694-712A-4AF0-B2F3-1B9B231E3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7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E7E8-DB3C-4DB9-9B93-8C4B4B2F00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84454-E3F4-47AC-ABC2-039DAB0D6D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572397-99B6-461A-A390-AF1BF8D090A5}"/>
              </a:ext>
            </a:extLst>
          </p:cNvPr>
          <p:cNvSpPr/>
          <p:nvPr/>
        </p:nvSpPr>
        <p:spPr>
          <a:xfrm>
            <a:off x="0" y="-88777"/>
            <a:ext cx="12192000" cy="7013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FB0E26-5D8F-44D4-90FB-0A6CABE761E3}"/>
              </a:ext>
            </a:extLst>
          </p:cNvPr>
          <p:cNvSpPr/>
          <p:nvPr/>
        </p:nvSpPr>
        <p:spPr>
          <a:xfrm>
            <a:off x="0" y="612559"/>
            <a:ext cx="12192000" cy="6245441"/>
          </a:xfrm>
          <a:prstGeom prst="rect">
            <a:avLst/>
          </a:prstGeom>
          <a:gradFill flip="none" rotWithShape="1">
            <a:gsLst>
              <a:gs pos="0">
                <a:srgbClr val="339989">
                  <a:shade val="30000"/>
                  <a:satMod val="115000"/>
                </a:srgbClr>
              </a:gs>
              <a:gs pos="50000">
                <a:srgbClr val="339989">
                  <a:shade val="67500"/>
                  <a:satMod val="115000"/>
                </a:srgbClr>
              </a:gs>
              <a:gs pos="100000">
                <a:srgbClr val="339989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38C5FC-1D30-4301-9D14-C3ED1247DC70}"/>
              </a:ext>
            </a:extLst>
          </p:cNvPr>
          <p:cNvSpPr txBox="1"/>
          <p:nvPr/>
        </p:nvSpPr>
        <p:spPr>
          <a:xfrm>
            <a:off x="467558" y="77225"/>
            <a:ext cx="139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>
                    <a:lumMod val="95000"/>
                  </a:schemeClr>
                </a:solidFill>
              </a:rPr>
              <a:t>SUPER NOVA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8AC1F6D-7964-4CA6-BC85-2E5F23420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963" y="-234731"/>
            <a:ext cx="1819922" cy="9932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AEFEE7-FD31-474A-AD3B-CF19BE366C83}"/>
              </a:ext>
            </a:extLst>
          </p:cNvPr>
          <p:cNvSpPr txBox="1"/>
          <p:nvPr/>
        </p:nvSpPr>
        <p:spPr>
          <a:xfrm>
            <a:off x="3342814" y="737772"/>
            <a:ext cx="869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Contact </a:t>
            </a:r>
            <a:endParaRPr lang="en-GB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724C48-F429-4143-896E-29595E11DA75}"/>
              </a:ext>
            </a:extLst>
          </p:cNvPr>
          <p:cNvSpPr txBox="1"/>
          <p:nvPr/>
        </p:nvSpPr>
        <p:spPr>
          <a:xfrm>
            <a:off x="199749" y="737772"/>
            <a:ext cx="966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projects</a:t>
            </a:r>
            <a:endParaRPr lang="en-GB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E7DB7D-2833-4E7E-99D6-D264FAE70F14}"/>
              </a:ext>
            </a:extLst>
          </p:cNvPr>
          <p:cNvSpPr txBox="1"/>
          <p:nvPr/>
        </p:nvSpPr>
        <p:spPr>
          <a:xfrm>
            <a:off x="1304465" y="737772"/>
            <a:ext cx="1108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About us </a:t>
            </a:r>
            <a:endParaRPr lang="en-GB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1F458-8B6D-4617-8215-FA2374F18D9D}"/>
              </a:ext>
            </a:extLst>
          </p:cNvPr>
          <p:cNvSpPr txBox="1"/>
          <p:nvPr/>
        </p:nvSpPr>
        <p:spPr>
          <a:xfrm>
            <a:off x="2530230" y="722383"/>
            <a:ext cx="110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CV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1018B5-2718-4382-8BF3-9480755C7AF5}"/>
              </a:ext>
            </a:extLst>
          </p:cNvPr>
          <p:cNvSpPr txBox="1"/>
          <p:nvPr/>
        </p:nvSpPr>
        <p:spPr>
          <a:xfrm>
            <a:off x="3639198" y="1584365"/>
            <a:ext cx="4696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6000" dirty="0"/>
              <a:t>Lorem Ipsum</a:t>
            </a:r>
            <a:endParaRPr lang="en-GB" sz="6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688D21-E401-4820-B805-08BA03753CA7}"/>
              </a:ext>
            </a:extLst>
          </p:cNvPr>
          <p:cNvSpPr txBox="1"/>
          <p:nvPr/>
        </p:nvSpPr>
        <p:spPr>
          <a:xfrm>
            <a:off x="2661382" y="2764601"/>
            <a:ext cx="6869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Integer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aliquet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 nisi in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Morbi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finibus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laoreet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sollicitudin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Ut non auctor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quam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sit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quam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Mauris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luctus</a:t>
            </a:r>
            <a:endParaRPr lang="en-GB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41D7B87-73E1-4B07-B449-80B710FCF092}"/>
              </a:ext>
            </a:extLst>
          </p:cNvPr>
          <p:cNvSpPr/>
          <p:nvPr/>
        </p:nvSpPr>
        <p:spPr>
          <a:xfrm>
            <a:off x="1442808" y="4359817"/>
            <a:ext cx="2769833" cy="194424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2E2F488-3849-4B83-88AC-E6E973255C7E}"/>
              </a:ext>
            </a:extLst>
          </p:cNvPr>
          <p:cNvSpPr/>
          <p:nvPr/>
        </p:nvSpPr>
        <p:spPr>
          <a:xfrm>
            <a:off x="4535842" y="4359817"/>
            <a:ext cx="2769833" cy="194206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4DC4EF1-6D32-4C34-BE64-B3F62084F27C}"/>
              </a:ext>
            </a:extLst>
          </p:cNvPr>
          <p:cNvSpPr/>
          <p:nvPr/>
        </p:nvSpPr>
        <p:spPr>
          <a:xfrm>
            <a:off x="7963270" y="4359817"/>
            <a:ext cx="2769833" cy="194206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685A946D-573F-4289-A7AC-C5F79FCFF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094" y="111591"/>
            <a:ext cx="266330" cy="300600"/>
          </a:xfrm>
          <a:prstGeom prst="rect">
            <a:avLst/>
          </a:prstGeom>
        </p:spPr>
      </p:pic>
      <p:pic>
        <p:nvPicPr>
          <p:cNvPr id="25" name="Picture 24" descr="A picture containing ax, wheel, tool, gear&#10;&#10;Description automatically generated">
            <a:extLst>
              <a:ext uri="{FF2B5EF4-FFF2-40B4-BE49-F238E27FC236}">
                <a16:creationId xmlns:a16="http://schemas.microsoft.com/office/drawing/2014/main" id="{B92B2976-1141-49EF-8D31-D0A106302D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960" y="111591"/>
            <a:ext cx="699888" cy="338554"/>
          </a:xfrm>
          <a:prstGeom prst="rect">
            <a:avLst/>
          </a:prstGeom>
        </p:spPr>
      </p:pic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3FF58F7-C60C-4F8B-A2C1-3C571259578B}"/>
              </a:ext>
            </a:extLst>
          </p:cNvPr>
          <p:cNvSpPr/>
          <p:nvPr/>
        </p:nvSpPr>
        <p:spPr>
          <a:xfrm rot="5400000">
            <a:off x="11241354" y="5118124"/>
            <a:ext cx="350472" cy="279352"/>
          </a:xfrm>
          <a:prstGeom prst="triangle">
            <a:avLst>
              <a:gd name="adj" fmla="val 52460"/>
            </a:avLst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2E46F643-264B-41B0-926A-5FAC50455D4F}"/>
              </a:ext>
            </a:extLst>
          </p:cNvPr>
          <p:cNvSpPr/>
          <p:nvPr/>
        </p:nvSpPr>
        <p:spPr>
          <a:xfrm rot="16200000">
            <a:off x="839438" y="5064082"/>
            <a:ext cx="312982" cy="34994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82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 Bal</dc:creator>
  <cp:lastModifiedBy>Anas Bal</cp:lastModifiedBy>
  <cp:revision>1</cp:revision>
  <dcterms:created xsi:type="dcterms:W3CDTF">2021-12-10T21:25:19Z</dcterms:created>
  <dcterms:modified xsi:type="dcterms:W3CDTF">2021-12-10T22:08:21Z</dcterms:modified>
</cp:coreProperties>
</file>