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FFF"/>
    <a:srgbClr val="8DD9CC"/>
    <a:srgbClr val="00A693"/>
    <a:srgbClr val="343434"/>
    <a:srgbClr val="FFFAFA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3FC6-A3C6-4A55-80CD-3587944CD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7C00F-4287-4240-B59B-1EBF2D98A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36AC-1E3C-4E07-BD31-AD328A5C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15-12-2021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BEE5A-475F-4E07-8C09-02BD3FE0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79ED1-87F0-45FA-ABB6-15AC6EC0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049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C225-C5EB-4729-AC67-25188D24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F2BC9-6D0E-464B-9317-FE8CF95D9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AC598-FCA0-43CC-9CAB-8DA5A17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15-12-2021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018C7-E65B-4F16-A162-2915C493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D826-9B8D-49F3-9501-4B5F469C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58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16458-4C89-4297-9020-9B8858188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91CBE-F7EB-4C47-9CD5-BF0460999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106AE-CE2B-4C59-A8F6-D04CE53F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15-12-2021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5991-38CB-48AA-B330-52DC4F6A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3428-6D2A-40A9-A634-58F8FE23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74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6235-C659-49CD-917A-61895BAC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E231-DC71-4D34-AD04-6BB2A6D9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BC92-9153-4092-AC92-4375A236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15-12-2021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47EC-2F3A-4F18-B90B-EC41F458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91EB3-A398-423B-B5CF-EF0B2650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976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4240-A87A-4CB1-997F-0B41DFF9D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3DC3A-3381-4AD7-9978-66FAF940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3F60-BEED-4BE9-B1B5-757A9B23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15-12-2021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53899-3CF3-4170-A1FD-842DC75E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C0E9-E1F2-4CB1-A641-DECEF2E2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16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C1B0-942A-499A-BB79-C154509D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B857-3F30-4824-8578-5A9E66158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C9E86-0337-4F28-A279-8475AF216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2A475-FB5C-4887-9E4D-39E8215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15-12-2021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C3C4E-B5B2-4005-BC8E-100BD8D2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17CF3-F2C4-401C-96CE-F84F1D57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530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2581-FBBD-42FE-8473-C16DCA9F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A0E60-24F9-4B49-BF00-25031F2A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592BC-8998-467F-B75C-86C7D249A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892F8-7EDE-476A-A549-B8A131D0A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2DC2D-0EB8-4985-9067-4187BFE3A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99580-D944-49E6-B90C-40499541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15-12-2021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EDAF0-15F4-4B68-8711-D30658AB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3CD10-6DD1-4E7A-A325-4EE8EAFA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5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6AA6-846C-453D-B9E9-D8C2D05F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84030-D0F8-44F6-9BC9-C8D63CC5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15-12-2021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2A1ED-9188-49B5-A8DD-F662B8D7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28AE3-9A19-40D8-9716-702BF4B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17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E97D3-E7F3-4003-9E0C-353C8B5F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15-12-2021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CE040-B249-4F65-B144-134470A0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AAA5B-343E-4A11-A949-C10181A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36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75CF-A045-48F3-851E-C6194989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5C04-0ED4-4BC1-9FD1-87AB8B0B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F37AB-0C1A-4895-9333-97B59E861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FC409-3C48-43C5-BBD1-0EA04DA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15-12-2021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709AA-A925-4882-8EC3-5DE79ACA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930D1-107F-444E-A647-1E1257DD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78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F8A6-0654-4BAF-96D7-C7613025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309EC-16F0-4AF5-9CE7-BF6FA9866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FE44E-5158-4696-A8F6-46F21C1AB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00381-06E1-4097-894D-D57ECBAB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15-12-2021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75E09-6CEA-4F20-9F8D-4FF9D95B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71BD5-3AE2-4EB2-A060-51A75BE6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95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5DB71-817C-4750-BF4D-C7B1C112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073D-4305-409B-BC93-72FEA1C6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9A5A-8FE3-4584-875B-12E79B0F8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B9BF-F526-4B59-BD0D-EE791108CED1}" type="datetimeFigureOut">
              <a:rPr lang="nl-NL" smtClean="0"/>
              <a:t>15-12-2021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DFE49-9675-4771-AFDE-EFA06C418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2D2E9-83F1-440B-9402-1B7F19FCC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860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FFFF"/>
            </a:gs>
            <a:gs pos="80000">
              <a:srgbClr val="FFFAFA"/>
            </a:gs>
            <a:gs pos="40000">
              <a:srgbClr val="00A693"/>
            </a:gs>
            <a:gs pos="20000">
              <a:srgbClr val="343434"/>
            </a:gs>
            <a:gs pos="0">
              <a:srgbClr val="1B1B1B"/>
            </a:gs>
            <a:gs pos="60000">
              <a:srgbClr val="8DD9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0B3BA4-0DEE-4058-B9C9-1F2BDC771142}"/>
              </a:ext>
            </a:extLst>
          </p:cNvPr>
          <p:cNvSpPr/>
          <p:nvPr/>
        </p:nvSpPr>
        <p:spPr>
          <a:xfrm>
            <a:off x="0" y="0"/>
            <a:ext cx="12192000" cy="6835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CD0DE1-D087-49E8-A392-70C9D14DFF55}"/>
              </a:ext>
            </a:extLst>
          </p:cNvPr>
          <p:cNvSpPr/>
          <p:nvPr/>
        </p:nvSpPr>
        <p:spPr>
          <a:xfrm>
            <a:off x="0" y="-286382"/>
            <a:ext cx="12192000" cy="68358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AF256E-4B2B-4FC4-BC3C-7F71CCFD0FC6}"/>
              </a:ext>
            </a:extLst>
          </p:cNvPr>
          <p:cNvSpPr/>
          <p:nvPr/>
        </p:nvSpPr>
        <p:spPr>
          <a:xfrm>
            <a:off x="7093258" y="1160301"/>
            <a:ext cx="4039340" cy="372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Zoeken</a:t>
            </a:r>
            <a:r>
              <a:rPr lang="en-US" dirty="0">
                <a:solidFill>
                  <a:schemeClr val="tx1"/>
                </a:solidFill>
              </a:rPr>
              <a:t>   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F5F1A-6EFB-4A2E-B7FD-2DC98344A6E6}"/>
              </a:ext>
            </a:extLst>
          </p:cNvPr>
          <p:cNvSpPr txBox="1"/>
          <p:nvPr/>
        </p:nvSpPr>
        <p:spPr>
          <a:xfrm>
            <a:off x="834501" y="1227152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projecten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224F0-AD25-4B02-ADB8-FEF36F0F30A4}"/>
              </a:ext>
            </a:extLst>
          </p:cNvPr>
          <p:cNvSpPr/>
          <p:nvPr/>
        </p:nvSpPr>
        <p:spPr>
          <a:xfrm rot="10800000">
            <a:off x="0" y="3228851"/>
            <a:ext cx="12192000" cy="1814575"/>
          </a:xfrm>
          <a:prstGeom prst="rect">
            <a:avLst/>
          </a:prstGeom>
          <a:gradFill flip="none" rotWithShape="1">
            <a:gsLst>
              <a:gs pos="0">
                <a:srgbClr val="343434"/>
              </a:gs>
              <a:gs pos="100000">
                <a:srgbClr val="00A693">
                  <a:alpha val="5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787F5-F7A2-4719-BCF6-1FC429060474}"/>
              </a:ext>
            </a:extLst>
          </p:cNvPr>
          <p:cNvSpPr/>
          <p:nvPr/>
        </p:nvSpPr>
        <p:spPr>
          <a:xfrm>
            <a:off x="0" y="5043426"/>
            <a:ext cx="12192000" cy="1814574"/>
          </a:xfrm>
          <a:prstGeom prst="rect">
            <a:avLst/>
          </a:prstGeom>
          <a:gradFill flip="none" rotWithShape="1">
            <a:gsLst>
              <a:gs pos="0">
                <a:srgbClr val="343434"/>
              </a:gs>
              <a:gs pos="100000">
                <a:srgbClr val="00A693">
                  <a:alpha val="5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1" name="Picture 10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83E3B8-FD73-4F19-9D57-3C9D824DC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05" y="3350413"/>
            <a:ext cx="2424343" cy="1618377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0926AFF3-5A01-448D-A372-27FA2164A99D}"/>
              </a:ext>
            </a:extLst>
          </p:cNvPr>
          <p:cNvSpPr/>
          <p:nvPr/>
        </p:nvSpPr>
        <p:spPr>
          <a:xfrm>
            <a:off x="5317724" y="2798445"/>
            <a:ext cx="1038688" cy="288045"/>
          </a:xfrm>
          <a:prstGeom prst="roundRect">
            <a:avLst/>
          </a:prstGeom>
          <a:solidFill>
            <a:srgbClr val="8DD9CC"/>
          </a:solidFill>
          <a:ln>
            <a:solidFill>
              <a:srgbClr val="8D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7D70FEE6-A809-465F-BB0D-C4568276FC63}"/>
              </a:ext>
            </a:extLst>
          </p:cNvPr>
          <p:cNvSpPr/>
          <p:nvPr/>
        </p:nvSpPr>
        <p:spPr>
          <a:xfrm>
            <a:off x="5317724" y="4635480"/>
            <a:ext cx="1038688" cy="288045"/>
          </a:xfrm>
          <a:prstGeom prst="roundRect">
            <a:avLst/>
          </a:prstGeom>
          <a:solidFill>
            <a:srgbClr val="8DD9CC"/>
          </a:solidFill>
          <a:ln>
            <a:solidFill>
              <a:srgbClr val="8D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9225EDA3-1805-4376-A2EB-5DBB7AFA1442}"/>
              </a:ext>
            </a:extLst>
          </p:cNvPr>
          <p:cNvSpPr/>
          <p:nvPr/>
        </p:nvSpPr>
        <p:spPr>
          <a:xfrm>
            <a:off x="5317724" y="6472515"/>
            <a:ext cx="1038688" cy="288045"/>
          </a:xfrm>
          <a:prstGeom prst="roundRect">
            <a:avLst/>
          </a:prstGeom>
          <a:solidFill>
            <a:srgbClr val="8DD9CC"/>
          </a:solidFill>
          <a:ln>
            <a:solidFill>
              <a:srgbClr val="8DD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A426BDF-BDAE-411B-925A-E86E85F519E6}"/>
              </a:ext>
            </a:extLst>
          </p:cNvPr>
          <p:cNvSpPr txBox="1"/>
          <p:nvPr/>
        </p:nvSpPr>
        <p:spPr>
          <a:xfrm>
            <a:off x="115410" y="3429000"/>
            <a:ext cx="931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, </a:t>
            </a:r>
            <a:r>
              <a:rPr lang="nl-NL" dirty="0" err="1"/>
              <a:t>consectetur</a:t>
            </a:r>
            <a:r>
              <a:rPr lang="nl-NL" dirty="0"/>
              <a:t> </a:t>
            </a:r>
            <a:r>
              <a:rPr lang="nl-NL" dirty="0" err="1"/>
              <a:t>adipiscing</a:t>
            </a:r>
            <a:r>
              <a:rPr lang="nl-NL" dirty="0"/>
              <a:t> </a:t>
            </a:r>
            <a:r>
              <a:rPr lang="nl-NL" dirty="0" err="1"/>
              <a:t>elit</a:t>
            </a:r>
            <a:r>
              <a:rPr lang="nl-NL" dirty="0"/>
              <a:t>. </a:t>
            </a:r>
            <a:r>
              <a:rPr lang="nl-NL" dirty="0" err="1"/>
              <a:t>Curabitur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 </a:t>
            </a:r>
            <a:r>
              <a:rPr lang="nl-NL" dirty="0" err="1"/>
              <a:t>accumsan</a:t>
            </a:r>
            <a:r>
              <a:rPr lang="nl-NL" dirty="0"/>
              <a:t> </a:t>
            </a:r>
            <a:r>
              <a:rPr lang="nl-NL" dirty="0" err="1"/>
              <a:t>orci</a:t>
            </a:r>
            <a:r>
              <a:rPr lang="nl-NL" dirty="0"/>
              <a:t>. </a:t>
            </a:r>
            <a:r>
              <a:rPr lang="nl-NL" dirty="0" err="1"/>
              <a:t>Curabitur</a:t>
            </a:r>
            <a:r>
              <a:rPr lang="nl-NL" dirty="0"/>
              <a:t> </a:t>
            </a:r>
            <a:r>
              <a:rPr lang="nl-NL" dirty="0" err="1"/>
              <a:t>id</a:t>
            </a:r>
            <a:r>
              <a:rPr lang="nl-NL" dirty="0"/>
              <a:t> </a:t>
            </a:r>
            <a:r>
              <a:rPr lang="nl-NL" dirty="0" err="1"/>
              <a:t>nibh</a:t>
            </a:r>
            <a:r>
              <a:rPr lang="nl-NL" dirty="0"/>
              <a:t> </a:t>
            </a:r>
            <a:r>
              <a:rPr lang="nl-NL" dirty="0" err="1"/>
              <a:t>nisl</a:t>
            </a:r>
            <a:r>
              <a:rPr lang="nl-NL" dirty="0"/>
              <a:t>. </a:t>
            </a:r>
            <a:r>
              <a:rPr lang="nl-NL" dirty="0" err="1"/>
              <a:t>Mauris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risus</a:t>
            </a:r>
            <a:r>
              <a:rPr lang="nl-NL" dirty="0"/>
              <a:t> </a:t>
            </a:r>
            <a:r>
              <a:rPr lang="nl-NL" dirty="0" err="1"/>
              <a:t>ac</a:t>
            </a:r>
            <a:r>
              <a:rPr lang="nl-NL" dirty="0"/>
              <a:t> ante </a:t>
            </a:r>
            <a:r>
              <a:rPr lang="nl-NL" dirty="0" err="1"/>
              <a:t>faucibus</a:t>
            </a:r>
            <a:r>
              <a:rPr lang="nl-NL" dirty="0"/>
              <a:t> </a:t>
            </a:r>
            <a:r>
              <a:rPr lang="nl-NL" dirty="0" err="1"/>
              <a:t>varius</a:t>
            </a:r>
            <a:r>
              <a:rPr lang="nl-NL" dirty="0"/>
              <a:t> </a:t>
            </a:r>
            <a:r>
              <a:rPr lang="nl-NL" dirty="0" err="1"/>
              <a:t>ac</a:t>
            </a:r>
            <a:r>
              <a:rPr lang="nl-NL" dirty="0"/>
              <a:t> </a:t>
            </a:r>
            <a:r>
              <a:rPr lang="nl-NL" dirty="0" err="1"/>
              <a:t>id</a:t>
            </a:r>
            <a:r>
              <a:rPr lang="nl-NL" dirty="0"/>
              <a:t> </a:t>
            </a:r>
            <a:r>
              <a:rPr lang="nl-NL" dirty="0" err="1"/>
              <a:t>enim</a:t>
            </a:r>
            <a:r>
              <a:rPr lang="nl-NL" dirty="0"/>
              <a:t>. 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66B4E19-DBA6-4443-97D4-ABE676A810B9}"/>
              </a:ext>
            </a:extLst>
          </p:cNvPr>
          <p:cNvSpPr txBox="1"/>
          <p:nvPr/>
        </p:nvSpPr>
        <p:spPr>
          <a:xfrm>
            <a:off x="2690673" y="5259475"/>
            <a:ext cx="931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, </a:t>
            </a:r>
            <a:r>
              <a:rPr lang="nl-NL" dirty="0" err="1"/>
              <a:t>consectetur</a:t>
            </a:r>
            <a:r>
              <a:rPr lang="nl-NL" dirty="0"/>
              <a:t> </a:t>
            </a:r>
            <a:r>
              <a:rPr lang="nl-NL" dirty="0" err="1"/>
              <a:t>adipiscing</a:t>
            </a:r>
            <a:r>
              <a:rPr lang="nl-NL" dirty="0"/>
              <a:t> </a:t>
            </a:r>
            <a:r>
              <a:rPr lang="nl-NL" dirty="0" err="1"/>
              <a:t>elit</a:t>
            </a:r>
            <a:r>
              <a:rPr lang="nl-NL" dirty="0"/>
              <a:t>. </a:t>
            </a:r>
            <a:r>
              <a:rPr lang="nl-NL" dirty="0" err="1"/>
              <a:t>Curabitur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 </a:t>
            </a:r>
            <a:r>
              <a:rPr lang="nl-NL" dirty="0" err="1"/>
              <a:t>accumsan</a:t>
            </a:r>
            <a:r>
              <a:rPr lang="nl-NL" dirty="0"/>
              <a:t> </a:t>
            </a:r>
            <a:r>
              <a:rPr lang="nl-NL" dirty="0" err="1"/>
              <a:t>orci</a:t>
            </a:r>
            <a:r>
              <a:rPr lang="nl-NL" dirty="0"/>
              <a:t>. </a:t>
            </a:r>
            <a:r>
              <a:rPr lang="nl-NL" dirty="0" err="1"/>
              <a:t>Curabitur</a:t>
            </a:r>
            <a:r>
              <a:rPr lang="nl-NL" dirty="0"/>
              <a:t> </a:t>
            </a:r>
            <a:r>
              <a:rPr lang="nl-NL" dirty="0" err="1"/>
              <a:t>id</a:t>
            </a:r>
            <a:r>
              <a:rPr lang="nl-NL" dirty="0"/>
              <a:t> </a:t>
            </a:r>
            <a:r>
              <a:rPr lang="nl-NL" dirty="0" err="1"/>
              <a:t>nibh</a:t>
            </a:r>
            <a:r>
              <a:rPr lang="nl-NL" dirty="0"/>
              <a:t> </a:t>
            </a:r>
            <a:r>
              <a:rPr lang="nl-NL" dirty="0" err="1"/>
              <a:t>nisl</a:t>
            </a:r>
            <a:r>
              <a:rPr lang="nl-NL" dirty="0"/>
              <a:t>. </a:t>
            </a:r>
            <a:r>
              <a:rPr lang="nl-NL" dirty="0" err="1"/>
              <a:t>Mauris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risus</a:t>
            </a:r>
            <a:r>
              <a:rPr lang="nl-NL" dirty="0"/>
              <a:t> </a:t>
            </a:r>
            <a:r>
              <a:rPr lang="nl-NL" dirty="0" err="1"/>
              <a:t>ac</a:t>
            </a:r>
            <a:r>
              <a:rPr lang="nl-NL" dirty="0"/>
              <a:t> ante </a:t>
            </a:r>
            <a:r>
              <a:rPr lang="nl-NL" dirty="0" err="1"/>
              <a:t>faucibus</a:t>
            </a:r>
            <a:r>
              <a:rPr lang="nl-NL" dirty="0"/>
              <a:t> </a:t>
            </a:r>
            <a:r>
              <a:rPr lang="nl-NL" dirty="0" err="1"/>
              <a:t>varius</a:t>
            </a:r>
            <a:r>
              <a:rPr lang="nl-NL" dirty="0"/>
              <a:t> </a:t>
            </a:r>
            <a:r>
              <a:rPr lang="nl-NL" dirty="0" err="1"/>
              <a:t>ac</a:t>
            </a:r>
            <a:r>
              <a:rPr lang="nl-NL" dirty="0"/>
              <a:t> </a:t>
            </a:r>
            <a:r>
              <a:rPr lang="nl-NL" dirty="0" err="1"/>
              <a:t>id</a:t>
            </a:r>
            <a:r>
              <a:rPr lang="nl-NL" dirty="0"/>
              <a:t> </a:t>
            </a:r>
            <a:r>
              <a:rPr lang="nl-NL" dirty="0" err="1"/>
              <a:t>enim</a:t>
            </a:r>
            <a:r>
              <a:rPr lang="nl-NL" dirty="0"/>
              <a:t>..</a:t>
            </a:r>
          </a:p>
        </p:txBody>
      </p:sp>
      <p:pic>
        <p:nvPicPr>
          <p:cNvPr id="15" name="Picture 10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73B735E-25F5-488E-961D-B7A48948B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9" y="5122829"/>
            <a:ext cx="2424343" cy="1618377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500F1E81-7D87-49E0-9BFC-6506D0DC2FD6}"/>
              </a:ext>
            </a:extLst>
          </p:cNvPr>
          <p:cNvSpPr txBox="1"/>
          <p:nvPr/>
        </p:nvSpPr>
        <p:spPr>
          <a:xfrm>
            <a:off x="834501" y="1828800"/>
            <a:ext cx="174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2D3B9AE5-3064-45AF-8743-F8731E4D169C}"/>
              </a:ext>
            </a:extLst>
          </p:cNvPr>
          <p:cNvSpPr txBox="1"/>
          <p:nvPr/>
        </p:nvSpPr>
        <p:spPr>
          <a:xfrm>
            <a:off x="2574524" y="1852330"/>
            <a:ext cx="174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2A88B32C-C270-4ABE-ACB0-7C158B17A103}"/>
              </a:ext>
            </a:extLst>
          </p:cNvPr>
          <p:cNvSpPr txBox="1"/>
          <p:nvPr/>
        </p:nvSpPr>
        <p:spPr>
          <a:xfrm>
            <a:off x="6915704" y="1828800"/>
            <a:ext cx="174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8CADD14B-9372-422B-AE07-F88F0ED41DED}"/>
              </a:ext>
            </a:extLst>
          </p:cNvPr>
          <p:cNvSpPr txBox="1"/>
          <p:nvPr/>
        </p:nvSpPr>
        <p:spPr>
          <a:xfrm>
            <a:off x="9042274" y="1828800"/>
            <a:ext cx="174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  <a:p>
            <a:r>
              <a:rPr lang="nl-NL" dirty="0"/>
              <a:t>*</a:t>
            </a:r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350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Albrkawi</dc:creator>
  <cp:lastModifiedBy>Ghaith</cp:lastModifiedBy>
  <cp:revision>6</cp:revision>
  <dcterms:created xsi:type="dcterms:W3CDTF">2021-12-08T11:49:39Z</dcterms:created>
  <dcterms:modified xsi:type="dcterms:W3CDTF">2021-12-15T10:56:01Z</dcterms:modified>
</cp:coreProperties>
</file>