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B3FF6B-B854-7647-D0E3-642C92710E16}" v="237" dt="2021-12-12T12:04:41.636"/>
    <p1510:client id="{8BC6E0EC-C614-9AF2-224E-3E12A7F1B766}" v="2" dt="2021-12-12T14:25:59.0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12.12.2021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29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12.12.2021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967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12.12.2021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11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12.12.2021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91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12.12.2021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49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12.12.2021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81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12.12.2021</a:t>
            </a:fld>
            <a:endParaRPr lang="de-D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31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12.12.2021</a:t>
            </a:fld>
            <a:endParaRPr lang="de-D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78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12.12.2021</a:t>
            </a:fld>
            <a:endParaRPr lang="de-D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60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12.12.2021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38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12.12.2021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9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12.12.2021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54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50855" y="387977"/>
            <a:ext cx="2864735" cy="895313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Contact</a:t>
            </a:r>
            <a:endParaRPr lang="de-D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440493" y="1499436"/>
            <a:ext cx="5536557" cy="797307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de-DE" dirty="0" err="1">
                <a:ea typeface="+mn-lt"/>
                <a:cs typeface="+mn-lt"/>
              </a:rPr>
              <a:t>Lorem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ipsum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dolor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sit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amet</a:t>
            </a:r>
            <a:r>
              <a:rPr lang="de-DE" dirty="0">
                <a:ea typeface="+mn-lt"/>
                <a:cs typeface="+mn-lt"/>
              </a:rPr>
              <a:t>, </a:t>
            </a:r>
            <a:r>
              <a:rPr lang="de-DE" dirty="0" err="1">
                <a:ea typeface="+mn-lt"/>
                <a:cs typeface="+mn-lt"/>
              </a:rPr>
              <a:t>consectetur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adipiscing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elit</a:t>
            </a:r>
            <a:r>
              <a:rPr lang="de-DE" dirty="0">
                <a:ea typeface="+mn-lt"/>
                <a:cs typeface="+mn-lt"/>
              </a:rPr>
              <a:t>. Integer </a:t>
            </a:r>
            <a:r>
              <a:rPr lang="de-DE" dirty="0" err="1">
                <a:ea typeface="+mn-lt"/>
                <a:cs typeface="+mn-lt"/>
              </a:rPr>
              <a:t>aliquet</a:t>
            </a:r>
            <a:r>
              <a:rPr lang="de-DE" dirty="0">
                <a:ea typeface="+mn-lt"/>
                <a:cs typeface="+mn-lt"/>
              </a:rPr>
              <a:t> a nisi in </a:t>
            </a:r>
            <a:r>
              <a:rPr lang="de-DE" dirty="0" err="1">
                <a:ea typeface="+mn-lt"/>
                <a:cs typeface="+mn-lt"/>
              </a:rPr>
              <a:t>mollis</a:t>
            </a:r>
            <a:r>
              <a:rPr lang="de-DE" dirty="0">
                <a:ea typeface="+mn-lt"/>
                <a:cs typeface="+mn-lt"/>
              </a:rPr>
              <a:t>. Morbi </a:t>
            </a:r>
            <a:r>
              <a:rPr lang="de-DE" dirty="0" err="1">
                <a:ea typeface="+mn-lt"/>
                <a:cs typeface="+mn-lt"/>
              </a:rPr>
              <a:t>finibus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justo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ut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laoreet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sollicitudin</a:t>
            </a:r>
            <a:r>
              <a:rPr lang="de-DE" dirty="0">
                <a:ea typeface="+mn-lt"/>
                <a:cs typeface="+mn-lt"/>
              </a:rPr>
              <a:t>.</a:t>
            </a:r>
            <a:endParaRPr lang="de-DE" dirty="0">
              <a:cs typeface="Calibri"/>
            </a:endParaRPr>
          </a:p>
        </p:txBody>
      </p:sp>
      <p:pic>
        <p:nvPicPr>
          <p:cNvPr id="4" name="Afbeelding 4" descr="Afbeelding met tekst, tafel, computer, binnen&#10;&#10;Automatisch gegenereerde beschrijving">
            <a:extLst>
              <a:ext uri="{FF2B5EF4-FFF2-40B4-BE49-F238E27FC236}">
                <a16:creationId xmlns:a16="http://schemas.microsoft.com/office/drawing/2014/main" id="{5C8817F1-B54C-4272-BDA4-F3B874194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071" y="1900713"/>
            <a:ext cx="2743200" cy="1821941"/>
          </a:xfrm>
          <a:prstGeom prst="rect">
            <a:avLst/>
          </a:prstGeom>
        </p:spPr>
      </p:pic>
      <p:pic>
        <p:nvPicPr>
          <p:cNvPr id="5" name="Afbeelding 5">
            <a:extLst>
              <a:ext uri="{FF2B5EF4-FFF2-40B4-BE49-F238E27FC236}">
                <a16:creationId xmlns:a16="http://schemas.microsoft.com/office/drawing/2014/main" id="{CBB393BF-C966-4F51-9841-A877B7ACE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7699" y="5805675"/>
            <a:ext cx="612494" cy="622140"/>
          </a:xfrm>
          <a:prstGeom prst="rect">
            <a:avLst/>
          </a:prstGeom>
        </p:spPr>
      </p:pic>
      <p:pic>
        <p:nvPicPr>
          <p:cNvPr id="7" name="Afbeelding 7">
            <a:extLst>
              <a:ext uri="{FF2B5EF4-FFF2-40B4-BE49-F238E27FC236}">
                <a16:creationId xmlns:a16="http://schemas.microsoft.com/office/drawing/2014/main" id="{169250BC-5E42-4111-B3B5-56204170B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8044" y="5804770"/>
            <a:ext cx="655530" cy="624214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FA9E7BB5-A73A-42FC-A205-BE304F1761BD}"/>
              </a:ext>
            </a:extLst>
          </p:cNvPr>
          <p:cNvSpPr txBox="1"/>
          <p:nvPr/>
        </p:nvSpPr>
        <p:spPr>
          <a:xfrm>
            <a:off x="8482208" y="4369496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 err="1">
                <a:cs typeface="Calibri"/>
              </a:rPr>
              <a:t>Lorem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ipsum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dolor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sit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ametconsectetur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adipiscing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elit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DE4A68AC-C197-4270-9BEE-70E2E4F3775B}"/>
              </a:ext>
            </a:extLst>
          </p:cNvPr>
          <p:cNvSpPr txBox="1"/>
          <p:nvPr/>
        </p:nvSpPr>
        <p:spPr>
          <a:xfrm>
            <a:off x="1015522" y="2758727"/>
            <a:ext cx="274319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dirty="0"/>
              <a:t>Contact </a:t>
            </a:r>
            <a:r>
              <a:rPr lang="nl-NL" dirty="0" err="1"/>
              <a:t>us</a:t>
            </a:r>
          </a:p>
          <a:p>
            <a:endParaRPr lang="nl-NL" dirty="0">
              <a:cs typeface="Calibri"/>
            </a:endParaRPr>
          </a:p>
          <a:p>
            <a:r>
              <a:rPr lang="nl-NL" dirty="0">
                <a:cs typeface="Calibri"/>
              </a:rPr>
              <a:t>Name:</a:t>
            </a:r>
            <a:endParaRPr lang="nl-NL" dirty="0"/>
          </a:p>
          <a:p>
            <a:endParaRPr lang="nl-NL" dirty="0">
              <a:cs typeface="Calibri"/>
            </a:endParaRP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086948CF-ECE7-4829-9FC9-D8E95155A8DA}"/>
              </a:ext>
            </a:extLst>
          </p:cNvPr>
          <p:cNvSpPr/>
          <p:nvPr/>
        </p:nvSpPr>
        <p:spPr>
          <a:xfrm>
            <a:off x="1015258" y="3817957"/>
            <a:ext cx="3695178" cy="4384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8AAB0286-70B4-4EE5-9144-ADEC5E0832E2}"/>
              </a:ext>
            </a:extLst>
          </p:cNvPr>
          <p:cNvSpPr txBox="1"/>
          <p:nvPr/>
        </p:nvSpPr>
        <p:spPr>
          <a:xfrm>
            <a:off x="974420" y="4523462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 dirty="0"/>
              <a:t>E-mail:</a:t>
            </a:r>
          </a:p>
          <a:p>
            <a:endParaRPr lang="nl-NL" dirty="0">
              <a:cs typeface="Calibri"/>
            </a:endParaRP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B4D55DD8-D87C-41ED-9AE8-00E2991A4928}"/>
              </a:ext>
            </a:extLst>
          </p:cNvPr>
          <p:cNvSpPr/>
          <p:nvPr/>
        </p:nvSpPr>
        <p:spPr>
          <a:xfrm>
            <a:off x="977421" y="5095352"/>
            <a:ext cx="3778684" cy="4384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86E4D34F-2F26-48C6-A60A-BF124F96366A}"/>
              </a:ext>
            </a:extLst>
          </p:cNvPr>
          <p:cNvSpPr/>
          <p:nvPr/>
        </p:nvSpPr>
        <p:spPr>
          <a:xfrm>
            <a:off x="974159" y="5906281"/>
            <a:ext cx="1878903" cy="5219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  <a:cs typeface="Calibri"/>
              </a:rPr>
              <a:t>Submit</a:t>
            </a:r>
            <a:endParaRPr lang="nl-NL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Breedbeeld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2" baseType="lpstr">
      <vt:lpstr>Kantoorthema</vt:lpstr>
      <vt:lpstr>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/>
  <cp:lastModifiedBy/>
  <cp:revision>103</cp:revision>
  <dcterms:created xsi:type="dcterms:W3CDTF">2021-12-11T16:17:48Z</dcterms:created>
  <dcterms:modified xsi:type="dcterms:W3CDTF">2021-12-12T14:28:52Z</dcterms:modified>
</cp:coreProperties>
</file>