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FFF"/>
    <a:srgbClr val="343434"/>
    <a:srgbClr val="E0C0FF"/>
    <a:srgbClr val="00A693"/>
    <a:srgbClr val="8D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8732B-A9E9-4A45-8E2E-5E1033F74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0911A7-3206-404A-86D4-6246ED3FE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E3CCC9-5732-43B0-A77C-76647FEE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F7FE2A-5BB1-45A9-AF0F-8B10A12C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1AEDC2-F2FD-45F6-8163-6A87C0C7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5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73DF5-B5FC-497E-8B71-1F913744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521E4F-0446-4241-B3A7-482CD03FD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B5CCD1-7AB2-4877-8FE9-5C1A1AA3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C65329-79D3-4860-AB10-32CC8E2D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13CC25-CCBA-4DD0-AD73-01D017B7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874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BA7AD9-A0D3-4EE9-BC71-A7727CD80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3EE17B-6592-4278-88E4-0CD2F2E5C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42B900-48B3-4569-86A0-DEFCE317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12EB38-061C-43B6-8265-ABCB66DA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F3086E-99A8-4B81-8F6C-366FDA8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7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BEFFB-5DFC-479B-9209-6506EC59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89BC5-4962-4A18-8B87-62383B7C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1FE3F-86DA-4EFD-8E5B-F58D6250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C76AFB-64FA-4FF6-9AF0-0BFA5F85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6BBB1-309B-48A3-B0DF-7AFFBF83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9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98BFF-F054-42A1-8283-FCF6DAC8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2E842B-64A0-4FCD-B967-DA8865C3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318193-1642-49A4-A253-E2AA2B0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C56BDE-F6BB-46FC-A938-AAE895F9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ADB13E-E34D-4BB8-AE05-86F5A229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7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0CB02-8B91-4E59-AB9D-3DC93892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0A3303-F3CE-4476-8A35-C82266CF8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F7DC2C-7453-419E-B0BD-929E811A2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4784A5-7474-4740-AC7C-BB1F81D1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9781AF-29A9-4864-AF46-03D9F71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2D4CB5-7740-480F-AF16-5E6960B6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80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D3BEB-D1A9-4145-90A1-2D60B3B1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02E3AD-D391-4AE2-BD65-58EE91B7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36C8058-0854-45D1-8B1C-D2DEA11C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F0EF79D-E01E-43DB-AFBF-B5D14C2CF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ED7EC4-0C10-4BFA-9A9E-795E720E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40F5B4-F4EC-4F9F-B646-EECB8D9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213024B-37F1-4AC7-B4C2-A338CCAF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8B07040-AB85-4B09-9593-0577D8EB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9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82823-E9E6-4553-AA80-CBA8431F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5CE3C-F041-4896-B265-90276593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D1231B-8637-44D9-A9BF-571FCA86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09BB32-3763-40CB-825D-568AFACD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86BE6FE-D002-4B65-9BA6-0C4B2C76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8ECFAB-474E-4C18-A304-F9DBC8C0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E21C30-89C4-4A5A-AE66-4140673C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6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2AD5D-3630-4ADA-BC8B-11B5D807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7BB179-FE70-4FE5-B895-97527F9E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4834C0-CC20-4774-BD5F-9E1DD8C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31AA55-76AD-475D-B1E0-DE5F0450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DBEA8D-09AA-4072-82B1-BE42AEFC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CA47E7-C2BD-41B0-8FE1-C556C3FA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9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14744-80E9-40DF-8A5E-4ADE22A1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B78A06-D9FD-4F32-B236-845681998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995EFE-F735-4F64-A0AA-B0F855DB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7EAABA-BC7E-4B84-A859-F2DFDD4B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83B033-6DC9-4CFF-A67A-D44E13B4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8C621-A2F8-497B-9CC1-3EA69FF3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1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2303F2-3955-40E0-B3B2-954BDDF6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D1A5C7-7898-45C6-BFE3-673675043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2A8F0-38FC-494D-B005-64EE9B41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901C-78E3-4C34-B189-020F25D3DBAA}" type="datetimeFigureOut">
              <a:rPr lang="nl-NL" smtClean="0"/>
              <a:t>10-12-2021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1FC3AC-1F3E-4B61-9079-95C871C12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A611BF-A364-453F-8F20-960364F7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A63D-6765-450D-92C2-E2E8A330BE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25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accent1">
                <a:lumMod val="5000"/>
                <a:lumOff val="95000"/>
              </a:schemeClr>
            </a:gs>
            <a:gs pos="1000">
              <a:srgbClr val="8DD9CC"/>
            </a:gs>
            <a:gs pos="41000">
              <a:srgbClr val="00A693"/>
            </a:gs>
            <a:gs pos="4000">
              <a:srgbClr val="E0C0FF"/>
            </a:gs>
            <a:gs pos="80000">
              <a:srgbClr val="343434"/>
            </a:gs>
            <a:gs pos="100000">
              <a:srgbClr val="E0FFF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04AA-4E4A-4186-984C-86DF9F4FF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937632-ABCD-4E56-BDA4-8CAFB3BB6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1771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Ghaith Massoud</dc:creator>
  <cp:lastModifiedBy>Ghaith Massoud</cp:lastModifiedBy>
  <cp:revision>3</cp:revision>
  <dcterms:created xsi:type="dcterms:W3CDTF">2021-12-10T11:53:20Z</dcterms:created>
  <dcterms:modified xsi:type="dcterms:W3CDTF">2021-12-10T12:03:30Z</dcterms:modified>
</cp:coreProperties>
</file>