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058C-621C-4813-8A60-F470514E1089}" type="datetimeFigureOut">
              <a:rPr lang="en-US" smtClean="0"/>
              <a:t>08/08/2018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02D1-CE0D-4DE2-8539-2DBCA6FE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1937"/>
            <a:ext cx="9144000" cy="42992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system implemented exception system. The logic error can be </a:t>
            </a:r>
            <a:r>
              <a:rPr lang="en-US"/>
              <a:t>handled </a:t>
            </a:r>
            <a:r>
              <a:rPr lang="en-US" smtClean="0"/>
              <a:t>easily </a:t>
            </a:r>
            <a:r>
              <a:rPr lang="en-US" dirty="0"/>
              <a:t>such as write to log or just simple write to standard output (console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PersonDuplicateException</a:t>
            </a:r>
            <a:r>
              <a:rPr lang="en-US" dirty="0"/>
              <a:t>: thrown if time slot contains the person already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TimeDateInvalidFormatException</a:t>
            </a:r>
            <a:r>
              <a:rPr lang="en-US" dirty="0"/>
              <a:t>: thrown if time date is invalid format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TimeDateNotFoundException</a:t>
            </a:r>
            <a:r>
              <a:rPr lang="en-US" dirty="0"/>
              <a:t>: thrown if time date is not found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exception extends from </a:t>
            </a:r>
            <a:r>
              <a:rPr lang="en-US" dirty="0" err="1"/>
              <a:t>RuntimeException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132"/>
            <a:ext cx="9144000" cy="1011237"/>
          </a:xfrm>
        </p:spPr>
        <p:txBody>
          <a:bodyPr/>
          <a:lstStyle/>
          <a:p>
            <a:r>
              <a:rPr lang="en-US" dirty="0" smtClean="0"/>
              <a:t>Summary &amp;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7958"/>
            <a:ext cx="9144000" cy="497305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The project implemented the system by using many data structures: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LinkedHashMap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ArrayList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HashMap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List</a:t>
            </a:r>
          </a:p>
          <a:p>
            <a:pPr algn="l"/>
            <a:r>
              <a:rPr lang="en-US" dirty="0" smtClean="0"/>
              <a:t>Improvements:</a:t>
            </a:r>
          </a:p>
          <a:p>
            <a:pPr algn="l"/>
            <a:r>
              <a:rPr lang="en-US" dirty="0" smtClean="0"/>
              <a:t>Add logging (warning, debug, error….)</a:t>
            </a:r>
          </a:p>
          <a:p>
            <a:pPr algn="l"/>
            <a:r>
              <a:rPr lang="en-US" dirty="0" smtClean="0"/>
              <a:t>Add comments (Java Docs)</a:t>
            </a:r>
          </a:p>
          <a:p>
            <a:pPr algn="l"/>
            <a:r>
              <a:rPr lang="en-US" dirty="0" smtClean="0"/>
              <a:t>Add GUI version on web or mobile version</a:t>
            </a:r>
          </a:p>
          <a:p>
            <a:pPr algn="l"/>
            <a:r>
              <a:rPr lang="en-US" dirty="0" smtClean="0"/>
              <a:t>Add configuration such as default values</a:t>
            </a:r>
          </a:p>
          <a:p>
            <a:pPr algn="l"/>
            <a:r>
              <a:rPr lang="en-US" dirty="0" smtClean="0"/>
              <a:t>Refactor code such as removing unused variables</a:t>
            </a:r>
          </a:p>
          <a:p>
            <a:pPr algn="l"/>
            <a:r>
              <a:rPr lang="en-US" dirty="0" smtClean="0"/>
              <a:t>Write test case (such as Junit test)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Exception</vt:lpstr>
      <vt:lpstr>Summary &amp; Improvement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Microsoft</dc:creator>
  <cp:lastModifiedBy>Microsoft</cp:lastModifiedBy>
  <cp:revision>4</cp:revision>
  <dcterms:created xsi:type="dcterms:W3CDTF">2018-08-08T05:12:26Z</dcterms:created>
  <dcterms:modified xsi:type="dcterms:W3CDTF">2018-08-08T05:23:45Z</dcterms:modified>
</cp:coreProperties>
</file>