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3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1D Motion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 rocket carrying a satellite is accelerating straight up from the Earth’s surface. At 1.15 s after liftoff, the rocket clears the top of tis launch platform, 63 m above the ground. After an additional 4.75 s, it is 1.00 km above the ground. Calculate the magnitude of the average velocity of the rocket for (a) the 4.75 s part of its flight and (b) the first 5.9 s of its flight.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a) For the additional 4.75 s part of it’s flight</a:t>
            </a:r>
            <a:endParaRPr lang="en-A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0" y="2564904"/>
          <a:ext cx="2616200" cy="444500"/>
        </p:xfrm>
        <a:graphic>
          <a:graphicData uri="http://schemas.openxmlformats.org/presentationml/2006/ole">
            <p:oleObj spid="_x0000_s1026" name="Equation" r:id="rId3" imgW="261612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57301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a) For the first 5.9 s of it’s flight</a:t>
            </a:r>
            <a:endParaRPr lang="en-AU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144000" y="4365104"/>
          <a:ext cx="2540000" cy="444500"/>
        </p:xfrm>
        <a:graphic>
          <a:graphicData uri="http://schemas.openxmlformats.org/presentationml/2006/ole">
            <p:oleObj spid="_x0000_s1027" name="Equation" r:id="rId4" imgW="2539800" imgH="444240" progId="Equation.3">
              <p:embed/>
            </p:oleObj>
          </a:graphicData>
        </a:graphic>
      </p:graphicFrame>
      <p:pic>
        <p:nvPicPr>
          <p:cNvPr id="1029" name="Picture 5" descr="http://t1.gstatic.com/images?q=tbn:ANd9GcSux2bkbJq3NvezfVIrvgd7gHqvlA2OPlvaOe7NRLAE8ZkAfN6fp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0925" y="0"/>
            <a:ext cx="1743075" cy="2628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9311E-6 L -0.7691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62922E-6 L -0.78056 0.04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1512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000" dirty="0" smtClean="0"/>
              <a:t>2.59 A world class sprinter accelerates to his maximum speed of 14.1 m/s in 4.0 s. He then maintains this speed for the remainder of a 100 m race, finishing with a total time of 9.1 s.</a:t>
            </a:r>
          </a:p>
          <a:p>
            <a:pPr>
              <a:buNone/>
            </a:pPr>
            <a:r>
              <a:rPr lang="en-AU" sz="2000" dirty="0" smtClean="0"/>
              <a:t>(a) What is the runners acceleration during the first 4 seconds?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51520" y="314096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dirty="0" smtClean="0"/>
              <a:t>(b) </a:t>
            </a:r>
            <a:r>
              <a:rPr lang="en-AU" dirty="0" smtClean="0"/>
              <a:t>What is the runners acceleration during the last 5.1 seconds?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95536" y="515719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dirty="0" smtClean="0"/>
              <a:t>(c) </a:t>
            </a:r>
            <a:r>
              <a:rPr lang="en-AU" dirty="0" smtClean="0"/>
              <a:t>What is </a:t>
            </a:r>
            <a:r>
              <a:rPr lang="en-AU" dirty="0" smtClean="0"/>
              <a:t>average acceleration for the whole race?</a:t>
            </a:r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0" y="1772816"/>
          <a:ext cx="2082800" cy="1028700"/>
        </p:xfrm>
        <a:graphic>
          <a:graphicData uri="http://schemas.openxmlformats.org/presentationml/2006/ole">
            <p:oleObj spid="_x0000_s16387" name="Equation" r:id="rId3" imgW="2082600" imgH="1028520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144000" y="3356992"/>
          <a:ext cx="3365500" cy="1041400"/>
        </p:xfrm>
        <a:graphic>
          <a:graphicData uri="http://schemas.openxmlformats.org/presentationml/2006/ole">
            <p:oleObj spid="_x0000_s16388" name="Equation" r:id="rId4" imgW="3365280" imgH="1041120" progId="Equation.3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144000" y="5367338"/>
          <a:ext cx="2082800" cy="1041400"/>
        </p:xfrm>
        <a:graphic>
          <a:graphicData uri="http://schemas.openxmlformats.org/presentationml/2006/ole">
            <p:oleObj spid="_x0000_s16389" name="Equation" r:id="rId5" imgW="2082600" imgH="1041120" progId="Equation.3">
              <p:embed/>
            </p:oleObj>
          </a:graphicData>
        </a:graphic>
      </p:graphicFrame>
      <p:pic>
        <p:nvPicPr>
          <p:cNvPr id="16391" name="Picture 7" descr="http://t0.gstatic.com/images?q=tbn:ANd9GcR85OGI--Bvu20bxhF3M6ZBvi3e8E6EvhezygGNFo6gshiIdcW8jVARY8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62262" y="1"/>
            <a:ext cx="1181738" cy="1844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71632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18297E-6 L -0.78646 0.049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9.96993E-7 L -0.6691 0.0298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2.5 Runners around track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1"/>
            <a:ext cx="7416824" cy="172819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AU" sz="2000" dirty="0" smtClean="0"/>
              <a:t>Two runner start simultaneously from the same point on a circular 200 m track and run in opposite directions. One runs at a constant speed of 6.2 m/s, and the other runs at a constant speed of 5.5 m/s. When they  first meet, (a) for how long a time will they ben been running, and (b) how far will each one have run along the track?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212976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(a) V=x/t   So x=</a:t>
            </a:r>
            <a:r>
              <a:rPr lang="en-AU" dirty="0" err="1" smtClean="0"/>
              <a:t>vt</a:t>
            </a:r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0" y="3645024"/>
          <a:ext cx="3238500" cy="176213"/>
        </p:xfrm>
        <a:graphic>
          <a:graphicData uri="http://schemas.openxmlformats.org/presentationml/2006/ole">
            <p:oleObj spid="_x0000_s15362" name="Equation" r:id="rId3" imgW="3238200" imgH="21564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9144000" y="3933056"/>
          <a:ext cx="1404664" cy="670214"/>
        </p:xfrm>
        <a:graphic>
          <a:graphicData uri="http://schemas.openxmlformats.org/presentationml/2006/ole">
            <p:oleObj spid="_x0000_s15363" name="Equation" r:id="rId4" imgW="1041120" imgH="609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616" y="5373216"/>
            <a:ext cx="32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(b) Substitute into v=x/t for each</a:t>
            </a:r>
            <a:endParaRPr lang="en-AU" dirty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9144000" y="5373216"/>
          <a:ext cx="1574800" cy="402208"/>
        </p:xfrm>
        <a:graphic>
          <a:graphicData uri="http://schemas.openxmlformats.org/presentationml/2006/ole">
            <p:oleObj spid="_x0000_s15364" name="Equation" r:id="rId5" imgW="1574640" imgH="406080" progId="Equation.3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144000" y="5877272"/>
          <a:ext cx="1511300" cy="330200"/>
        </p:xfrm>
        <a:graphic>
          <a:graphicData uri="http://schemas.openxmlformats.org/presentationml/2006/ole">
            <p:oleObj spid="_x0000_s15365" name="Equation" r:id="rId6" imgW="1511280" imgH="406080" progId="Equation.3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9143999" y="6344898"/>
          <a:ext cx="2556793" cy="252899"/>
        </p:xfrm>
        <a:graphic>
          <a:graphicData uri="http://schemas.openxmlformats.org/presentationml/2006/ole">
            <p:oleObj spid="_x0000_s15366" name="Equation" r:id="rId7" imgW="1460160" imgH="177480" progId="Equation.3">
              <p:embed/>
            </p:oleObj>
          </a:graphicData>
        </a:graphic>
      </p:graphicFrame>
      <p:pic>
        <p:nvPicPr>
          <p:cNvPr id="15368" name="Picture 8" descr="http://www.active.com/Assets/Triathlon/track-runne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5250" y="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7243 0.0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-0.59254 0.034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79878 0.06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46458 0.018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78143 0.0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280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Equation</vt:lpstr>
      <vt:lpstr>Microsoft Equation 3.0</vt:lpstr>
      <vt:lpstr>1D Motion</vt:lpstr>
      <vt:lpstr>Slide 2</vt:lpstr>
      <vt:lpstr>Slide 3</vt:lpstr>
      <vt:lpstr>2.5 Runners around track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Motion</dc:title>
  <dc:creator> </dc:creator>
  <cp:lastModifiedBy>pcoop</cp:lastModifiedBy>
  <cp:revision>14</cp:revision>
  <dcterms:created xsi:type="dcterms:W3CDTF">2012-02-27T02:01:44Z</dcterms:created>
  <dcterms:modified xsi:type="dcterms:W3CDTF">2012-02-28T11:21:50Z</dcterms:modified>
</cp:coreProperties>
</file>