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0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EBAA-C9A9-480A-9AED-7BF0943A271F}" type="datetimeFigureOut">
              <a:rPr lang="en-AU" smtClean="0"/>
              <a:pPr/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C9D50-F009-4032-9139-D58A164CCCBF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EBAA-C9A9-480A-9AED-7BF0943A271F}" type="datetimeFigureOut">
              <a:rPr lang="en-AU" smtClean="0"/>
              <a:pPr/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C9D50-F009-4032-9139-D58A164CCCBF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EBAA-C9A9-480A-9AED-7BF0943A271F}" type="datetimeFigureOut">
              <a:rPr lang="en-AU" smtClean="0"/>
              <a:pPr/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C9D50-F009-4032-9139-D58A164CCCBF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EBAA-C9A9-480A-9AED-7BF0943A271F}" type="datetimeFigureOut">
              <a:rPr lang="en-AU" smtClean="0"/>
              <a:pPr/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C9D50-F009-4032-9139-D58A164CCCBF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EBAA-C9A9-480A-9AED-7BF0943A271F}" type="datetimeFigureOut">
              <a:rPr lang="en-AU" smtClean="0"/>
              <a:pPr/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C9D50-F009-4032-9139-D58A164CCCBF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EBAA-C9A9-480A-9AED-7BF0943A271F}" type="datetimeFigureOut">
              <a:rPr lang="en-AU" smtClean="0"/>
              <a:pPr/>
              <a:t>28/02/2012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C9D50-F009-4032-9139-D58A164CCCBF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EBAA-C9A9-480A-9AED-7BF0943A271F}" type="datetimeFigureOut">
              <a:rPr lang="en-AU" smtClean="0"/>
              <a:pPr/>
              <a:t>28/02/2012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C9D50-F009-4032-9139-D58A164CCCBF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EBAA-C9A9-480A-9AED-7BF0943A271F}" type="datetimeFigureOut">
              <a:rPr lang="en-AU" smtClean="0"/>
              <a:pPr/>
              <a:t>28/02/2012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C9D50-F009-4032-9139-D58A164CCCBF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EBAA-C9A9-480A-9AED-7BF0943A271F}" type="datetimeFigureOut">
              <a:rPr lang="en-AU" smtClean="0"/>
              <a:pPr/>
              <a:t>28/02/2012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C9D50-F009-4032-9139-D58A164CCCBF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EBAA-C9A9-480A-9AED-7BF0943A271F}" type="datetimeFigureOut">
              <a:rPr lang="en-AU" smtClean="0"/>
              <a:pPr/>
              <a:t>28/02/2012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C9D50-F009-4032-9139-D58A164CCCBF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EBAA-C9A9-480A-9AED-7BF0943A271F}" type="datetimeFigureOut">
              <a:rPr lang="en-AU" smtClean="0"/>
              <a:pPr/>
              <a:t>28/02/2012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C9D50-F009-4032-9139-D58A164CCCBF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8EBAA-C9A9-480A-9AED-7BF0943A271F}" type="datetimeFigureOut">
              <a:rPr lang="en-AU" smtClean="0"/>
              <a:pPr/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C9D50-F009-4032-9139-D58A164CCCBF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jpeg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image" Target="../media/image10.jpeg"/><Relationship Id="rId9" Type="http://schemas.openxmlformats.org/officeDocument/2006/relationships/oleObject" Target="../embeddings/oleObject8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1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Equations of Motion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332657"/>
            <a:ext cx="6840760" cy="1800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AU" sz="2000" dirty="0" smtClean="0"/>
              <a:t>2.25 The human body can survive an acceleration trauma incident (sudden stop) if the magnitude of the acceleration is less than 250 m/s</a:t>
            </a:r>
            <a:r>
              <a:rPr lang="en-AU" sz="2000" baseline="30000" dirty="0" smtClean="0"/>
              <a:t>2</a:t>
            </a:r>
            <a:r>
              <a:rPr lang="en-AU" sz="2000" dirty="0" smtClean="0"/>
              <a:t>. If you are in a car accident with an initial speed of 105 km/hour and you are stopped by an airbag that inflates from the dashboard, over what distance must the airbag stop you for you to survive the crash?</a:t>
            </a:r>
            <a:endParaRPr lang="en-AU" sz="2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144000" y="4077072"/>
          <a:ext cx="1955800" cy="711200"/>
        </p:xfrm>
        <a:graphic>
          <a:graphicData uri="http://schemas.openxmlformats.org/presentationml/2006/ole">
            <p:oleObj spid="_x0000_s16386" name="Equation" r:id="rId3" imgW="1955520" imgH="711000" progId="Equation.3">
              <p:embed/>
            </p:oleObj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9144000" y="2348880"/>
          <a:ext cx="889000" cy="1104900"/>
        </p:xfrm>
        <a:graphic>
          <a:graphicData uri="http://schemas.openxmlformats.org/presentationml/2006/ole">
            <p:oleObj spid="_x0000_s16387" name="Equation" r:id="rId4" imgW="888840" imgH="1104840" progId="Equation.3">
              <p:embed/>
            </p:oleObj>
          </a:graphicData>
        </a:graphic>
      </p:graphicFrame>
      <p:pic>
        <p:nvPicPr>
          <p:cNvPr id="16389" name="Picture 5" descr="http://t1.gstatic.com/images?q=tbn:ANd9GcS53iOTX6Ef5EDSjP7ef2yrzSo5b5K3mRbHXnYmxBGEEqkJN65gC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74219" y="476672"/>
            <a:ext cx="1869781" cy="13235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85185E-6 L -0.61944 0.0138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" y="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7037E-6 L -0.68576 0.05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3" y="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60648"/>
            <a:ext cx="7200800" cy="4968552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2.83 Sam heaves a 7.25 shot straight upward, giving it a constant upward acceleration from rest of 11.9 m/s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for 64.0 cm. He releases it 2.2 above the ground. Ignoring air resistance </a:t>
            </a:r>
          </a:p>
          <a:p>
            <a:r>
              <a:rPr lang="en-US" sz="2400" dirty="0" smtClean="0"/>
              <a:t>(a) What is the speed of the shot when Sam releases it?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(b) How high above the ground does it go?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(c) How much time does he have to get out of its way before it returns to a height of the top of his head, 1.83 m above the ground?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144000" y="1196752"/>
          <a:ext cx="3959225" cy="574675"/>
        </p:xfrm>
        <a:graphic>
          <a:graphicData uri="http://schemas.openxmlformats.org/presentationml/2006/ole">
            <p:oleObj spid="_x0000_s30722" name="Equation" r:id="rId3" imgW="2705040" imgH="393480" progId="Equation.3">
              <p:embed/>
            </p:oleObj>
          </a:graphicData>
        </a:graphic>
      </p:graphicFrame>
      <p:pic>
        <p:nvPicPr>
          <p:cNvPr id="30724" name="Picture 4" descr="http://www.shmanoacyo.com/sports/Track/images/shot%20put%20cartoo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96337" y="0"/>
            <a:ext cx="1547664" cy="2063554"/>
          </a:xfrm>
          <a:prstGeom prst="rect">
            <a:avLst/>
          </a:prstGeom>
          <a:noFill/>
        </p:spPr>
      </p:pic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9144000" y="1844824"/>
          <a:ext cx="1231900" cy="1104900"/>
        </p:xfrm>
        <a:graphic>
          <a:graphicData uri="http://schemas.openxmlformats.org/presentationml/2006/ole">
            <p:oleObj spid="_x0000_s30723" name="Equation" r:id="rId5" imgW="1231560" imgH="110484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144000" y="2996952"/>
          <a:ext cx="2540000" cy="660400"/>
        </p:xfrm>
        <a:graphic>
          <a:graphicData uri="http://schemas.openxmlformats.org/presentationml/2006/ole">
            <p:oleObj spid="_x0000_s30724" name="Equation" r:id="rId6" imgW="2539800" imgH="66024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9144000" y="3717032"/>
          <a:ext cx="3022600" cy="1549400"/>
        </p:xfrm>
        <a:graphic>
          <a:graphicData uri="http://schemas.openxmlformats.org/presentationml/2006/ole">
            <p:oleObj spid="_x0000_s30725" name="Equation" r:id="rId7" imgW="3022560" imgH="1549080" progId="Equation.3">
              <p:embed/>
            </p:oleObj>
          </a:graphicData>
        </a:graphic>
      </p:graphicFrame>
      <p:graphicFrame>
        <p:nvGraphicFramePr>
          <p:cNvPr id="30726" name="Object 6"/>
          <p:cNvGraphicFramePr>
            <a:graphicFrameLocks noChangeAspect="1"/>
          </p:cNvGraphicFramePr>
          <p:nvPr/>
        </p:nvGraphicFramePr>
        <p:xfrm>
          <a:off x="9144000" y="5283200"/>
          <a:ext cx="3238500" cy="1574800"/>
        </p:xfrm>
        <a:graphic>
          <a:graphicData uri="http://schemas.openxmlformats.org/presentationml/2006/ole">
            <p:oleObj spid="_x0000_s30726" name="Equation" r:id="rId8" imgW="3238200" imgH="1574640" progId="Equation.3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9144000" y="6858000"/>
          <a:ext cx="1625600" cy="177800"/>
        </p:xfrm>
        <a:graphic>
          <a:graphicData uri="http://schemas.openxmlformats.org/presentationml/2006/ole">
            <p:oleObj spid="_x0000_s30727" name="Equation" r:id="rId9" imgW="162540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98728E-6 L -0.93698 0.1364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" y="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47143E-6 L -0.87448 0.1922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" y="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51515E-6 L -0.40261 0.0252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" y="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33796E-6 L -0.96459 0.1704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2" y="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8.99838E-7 L -0.58264 -0.0282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" y="-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62642E-9 L -0.19514 -0.0823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" y="-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332657"/>
            <a:ext cx="6840760" cy="1944216"/>
          </a:xfrm>
        </p:spPr>
        <p:txBody>
          <a:bodyPr>
            <a:normAutofit lnSpcReduction="10000"/>
          </a:bodyPr>
          <a:lstStyle/>
          <a:p>
            <a:r>
              <a:rPr lang="en-AU" sz="2000" dirty="0" smtClean="0"/>
              <a:t>2.26 A car sits in an entrance ramp to a freeway, waiting for a break in the traffic. The driver accelerates with constant acceleration along the ramp and onto the freeway. The car starts from rest, moves in a straight line, and has a speed of 20 m/s when it reaches the end of the 120 m long ramp.</a:t>
            </a:r>
          </a:p>
          <a:p>
            <a:r>
              <a:rPr lang="en-AU" sz="2000" dirty="0" smtClean="0"/>
              <a:t>(a) What is the acceleration of the car?</a:t>
            </a:r>
            <a:endParaRPr lang="en-AU" sz="2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144000" y="2132856"/>
          <a:ext cx="698500" cy="1092200"/>
        </p:xfrm>
        <a:graphic>
          <a:graphicData uri="http://schemas.openxmlformats.org/presentationml/2006/ole">
            <p:oleObj spid="_x0000_s31746" name="Equation" r:id="rId3" imgW="698400" imgH="109188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9144000" y="3284984"/>
          <a:ext cx="1816100" cy="660400"/>
        </p:xfrm>
        <a:graphic>
          <a:graphicData uri="http://schemas.openxmlformats.org/presentationml/2006/ole">
            <p:oleObj spid="_x0000_s31747" name="Equation" r:id="rId4" imgW="1815840" imgH="660240" progId="Equation.3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971600" y="3861048"/>
            <a:ext cx="6947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/>
              <a:t>(b) How much time does it take the car to travel the length of the ramp?</a:t>
            </a:r>
            <a:endParaRPr lang="en-AU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9144000" y="4149080"/>
          <a:ext cx="1206500" cy="635000"/>
        </p:xfrm>
        <a:graphic>
          <a:graphicData uri="http://schemas.openxmlformats.org/presentationml/2006/ole">
            <p:oleObj spid="_x0000_s31748" name="Equation" r:id="rId5" imgW="1206360" imgH="634680" progId="Equation.3">
              <p:embed/>
            </p:oleObj>
          </a:graphicData>
        </a:graphic>
      </p:graphicFrame>
      <p:sp>
        <p:nvSpPr>
          <p:cNvPr id="8" name="Rectangle 7"/>
          <p:cNvSpPr/>
          <p:nvPr/>
        </p:nvSpPr>
        <p:spPr>
          <a:xfrm>
            <a:off x="755576" y="5301208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 smtClean="0"/>
              <a:t>(c) The traffic on the freeway is moving at a constant speed of 20 m/s. What distance does the traffic travel, while the car is moving the length of the ramp?</a:t>
            </a:r>
            <a:endParaRPr lang="en-AU" dirty="0"/>
          </a:p>
        </p:txBody>
      </p:sp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9144000" y="6021288"/>
          <a:ext cx="1524000" cy="635000"/>
        </p:xfrm>
        <a:graphic>
          <a:graphicData uri="http://schemas.openxmlformats.org/presentationml/2006/ole">
            <p:oleObj spid="_x0000_s31749" name="Equation" r:id="rId6" imgW="1523880" imgH="634680" progId="Equation.3">
              <p:embed/>
            </p:oleObj>
          </a:graphicData>
        </a:graphic>
      </p:graphicFrame>
      <p:pic>
        <p:nvPicPr>
          <p:cNvPr id="31751" name="Picture 7" descr="http://www.ozroads.com.au/NSW/Freeways/F3/berowra-ID3,4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76459" y="0"/>
            <a:ext cx="1967541" cy="14756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7.40741E-7 L -0.85312 0.0148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7" y="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33333E-6 L -0.52848 -0.0796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" y="-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11111E-6 L -0.77066 0.037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5" y="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0.725 0.0062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3" y="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332657"/>
            <a:ext cx="7416824" cy="1440159"/>
          </a:xfrm>
        </p:spPr>
        <p:txBody>
          <a:bodyPr>
            <a:normAutofit fontScale="85000" lnSpcReduction="10000"/>
          </a:bodyPr>
          <a:lstStyle/>
          <a:p>
            <a:r>
              <a:rPr lang="en-AU" sz="2000" dirty="0" smtClean="0"/>
              <a:t>2.04 A hot air balloonist, rising vertically with a constant velocity of magnitude 5.00m/s releases a sandbag at an instant when the balloon is 40.0 m above the ground. After it is released, the sandbag is in free fall.</a:t>
            </a:r>
          </a:p>
          <a:p>
            <a:r>
              <a:rPr lang="en-AU" sz="2000" dirty="0" smtClean="0"/>
              <a:t>(a) Compute the position and velocity of the sandbag at 0.25 s after its release.</a:t>
            </a:r>
            <a:endParaRPr lang="en-AU" sz="2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144000" y="836712"/>
          <a:ext cx="863600" cy="1346200"/>
        </p:xfrm>
        <a:graphic>
          <a:graphicData uri="http://schemas.openxmlformats.org/presentationml/2006/ole">
            <p:oleObj spid="_x0000_s32770" name="Equation" r:id="rId3" imgW="863280" imgH="134604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144000" y="2204864"/>
          <a:ext cx="2463800" cy="1066800"/>
        </p:xfrm>
        <a:graphic>
          <a:graphicData uri="http://schemas.openxmlformats.org/presentationml/2006/ole">
            <p:oleObj spid="_x0000_s32772" name="Equation" r:id="rId4" imgW="2463480" imgH="1066680" progId="Equation.3">
              <p:embed/>
            </p:oleObj>
          </a:graphicData>
        </a:graphic>
      </p:graphicFrame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9144000" y="3356992"/>
          <a:ext cx="2336800" cy="889000"/>
        </p:xfrm>
        <a:graphic>
          <a:graphicData uri="http://schemas.openxmlformats.org/presentationml/2006/ole">
            <p:oleObj spid="_x0000_s32773" name="Equation" r:id="rId5" imgW="2336760" imgH="888840" progId="Equation.3">
              <p:embed/>
            </p:oleObj>
          </a:graphicData>
        </a:graphic>
      </p:graphicFrame>
      <p:sp>
        <p:nvSpPr>
          <p:cNvPr id="9" name="Rectangle 8"/>
          <p:cNvSpPr/>
          <p:nvPr/>
        </p:nvSpPr>
        <p:spPr>
          <a:xfrm>
            <a:off x="827584" y="458112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dirty="0" smtClean="0"/>
              <a:t>(a) Compute the position and velocity of the sandbag at 1.00 s after its release.</a:t>
            </a:r>
            <a:endParaRPr lang="en-AU" dirty="0"/>
          </a:p>
        </p:txBody>
      </p:sp>
      <p:graphicFrame>
        <p:nvGraphicFramePr>
          <p:cNvPr id="32774" name="Object 6"/>
          <p:cNvGraphicFramePr>
            <a:graphicFrameLocks noChangeAspect="1"/>
          </p:cNvGraphicFramePr>
          <p:nvPr/>
        </p:nvGraphicFramePr>
        <p:xfrm>
          <a:off x="9144000" y="4293096"/>
          <a:ext cx="2451100" cy="1066800"/>
        </p:xfrm>
        <a:graphic>
          <a:graphicData uri="http://schemas.openxmlformats.org/presentationml/2006/ole">
            <p:oleObj spid="_x0000_s32774" name="Equation" r:id="rId6" imgW="2450880" imgH="1066680" progId="Equation.3">
              <p:embed/>
            </p:oleObj>
          </a:graphicData>
        </a:graphic>
      </p:graphicFrame>
      <p:graphicFrame>
        <p:nvGraphicFramePr>
          <p:cNvPr id="32775" name="Object 7"/>
          <p:cNvGraphicFramePr>
            <a:graphicFrameLocks noChangeAspect="1"/>
          </p:cNvGraphicFramePr>
          <p:nvPr/>
        </p:nvGraphicFramePr>
        <p:xfrm>
          <a:off x="9105900" y="5589588"/>
          <a:ext cx="2413000" cy="889000"/>
        </p:xfrm>
        <a:graphic>
          <a:graphicData uri="http://schemas.openxmlformats.org/presentationml/2006/ole">
            <p:oleObj spid="_x0000_s32775" name="Equation" r:id="rId7" imgW="2412720" imgH="888840" progId="Equation.3">
              <p:embed/>
            </p:oleObj>
          </a:graphicData>
        </a:graphic>
      </p:graphicFrame>
      <p:pic>
        <p:nvPicPr>
          <p:cNvPr id="32777" name="Picture 9" descr="http://t0.gstatic.com/images?q=tbn:ANd9GcRuO7kUsjtRgZL5ydHlLIyOjTRDM_dEeHFuXLuJMJEP6ZLFJ4Ah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772400" y="0"/>
            <a:ext cx="1371600" cy="19431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11111E-6 L -0.89375 0.1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" y="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4.44444E-6 L -0.76076 0.0587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" y="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85185E-6 L -0.46233 -0.0333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" y="-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7037E-6 L -0.85452 0.1638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7" y="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11111E-6 L -0.46233 0.0085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" y="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92696"/>
            <a:ext cx="5976664" cy="194421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AU" sz="2000" dirty="0" smtClean="0"/>
              <a:t>2.88 You are climbing in the Blue Mountains, where you suddenly find yourself at the edge of a fog-shrouded cliff. To find the height of this cliff you drop a rock from the top and 10.0 s later hear the sound of it hitting the ground at the foot of the cliff.</a:t>
            </a:r>
          </a:p>
          <a:p>
            <a:pPr>
              <a:buNone/>
            </a:pPr>
            <a:r>
              <a:rPr lang="en-AU" sz="2000" dirty="0" smtClean="0"/>
              <a:t>(a) Ignoring air resistance, how high is the cliff, if the time if takes for the sound to return is ignored.</a:t>
            </a:r>
            <a:endParaRPr lang="en-AU" sz="2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144000" y="3212976"/>
          <a:ext cx="2274168" cy="1516112"/>
        </p:xfrm>
        <a:graphic>
          <a:graphicData uri="http://schemas.openxmlformats.org/presentationml/2006/ole">
            <p:oleObj spid="_x0000_s33794" name="Equation" r:id="rId3" imgW="1523880" imgH="1015920" progId="Equation.3">
              <p:embed/>
            </p:oleObj>
          </a:graphicData>
        </a:graphic>
      </p:graphicFrame>
      <p:sp>
        <p:nvSpPr>
          <p:cNvPr id="33796" name="AutoShape 4" descr="data:image/jpeg;base64,/9j/4AAQSkZJRgABAQAAAQABAAD/2wBDAAkGBwgHBgkIBwgKCgkLDRYPDQwMDRsUFRAWIB0iIiAdHx8kKDQsJCYxJx8fLT0tMTU3Ojo6Iys/RD84QzQ5Ojf/2wBDAQoKCg0MDRoPDxo3JR8lNzc3Nzc3Nzc3Nzc3Nzc3Nzc3Nzc3Nzc3Nzc3Nzc3Nzc3Nzc3Nzc3Nzc3Nzc3Nzc3Nzf/wAARCACDAMUDASIAAhEBAxEB/8QAHAAAAQUBAQEAAAAAAAAAAAAABQACAwQGBwEI/8QAPhAAAgEDAgMFBQUGBgIDAAAAAQIDAAQREiEFMUETIlFhcQYUMoGRI0KhsdEHFTPB4fAWNFJicvEkU0SCkv/EABoBAAIDAQEAAAAAAAAAAAAAAAECAAMEBQb/xAAkEQACAQQCAwADAQEAAAAAAAAAAQIDERIhEzEEQVEUImEFMv/aAAwDAQACEQMRAD8A6l/iHggcqeL2GoEAj3hOoz41b/eNhpDG+tQrDIYzLgjxG9fJJjQnDMu3KksduhDDRqH+3lRzKuFH1mvF+Fs+hOJWTPy0idSfzq5qDAFSCD1FfJsPEuxQKGjdeRDLR3hHtati2uHtbdxyaGTA+lI6jXoPCn7PpUHOwK05fOuQ8K/a3JCgjv4EvAox2qsEb542+dGLH9rNhNcrHd8PmhibH2iPr0+ZGBt6U6qJiOlJHRyBXmcc8Gg/+I+GtCssdwjowypU5BqBvarh65z2p8gtXKnJq6RTKaTDwYZ8a8Zt9uVZn/GNoGwLacr490fhmp19q+HMMntV8mXf86bhmvQvImHS5pBjQBvauwBwqyMPHb9a8PtVYgfw5SfQfrU4pfAZf00Oo0tRrNN7XWg5QSH5io5PbKIbRWbk/wC5wBR4Z/CZmq1mvQ5rID2xc/8AwlHmXP6U6P2uf78CEeKkij+PP4Hk/pr+0NLtNqxz+2EpbEcCA+ZJrxvam6IwIUU9NiaH48xuU2JbI6VGRWTT2kvCwDBFB645VK3G7wnCyrq8D/1R4JIGdzT436V79KyQ4rxFiczKAPHH6U395XobvXxHkoB/lUdFgvc2G1e5Pjmse1/K7APfT4xvkgfkKXvseNLTTuPDWaHCx0bDfwpVjlNs25lmXy1H9aVThCfNwhlBGUYnrqGKjk7RHIdCCPKj/wC6r2LQdOuJiBrWQd0HbxzjJFHE9moJoY1aWKaQ47hBG46Mc8t/OsOaRtxZhYwNREmkHxHWrUZs1j70LZJBBDZ+ho3xHg0LwtNYBUdQPsliCpzwd87mh8dpLbke9WWssSQR97Hp15Uck/YLWKcJW5m+ycRq3whcnT5Uas1lhdFuF7UAbo4A9N+eP51Rk4kzfDaokh6kasEc87b717PftcvEtwukryVTp1bg4/ChK7GWO7nQeE2bi1JVJIJFkXWurpnDHGdxuOm+Oe9F2kiaR+y7PY4ZVbUBQP2VszxTgr3kFtDNNEvZtJMASD1U7ZG2/XfHhiqUaXtjfmKNo4zgtntBhl36cz48qHjeS6NR32hK9BVI2XZpzoXOxqMuByFV7W57VQkrxtLuR2Z2IFSttXfpVI1Y5RZypwcJYyJBOuBqGT5Uu332GPnVbNLNPZAuWRcspyCT61G8zMSeXpUWaQFGyBck1nxNe9ocYyaZXlTRCUSN4mpUcnmT9arjNSpQsQsA55nNPWV1+8frUK5p+2OdK7BRYF04G5B+VOW7TqCPSqhIppoYJhUmEPeosDc/SvRcRA7OaGk4py5O4BqcaDnIKLPER8f1OKVDsP0U0qXBfQ5P4c94Z7SSO8iXjDTMqhtzpBGNwvIbAct/OtJ7jHOIZxKrmMHT38lc8sVzy2s9aSFEMsqFQQNsZO35iuh8Etb2yELTW6wIWKZXSynJ8M7nGTy6V5ivFR2mdqKlLsEXEbRTBSCwY6QFj1Z+n500W5bMYtncKpbRIpCqPEjy+tb5eCmbjQbsIzGIjpZidyD1G2KE8Y4NLZ9vczmKBJG0okMjFip8TjA333J+tVxrRbsPwGD4zwyUOn2YLsTpBGQQOZ35fWhHZ6pVWVtKcmPTPTlnFbia2juogTGzyqoATAIH/W/4VjWRUQJrXUACM8/oNq2U5ZKxXOmkzd/sjLDid9YzswU22vTjbIYLuSMDnt8/Ctbe8JmuL+5hjikKtHqUtIBpIzsSvry/Osp+ziePh3HrRg/2fELUxlWO6OSrDPh8OOvOuqJAJrqZ8/6MMDnYCuf5MnGd17LqejDcR4W9t7tHEsMbSd+FtJ1EYOdR5YJ3OOVJrZyKN8f09rc3CTy5iiC9mE7uWAwAfDJB3z8qyZ4rMrHtMv6HFdn/ACc3Tk10YPPxclfsuG0fH9KXujdWwPShz8STORAcnqXNM9+LkagcepNda1Q59kExbpnedfpT1hjHOZT6VXhubQpkqWbwwa8e+XPdiQD/AIf1oZSJii32UJ27bB9KQtoc/wAYUOkvnPwKg9RTo+IlfiRM+I2otT9MlkEltYuYlyPWpFitwcdsPrQiXiAdu6gA8M14l6uN4yT/AMqGM/obIPqkH/sX601ooSf4n0NBRdgnva8dBqpe8oTvGxHj1qYteyWQX7KD/wBv400m2XnJ+P8ASqKXlso/yz5+RqKa9jO0dsQfE0P2bDigkslsu+pT60732AbKc/8AFTQRLoKftIQfQGpX4njAiiZF9N6jgxlYMe9D/S49RilQM3rtuC/zx+lKhxhOfh5LYwMWwdAZgreewyMZ2x9K6T7MSpd2DxnWz6MgXE5JYDfSNzk5648tq5gWtHT/AMVQ8LSMoViSV3GOp6cq23sXd3FtI0pLOFUKqqFGklhk5xzx0rz1eKxudiD3Y39nfC44jKZYnWPlEMnbxGQfWlxqQyw4JAU4DFiBgHkd6CcIaNOOz28+JYpt0ic5OSMjpuKLxFrWfszYxxW7A4dMYB5gEVyqkcZaNVLox3EY24Zw68kiTtypCB0UHc4weXLBoLacPt76JZUMkbNH/DJwQcb7eHOt5xaJPdLi4uJXSNpE+CIucgHoPUb9KByRKeIRPA7sujVrJwSuNtvHltWqnW/S/sHGpS/g32c4I0UPDp7to3nS+VI8Fk7mrugn135cs866ZPbSTyLG3EWifbKQxow8Du61i+Oe72fs5aIxZRHgjSeXh15VnHveITGEW0sqrjBOTjHPAPOjbk2Z6jwdjZ+3QFn7vcxTa1mHZSKepXB3xy5culZqL3W6hDaNDdRnOKUfDru9hJe4bEbEASI22eZGfEnP86d+6JohcSJKr9iuUJHkTjf0rZ4td0Wo30ZqtJzVyBre2DYwc+RpCGDO2r61RN9Meeg//WvVvZBzVPkK7lpmDQSWKADcE1IIYCMAMD4gUL99kPLH0pe9S43I+lRRn9JoItb24GS0n0qFksxuXk//ADVFpJDvqz86QZurH606UvoNBGP3PO2fmKnLWwAwBtQjtcD4v500zHn2uKji37IF/eIc91Dn0pe/KOYIoYrzv8LsfM8qfolJ+0lX5b0jxXbDZ/CxPeAHuEt60wcTkXlGtRiOM/Gcny2phjhB3yPnQ5afTCoSJm4q55xLTPflc5eP8RTOziI2yceBr0RxJzUZP4UvNT9IZQl7H++RfdRvwpVGyoTnOfnSqc0PgcH9MRDHbLF/mY+0jbUAoGMAdD1PlXRvZCxteJcGimZXkJkfXGurDqpOBnOF8c4zXJri5RBAkIPaRAiRvE5PKifBfa/iHB4zDaSdnAW1MquyE58SCP7FcetSlKP6s6MasYvaOvrw9Li3luIbXRxCB0QMCcEZwGbx0hQCfACiFrdLdQvDeERyByjLMpTJHIjlsdq5/wAL9sJLu1niZgpmA19MY3GPDfNGba+YWvbOWuSjFpGB0lsk7nz33rn1KLepF1Osr2C3HuIDh/s9dST9kzZQEIGUAO6qfHoeed/AVkeHe0vDJDcLcyi2jR+zSOR8axjp5bCja3Ntxa0MUhVYZMq8ZO2ANsnrmub8X4W1vdTiFtcYbuFn8OVX0aMGsZdgqVJR3HoI8c9q+I8SF1Zz9kbVieyMYOpV6b/T8af7JcYNrOLe8kbsZcAMNzkEfh+lDIVeOMRI4YnIDjbOc7etOtLIZ5yMEBxqBXSef9/OtjhHGyMzu3c7qtiz3ghjRApiLEjG+RnOPDNMksQ7zIYwim3OCi4w3TbrsPpWR9nvaiWOwWaeNZH2UMGOpSMkgZ6f0rSW3GTf8Ift4OxctpVwCwcY1csZ5GuY4TjLZpzurGMn4aRyYZ8KjFg4B7wFFFmRog2BGFBXBOrUdzt4eFVp5ZUJ+HJGQCDsK71Ly3NHMlSsVxw+bHxCm+5TZI2HnSbiYH3hn0P61EeK45KCPM4q/OoV4xJfcpMbyD6V6bNF+KbbyFQjicbHvqwPkdqeL62IwWI88UHUqIKjEQtY87MzepxTkhVTlVUHz5/jUZvrYH+L9RUkc8bD7NxikdSfsZRRJyG4JPiRivH5b4x4ZqNpBvvqHnUEt9HHz29DSXbGLOnTkiosD7xJHhVc8QhYbvnywaY17b43ZvTemSkyaLjNtjmPLamnUQcKRmqLcRRTlUJ/5NTZOJykd0IB4k5plCQLpBJNl3P40qCG/lz/AJjHkBSo8TDkjF3MjXc7ylIwzbsqjGT5VGFUkZOB1xvUbEglSNh0qdEDx5B73Uctqx9Iuex1vI8BV1ZlY4raey3EYHnEM13IHlUqIhsMkb7/AI1lYIc247aNgrjUjEY1YHQ1Y4dP7rdI0WxGdORywMc/Q0k4qSGirM3HBLTteF9sx2WUhgBqXYjl8/z+dV/aG0aG7UoqgqxDeBGfKtd7EcOhm9jppAzsWaaUjG6kkYx446elDvbW0T9zLfR9o0z3CxAZ2B0FsH5gfjWKnVfK4mqUY4aMNexdjAzKRgMG7uMIcYx653+dK3kVoywZmKqWIJwPpRVBGvArt7lGSdN0SRcb5A8KzPvMgiuIjECrMoR1OCmM7D15fStUG2mvhVUsrP6aL2T4l7vNItzbJh+8DjYMP+63lndww2StO6qBrKpy3OwO3Pp9OdcmhlcTFS+lI2GI12wQOn1rYQTCS07SPUQ3MHf++lV1obK4zxLksscyQtGhjnC4lCnILdSPAGozIxXLkvjugjc46VC2CWKMG20tz2qvJIYgC0Y0KMFccvnSr+CN3LOYZMiQRvt0GDmoJ+Ho5zBIQDn4htUiyQykpKgDNyLLv6/1p7RADCZYZxpIOw8quhXnB6YHBMDzwTw57RDhfvAbVVaWj8qBt2ZiuQNPgarDh8MjspMhwBjGCd/L5Vrh5it+yK3S+AUyV4Zsb4ovPwXu5hlyQdw3M0Ku7C5t/wCLGQv+oDIq+FenPSYri0QNcuTsajLuTnVS0dQaWkj0q6wo4SOOteiRuu9N2pAgUSDxJXhemN5UwmiiEuvyzSqHNKhcgBuQBJtsCN/KrPD+zKSHmAupzozpA615eoBDHPpYMwwy52G5A/KncNlfs5o41JLxkaQMk7iuY+jUtMS37Rxi2PaNbiXtEDncbEcjsOZpvvQ7ZWjGAoGN+Rxio7+KSJ215yDuMcqqBsnaikiOTOrfs/8AbGLh3B7jhMwwZpCyOGxpyOp9d60PGZornhYtgoeJ3MykPnBGwAPjjG9cSt5HR1K52Na3gvHHR+zmk7ZNh3+m3SsdWhvJDKo1oNXJmuCJL/U+mAxF0y2tQCF/DGc9RWNuYXVJdTaiDuoGCa6Lczx3luGiQOuNJC7bYz0rn3FrSWGRQWJA2OxGTtnn4fjVlGStYEmMU28cZ0ALLyGo5K/Ki1hxt7URLswGxDfyrNzqgBUgg42yOefKndpkppB5b/SrXFSWxLm+t+KWlyqqHWGRiAc4xt86n91SQSKwB1HYB/xGfPpWHtbiKRWSQlQPvdaNcOuJYCoiuMeveAz1xWeVNroKCvZ3AlC4hwhwwfOw8QfSp4pZI20JiTkDqJ226eHKm2paRI0nf7QHOrHxf3k9KsR28lu0mpi55DI/PHlSZfQ2Hs8EmgMukgZOo428iKqzWEaSGeLLAjOFOxHT508/Yyx5XGScaegwasiQsUMbFEySRjI58vLrtQTcdonfYIBlP2nfffT3TkqOv41N2mUZkR1cjB153PT+VFJI0eT7eLSQM5xsRy2Pzp88CvGRHKMnYEjkMU3IvgbAd7Kzu1buhWxkOg5/rQ+XgUwK6HDxtsCedF1s0aQtGX0thiQThT+YqRRcwt3eR3ZS+QDn0q+FecP+WI4JmTngaB2SQYKnB3qMqB4VspI45oj2saFsn4hvnrg0Ok4HA6hoZCg6g74rZDzYvUit036M2SPkKaSP9OPnRyb2fmCao7hGPpgfWh0vC75NmgOc4GGBz+NXKtTl0xXFrspGlUptLgfFBIPUUqbOP0FmDuOOI0W1cLrAU6gc45jeqVnN2AOmQIcgg6d8bZ3qK7uXuX1Oc4AUZOcAch5+tQAEjArAlqxpb3dF7iFyJydOCXOpiD61TQKDkg464poPIdalkEYYaMsMb5opWA3c8VsNyPyNWI5Sh1A4PTO5quMgbDA8udPUgjBJ8cGoA0fB+NzWrorZKN8WTyrVRT2HGI1DRQSup2QqDj0yP0rmwlKnkDjbB5Cr1nfS2kqyQOFbHMHnVE6V9olw5xbgypIWgJUb5BOwPhv0oHLaurA89snTjb13ouONLcxlbqNGY78ts/PryqubgMMARk4xkcyM/wB+NNFyWmQHLnnhkP8AtNX4brUVRiMY2qtrZnI7IqviMVC8e+pSQdz3eX60z2QOpdhB3WJXAJTOetEuGcbZn+LWB49KxwlmDZIzo2IPLFTWtw6nVH3DgDC7DFK6aaJ0b1L5jGQi6xpO2kd04+tTrcwSIMqwKnJVB+YrIwcUCkBs5267+tXYuLRdpr7Tl1YGqHRGTNMjoVY68Kc5Ei4GccqdA/aDDiLtF5FfD08x+VDba/ZwQwMkTD4ic1Y7dZGCq0YIG6FM5OfH++VVuNuw3LOyLr1DPJhnO/8ALnU5cLsVXSevh1OPOqmtQ7x60fGDvzx/OvRM8GCUQAD7rYPkKDTCTSYEYfQxBx3hnY+eP0qIydmdIVZGbYktjB8x13FPhu1nH2Q7wGcHG48jUuhdWlECuQdsDeipW0wNEOrY/ZsHOMopG1V7lXYa4wJEIJJBIwf51dkUiMtGmGGcoeo8j48qpm2CySFJHTCn4ehPXH94p4kswfMqI+NbRjAIGgsCPKlV1o1fZncEHmFAzSqxSJZnJio32qaTuxjTt3jSpVqERWHOnUqVBkHjYAjnSX+80qVQhb0gjl0zUKE7HypUqBB5J2bO/wCgqWF27TGdtjilSoMhZEjg4DEDB/KnuAoYr40qVBkHOi4L472OeaEzsVljCkju0qVFEZZbdVJ5+NToNTKD1pUqYKLcc8qERq7BDzA9KL8LuZjMQXyAwwCAcbUqVUzIg2zs+guckluflinajpVcnDE5FKlWf2h0U7aV47jSjEDPLn1FH/iiVjz05zSpUJ9oiIrd2EiKDtq5fKqd7K4uSA2AYQSB40qVWR7GK8U0jM4LkgE4+ppUqVMKf//Z"/>
          <p:cNvSpPr>
            <a:spLocks noChangeAspect="1" noChangeArrowheads="1"/>
          </p:cNvSpPr>
          <p:nvPr/>
        </p:nvSpPr>
        <p:spPr bwMode="auto">
          <a:xfrm>
            <a:off x="63500" y="-839788"/>
            <a:ext cx="2619375" cy="17430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3798" name="AutoShape 6" descr="data:image/jpeg;base64,/9j/4AAQSkZJRgABAQAAAQABAAD/2wBDAAkGBwgHBgkIBwgKCgkLDRYPDQwMDRsUFRAWIB0iIiAdHx8kKDQsJCYxJx8fLT0tMTU3Ojo6Iys/RD84QzQ5Ojf/2wBDAQoKCg0MDRoPDxo3JR8lNzc3Nzc3Nzc3Nzc3Nzc3Nzc3Nzc3Nzc3Nzc3Nzc3Nzc3Nzc3Nzc3Nzc3Nzc3Nzc3Nzf/wAARCACDAMUDASIAAhEBAxEB/8QAHAAAAQUBAQEAAAAAAAAAAAAABQACAwQGBwEI/8QAPhAAAgEDAgMFBQUGBgIDAAAAAQIDAAQREiEFMUETIlFhcQYUMoGRI0KhsdEHFTPB4fAWNFJicvEkU0SCkv/EABoBAAIDAQEAAAAAAAAAAAAAAAECAAMEBQb/xAAkEQACAQQCAwADAQEAAAAAAAAAAQIDERIhEzEEQVEUImEFMv/aAAwDAQACEQMRAD8A6l/iHggcqeL2GoEAj3hOoz41b/eNhpDG+tQrDIYzLgjxG9fJJjQnDMu3KksduhDDRqH+3lRzKuFH1mvF+Fs+hOJWTPy0idSfzq5qDAFSCD1FfJsPEuxQKGjdeRDLR3hHtati2uHtbdxyaGTA+lI6jXoPCn7PpUHOwK05fOuQ8K/a3JCgjv4EvAox2qsEb542+dGLH9rNhNcrHd8PmhibH2iPr0+ZGBt6U6qJiOlJHRyBXmcc8Gg/+I+GtCssdwjowypU5BqBvarh65z2p8gtXKnJq6RTKaTDwYZ8a8Zt9uVZn/GNoGwLacr490fhmp19q+HMMntV8mXf86bhmvQvImHS5pBjQBvauwBwqyMPHb9a8PtVYgfw5SfQfrU4pfAZf00Oo0tRrNN7XWg5QSH5io5PbKIbRWbk/wC5wBR4Z/CZmq1mvQ5rID2xc/8AwlHmXP6U6P2uf78CEeKkij+PP4Hk/pr+0NLtNqxz+2EpbEcCA+ZJrxvam6IwIUU9NiaH48xuU2JbI6VGRWTT2kvCwDBFB645VK3G7wnCyrq8D/1R4JIGdzT436V79KyQ4rxFiczKAPHH6U395XobvXxHkoB/lUdFgvc2G1e5Pjmse1/K7APfT4xvkgfkKXvseNLTTuPDWaHCx0bDfwpVjlNs25lmXy1H9aVThCfNwhlBGUYnrqGKjk7RHIdCCPKj/wC6r2LQdOuJiBrWQd0HbxzjJFHE9moJoY1aWKaQ47hBG46Mc8t/OsOaRtxZhYwNREmkHxHWrUZs1j70LZJBBDZ+ho3xHg0LwtNYBUdQPsliCpzwd87mh8dpLbke9WWssSQR97Hp15Uck/YLWKcJW5m+ycRq3whcnT5Uas1lhdFuF7UAbo4A9N+eP51Rk4kzfDaokh6kasEc87b717PftcvEtwukryVTp1bg4/ChK7GWO7nQeE2bi1JVJIJFkXWurpnDHGdxuOm+Oe9F2kiaR+y7PY4ZVbUBQP2VszxTgr3kFtDNNEvZtJMASD1U7ZG2/XfHhiqUaXtjfmKNo4zgtntBhl36cz48qHjeS6NR32hK9BVI2XZpzoXOxqMuByFV7W57VQkrxtLuR2Z2IFSttXfpVI1Y5RZypwcJYyJBOuBqGT5Uu332GPnVbNLNPZAuWRcspyCT61G8zMSeXpUWaQFGyBck1nxNe9ocYyaZXlTRCUSN4mpUcnmT9arjNSpQsQsA55nNPWV1+8frUK5p+2OdK7BRYF04G5B+VOW7TqCPSqhIppoYJhUmEPeosDc/SvRcRA7OaGk4py5O4BqcaDnIKLPER8f1OKVDsP0U0qXBfQ5P4c94Z7SSO8iXjDTMqhtzpBGNwvIbAct/OtJ7jHOIZxKrmMHT38lc8sVzy2s9aSFEMsqFQQNsZO35iuh8Etb2yELTW6wIWKZXSynJ8M7nGTy6V5ivFR2mdqKlLsEXEbRTBSCwY6QFj1Z+n500W5bMYtncKpbRIpCqPEjy+tb5eCmbjQbsIzGIjpZidyD1G2KE8Y4NLZ9vczmKBJG0okMjFip8TjA333J+tVxrRbsPwGD4zwyUOn2YLsTpBGQQOZ35fWhHZ6pVWVtKcmPTPTlnFbia2juogTGzyqoATAIH/W/4VjWRUQJrXUACM8/oNq2U5ZKxXOmkzd/sjLDid9YzswU22vTjbIYLuSMDnt8/Ctbe8JmuL+5hjikKtHqUtIBpIzsSvry/Osp+ziePh3HrRg/2fELUxlWO6OSrDPh8OOvOuqJAJrqZ8/6MMDnYCuf5MnGd17LqejDcR4W9t7tHEsMbSd+FtJ1EYOdR5YJ3OOVJrZyKN8f09rc3CTy5iiC9mE7uWAwAfDJB3z8qyZ4rMrHtMv6HFdn/ACc3Tk10YPPxclfsuG0fH9KXujdWwPShz8STORAcnqXNM9+LkagcepNda1Q59kExbpnedfpT1hjHOZT6VXhubQpkqWbwwa8e+XPdiQD/AIf1oZSJii32UJ27bB9KQtoc/wAYUOkvnPwKg9RTo+IlfiRM+I2otT9MlkEltYuYlyPWpFitwcdsPrQiXiAdu6gA8M14l6uN4yT/AMqGM/obIPqkH/sX601ooSf4n0NBRdgnva8dBqpe8oTvGxHj1qYteyWQX7KD/wBv400m2XnJ+P8ASqKXlso/yz5+RqKa9jO0dsQfE0P2bDigkslsu+pT60732AbKc/8AFTQRLoKftIQfQGpX4njAiiZF9N6jgxlYMe9D/S49RilQM3rtuC/zx+lKhxhOfh5LYwMWwdAZgreewyMZ2x9K6T7MSpd2DxnWz6MgXE5JYDfSNzk5648tq5gWtHT/AMVQ8LSMoViSV3GOp6cq23sXd3FtI0pLOFUKqqFGklhk5xzx0rz1eKxudiD3Y39nfC44jKZYnWPlEMnbxGQfWlxqQyw4JAU4DFiBgHkd6CcIaNOOz28+JYpt0ic5OSMjpuKLxFrWfszYxxW7A4dMYB5gEVyqkcZaNVLox3EY24Zw68kiTtypCB0UHc4weXLBoLacPt76JZUMkbNH/DJwQcb7eHOt5xaJPdLi4uJXSNpE+CIucgHoPUb9KByRKeIRPA7sujVrJwSuNtvHltWqnW/S/sHGpS/g32c4I0UPDp7to3nS+VI8Fk7mrugn135cs866ZPbSTyLG3EWifbKQxow8Du61i+Oe72fs5aIxZRHgjSeXh15VnHveITGEW0sqrjBOTjHPAPOjbk2Z6jwdjZ+3QFn7vcxTa1mHZSKepXB3xy5culZqL3W6hDaNDdRnOKUfDru9hJe4bEbEASI22eZGfEnP86d+6JohcSJKr9iuUJHkTjf0rZ4td0Wo30ZqtJzVyBre2DYwc+RpCGDO2r61RN9Meeg//WvVvZBzVPkK7lpmDQSWKADcE1IIYCMAMD4gUL99kPLH0pe9S43I+lRRn9JoItb24GS0n0qFksxuXk//ADVFpJDvqz86QZurH606UvoNBGP3PO2fmKnLWwAwBtQjtcD4v500zHn2uKji37IF/eIc91Dn0pe/KOYIoYrzv8LsfM8qfolJ+0lX5b0jxXbDZ/CxPeAHuEt60wcTkXlGtRiOM/Gcny2phjhB3yPnQ5afTCoSJm4q55xLTPflc5eP8RTOziI2yceBr0RxJzUZP4UvNT9IZQl7H++RfdRvwpVGyoTnOfnSqc0PgcH9MRDHbLF/mY+0jbUAoGMAdD1PlXRvZCxteJcGimZXkJkfXGurDqpOBnOF8c4zXJri5RBAkIPaRAiRvE5PKifBfa/iHB4zDaSdnAW1MquyE58SCP7FcetSlKP6s6MasYvaOvrw9Li3luIbXRxCB0QMCcEZwGbx0hQCfACiFrdLdQvDeERyByjLMpTJHIjlsdq5/wAL9sJLu1niZgpmA19MY3GPDfNGba+YWvbOWuSjFpGB0lsk7nz33rn1KLepF1Osr2C3HuIDh/s9dST9kzZQEIGUAO6qfHoeed/AVkeHe0vDJDcLcyi2jR+zSOR8axjp5bCja3Ntxa0MUhVYZMq8ZO2ANsnrmub8X4W1vdTiFtcYbuFn8OVX0aMGsZdgqVJR3HoI8c9q+I8SF1Zz9kbVieyMYOpV6b/T8af7JcYNrOLe8kbsZcAMNzkEfh+lDIVeOMRI4YnIDjbOc7etOtLIZ5yMEBxqBXSef9/OtjhHGyMzu3c7qtiz3ghjRApiLEjG+RnOPDNMksQ7zIYwim3OCi4w3TbrsPpWR9nvaiWOwWaeNZH2UMGOpSMkgZ6f0rSW3GTf8Ift4OxctpVwCwcY1csZ5GuY4TjLZpzurGMn4aRyYZ8KjFg4B7wFFFmRog2BGFBXBOrUdzt4eFVp5ZUJ+HJGQCDsK71Ly3NHMlSsVxw+bHxCm+5TZI2HnSbiYH3hn0P61EeK45KCPM4q/OoV4xJfcpMbyD6V6bNF+KbbyFQjicbHvqwPkdqeL62IwWI88UHUqIKjEQtY87MzepxTkhVTlVUHz5/jUZvrYH+L9RUkc8bD7NxikdSfsZRRJyG4JPiRivH5b4x4ZqNpBvvqHnUEt9HHz29DSXbGLOnTkiosD7xJHhVc8QhYbvnywaY17b43ZvTemSkyaLjNtjmPLamnUQcKRmqLcRRTlUJ/5NTZOJykd0IB4k5plCQLpBJNl3P40qCG/lz/AJjHkBSo8TDkjF3MjXc7ylIwzbsqjGT5VGFUkZOB1xvUbEglSNh0qdEDx5B73Uctqx9Iuex1vI8BV1ZlY4raey3EYHnEM13IHlUqIhsMkb7/AI1lYIc247aNgrjUjEY1YHQ1Y4dP7rdI0WxGdORywMc/Q0k4qSGirM3HBLTteF9sx2WUhgBqXYjl8/z+dV/aG0aG7UoqgqxDeBGfKtd7EcOhm9jppAzsWaaUjG6kkYx446elDvbW0T9zLfR9o0z3CxAZ2B0FsH5gfjWKnVfK4mqUY4aMNexdjAzKRgMG7uMIcYx653+dK3kVoywZmKqWIJwPpRVBGvArt7lGSdN0SRcb5A8KzPvMgiuIjECrMoR1OCmM7D15fStUG2mvhVUsrP6aL2T4l7vNItzbJh+8DjYMP+63lndww2StO6qBrKpy3OwO3Pp9OdcmhlcTFS+lI2GI12wQOn1rYQTCS07SPUQ3MHf++lV1obK4zxLksscyQtGhjnC4lCnILdSPAGozIxXLkvjugjc46VC2CWKMG20tz2qvJIYgC0Y0KMFccvnSr+CN3LOYZMiQRvt0GDmoJ+Ho5zBIQDn4htUiyQykpKgDNyLLv6/1p7RADCZYZxpIOw8quhXnB6YHBMDzwTw57RDhfvAbVVaWj8qBt2ZiuQNPgarDh8MjspMhwBjGCd/L5Vrh5it+yK3S+AUyV4Zsb4ovPwXu5hlyQdw3M0Ku7C5t/wCLGQv+oDIq+FenPSYri0QNcuTsajLuTnVS0dQaWkj0q6wo4SOOteiRuu9N2pAgUSDxJXhemN5UwmiiEuvyzSqHNKhcgBuQBJtsCN/KrPD+zKSHmAupzozpA615eoBDHPpYMwwy52G5A/KncNlfs5o41JLxkaQMk7iuY+jUtMS37Rxi2PaNbiXtEDncbEcjsOZpvvQ7ZWjGAoGN+Rxio7+KSJ215yDuMcqqBsnaikiOTOrfs/8AbGLh3B7jhMwwZpCyOGxpyOp9d60PGZornhYtgoeJ3MykPnBGwAPjjG9cSt5HR1K52Na3gvHHR+zmk7ZNh3+m3SsdWhvJDKo1oNXJmuCJL/U+mAxF0y2tQCF/DGc9RWNuYXVJdTaiDuoGCa6Lczx3luGiQOuNJC7bYz0rn3FrSWGRQWJA2OxGTtnn4fjVlGStYEmMU28cZ0ALLyGo5K/Ki1hxt7URLswGxDfyrNzqgBUgg42yOefKndpkppB5b/SrXFSWxLm+t+KWlyqqHWGRiAc4xt86n91SQSKwB1HYB/xGfPpWHtbiKRWSQlQPvdaNcOuJYCoiuMeveAz1xWeVNroKCvZ3AlC4hwhwwfOw8QfSp4pZI20JiTkDqJ226eHKm2paRI0nf7QHOrHxf3k9KsR28lu0mpi55DI/PHlSZfQ2Hs8EmgMukgZOo428iKqzWEaSGeLLAjOFOxHT508/Yyx5XGScaegwasiQsUMbFEySRjI58vLrtQTcdonfYIBlP2nfffT3TkqOv41N2mUZkR1cjB153PT+VFJI0eT7eLSQM5xsRy2Pzp88CvGRHKMnYEjkMU3IvgbAd7Kzu1buhWxkOg5/rQ+XgUwK6HDxtsCedF1s0aQtGX0thiQThT+YqRRcwt3eR3ZS+QDn0q+FecP+WI4JmTngaB2SQYKnB3qMqB4VspI45oj2saFsn4hvnrg0Ok4HA6hoZCg6g74rZDzYvUit036M2SPkKaSP9OPnRyb2fmCao7hGPpgfWh0vC75NmgOc4GGBz+NXKtTl0xXFrspGlUptLgfFBIPUUqbOP0FmDuOOI0W1cLrAU6gc45jeqVnN2AOmQIcgg6d8bZ3qK7uXuX1Oc4AUZOcAch5+tQAEjArAlqxpb3dF7iFyJydOCXOpiD61TQKDkg464poPIdalkEYYaMsMb5opWA3c8VsNyPyNWI5Sh1A4PTO5quMgbDA8udPUgjBJ8cGoA0fB+NzWrorZKN8WTyrVRT2HGI1DRQSup2QqDj0yP0rmwlKnkDjbB5Cr1nfS2kqyQOFbHMHnVE6V9olw5xbgypIWgJUb5BOwPhv0oHLaurA89snTjb13ouONLcxlbqNGY78ts/PryqubgMMARk4xkcyM/wB+NNFyWmQHLnnhkP8AtNX4brUVRiMY2qtrZnI7IqviMVC8e+pSQdz3eX60z2QOpdhB3WJXAJTOetEuGcbZn+LWB49KxwlmDZIzo2IPLFTWtw6nVH3DgDC7DFK6aaJ0b1L5jGQi6xpO2kd04+tTrcwSIMqwKnJVB+YrIwcUCkBs5267+tXYuLRdpr7Tl1YGqHRGTNMjoVY68Kc5Ei4GccqdA/aDDiLtF5FfD08x+VDba/ZwQwMkTD4ic1Y7dZGCq0YIG6FM5OfH++VVuNuw3LOyLr1DPJhnO/8ALnU5cLsVXSevh1OPOqmtQ7x60fGDvzx/OvRM8GCUQAD7rYPkKDTCTSYEYfQxBx3hnY+eP0qIydmdIVZGbYktjB8x13FPhu1nH2Q7wGcHG48jUuhdWlECuQdsDeipW0wNEOrY/ZsHOMopG1V7lXYa4wJEIJJBIwf51dkUiMtGmGGcoeo8j48qpm2CySFJHTCn4ehPXH94p4kswfMqI+NbRjAIGgsCPKlV1o1fZncEHmFAzSqxSJZnJio32qaTuxjTt3jSpVqERWHOnUqVBkHjYAjnSX+80qVQhb0gjl0zUKE7HypUqBB5J2bO/wCgqWF27TGdtjilSoMhZEjg4DEDB/KnuAoYr40qVBkHOi4L472OeaEzsVljCkju0qVFEZZbdVJ5+NToNTKD1pUqYKLcc8qERq7BDzA9KL8LuZjMQXyAwwCAcbUqVUzIg2zs+guckluflinajpVcnDE5FKlWf2h0U7aV47jSjEDPLn1FH/iiVjz05zSpUJ9oiIrd2EiKDtq5fKqd7K4uSA2AYQSB40qVWR7GK8U0jM4LkgE4+ppUqVMKf//Z"/>
          <p:cNvSpPr>
            <a:spLocks noChangeAspect="1" noChangeArrowheads="1"/>
          </p:cNvSpPr>
          <p:nvPr/>
        </p:nvSpPr>
        <p:spPr bwMode="auto">
          <a:xfrm>
            <a:off x="63500" y="-839788"/>
            <a:ext cx="2619375" cy="17430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3800" name="AutoShape 8" descr="data:image/jpeg;base64,/9j/4AAQSkZJRgABAQAAAQABAAD/2wBDAAkGBwgHBgkIBwgKCgkLDRYPDQwMDRsUFRAWIB0iIiAdHx8kKDQsJCYxJx8fLT0tMTU3Ojo6Iys/RD84QzQ5Ojf/2wBDAQoKCg0MDRoPDxo3JR8lNzc3Nzc3Nzc3Nzc3Nzc3Nzc3Nzc3Nzc3Nzc3Nzc3Nzc3Nzc3Nzc3Nzc3Nzc3Nzc3Nzf/wAARCACDAMUDASIAAhEBAxEB/8QAHAAAAQUBAQEAAAAAAAAAAAAABQACAwQGBwEI/8QAPhAAAgEDAgMFBQUGBgIDAAAAAQIDAAQREiEFMUETIlFhcQYUMoGRI0KhsdEHFTPB4fAWNFJicvEkU0SCkv/EABoBAAIDAQEAAAAAAAAAAAAAAAECAAMEBQb/xAAkEQACAQQCAwADAQEAAAAAAAAAAQIDERIhEzEEQVEUImEFMv/aAAwDAQACEQMRAD8A6l/iHggcqeL2GoEAj3hOoz41b/eNhpDG+tQrDIYzLgjxG9fJJjQnDMu3KksduhDDRqH+3lRzKuFH1mvF+Fs+hOJWTPy0idSfzq5qDAFSCD1FfJsPEuxQKGjdeRDLR3hHtati2uHtbdxyaGTA+lI6jXoPCn7PpUHOwK05fOuQ8K/a3JCgjv4EvAox2qsEb542+dGLH9rNhNcrHd8PmhibH2iPr0+ZGBt6U6qJiOlJHRyBXmcc8Gg/+I+GtCssdwjowypU5BqBvarh65z2p8gtXKnJq6RTKaTDwYZ8a8Zt9uVZn/GNoGwLacr490fhmp19q+HMMntV8mXf86bhmvQvImHS5pBjQBvauwBwqyMPHb9a8PtVYgfw5SfQfrU4pfAZf00Oo0tRrNN7XWg5QSH5io5PbKIbRWbk/wC5wBR4Z/CZmq1mvQ5rID2xc/8AwlHmXP6U6P2uf78CEeKkij+PP4Hk/pr+0NLtNqxz+2EpbEcCA+ZJrxvam6IwIUU9NiaH48xuU2JbI6VGRWTT2kvCwDBFB645VK3G7wnCyrq8D/1R4JIGdzT436V79KyQ4rxFiczKAPHH6U395XobvXxHkoB/lUdFgvc2G1e5Pjmse1/K7APfT4xvkgfkKXvseNLTTuPDWaHCx0bDfwpVjlNs25lmXy1H9aVThCfNwhlBGUYnrqGKjk7RHIdCCPKj/wC6r2LQdOuJiBrWQd0HbxzjJFHE9moJoY1aWKaQ47hBG46Mc8t/OsOaRtxZhYwNREmkHxHWrUZs1j70LZJBBDZ+ho3xHg0LwtNYBUdQPsliCpzwd87mh8dpLbke9WWssSQR97Hp15Uck/YLWKcJW5m+ycRq3whcnT5Uas1lhdFuF7UAbo4A9N+eP51Rk4kzfDaokh6kasEc87b717PftcvEtwukryVTp1bg4/ChK7GWO7nQeE2bi1JVJIJFkXWurpnDHGdxuOm+Oe9F2kiaR+y7PY4ZVbUBQP2VszxTgr3kFtDNNEvZtJMASD1U7ZG2/XfHhiqUaXtjfmKNo4zgtntBhl36cz48qHjeS6NR32hK9BVI2XZpzoXOxqMuByFV7W57VQkrxtLuR2Z2IFSttXfpVI1Y5RZypwcJYyJBOuBqGT5Uu332GPnVbNLNPZAuWRcspyCT61G8zMSeXpUWaQFGyBck1nxNe9ocYyaZXlTRCUSN4mpUcnmT9arjNSpQsQsA55nNPWV1+8frUK5p+2OdK7BRYF04G5B+VOW7TqCPSqhIppoYJhUmEPeosDc/SvRcRA7OaGk4py5O4BqcaDnIKLPER8f1OKVDsP0U0qXBfQ5P4c94Z7SSO8iXjDTMqhtzpBGNwvIbAct/OtJ7jHOIZxKrmMHT38lc8sVzy2s9aSFEMsqFQQNsZO35iuh8Etb2yELTW6wIWKZXSynJ8M7nGTy6V5ivFR2mdqKlLsEXEbRTBSCwY6QFj1Z+n500W5bMYtncKpbRIpCqPEjy+tb5eCmbjQbsIzGIjpZidyD1G2KE8Y4NLZ9vczmKBJG0okMjFip8TjA333J+tVxrRbsPwGD4zwyUOn2YLsTpBGQQOZ35fWhHZ6pVWVtKcmPTPTlnFbia2juogTGzyqoATAIH/W/4VjWRUQJrXUACM8/oNq2U5ZKxXOmkzd/sjLDid9YzswU22vTjbIYLuSMDnt8/Ctbe8JmuL+5hjikKtHqUtIBpIzsSvry/Osp+ziePh3HrRg/2fELUxlWO6OSrDPh8OOvOuqJAJrqZ8/6MMDnYCuf5MnGd17LqejDcR4W9t7tHEsMbSd+FtJ1EYOdR5YJ3OOVJrZyKN8f09rc3CTy5iiC9mE7uWAwAfDJB3z8qyZ4rMrHtMv6HFdn/ACc3Tk10YPPxclfsuG0fH9KXujdWwPShz8STORAcnqXNM9+LkagcepNda1Q59kExbpnedfpT1hjHOZT6VXhubQpkqWbwwa8e+XPdiQD/AIf1oZSJii32UJ27bB9KQtoc/wAYUOkvnPwKg9RTo+IlfiRM+I2otT9MlkEltYuYlyPWpFitwcdsPrQiXiAdu6gA8M14l6uN4yT/AMqGM/obIPqkH/sX601ooSf4n0NBRdgnva8dBqpe8oTvGxHj1qYteyWQX7KD/wBv400m2XnJ+P8ASqKXlso/yz5+RqKa9jO0dsQfE0P2bDigkslsu+pT60732AbKc/8AFTQRLoKftIQfQGpX4njAiiZF9N6jgxlYMe9D/S49RilQM3rtuC/zx+lKhxhOfh5LYwMWwdAZgreewyMZ2x9K6T7MSpd2DxnWz6MgXE5JYDfSNzk5648tq5gWtHT/AMVQ8LSMoViSV3GOp6cq23sXd3FtI0pLOFUKqqFGklhk5xzx0rz1eKxudiD3Y39nfC44jKZYnWPlEMnbxGQfWlxqQyw4JAU4DFiBgHkd6CcIaNOOz28+JYpt0ic5OSMjpuKLxFrWfszYxxW7A4dMYB5gEVyqkcZaNVLox3EY24Zw68kiTtypCB0UHc4weXLBoLacPt76JZUMkbNH/DJwQcb7eHOt5xaJPdLi4uJXSNpE+CIucgHoPUb9KByRKeIRPA7sujVrJwSuNtvHltWqnW/S/sHGpS/g32c4I0UPDp7to3nS+VI8Fk7mrugn135cs866ZPbSTyLG3EWifbKQxow8Du61i+Oe72fs5aIxZRHgjSeXh15VnHveITGEW0sqrjBOTjHPAPOjbk2Z6jwdjZ+3QFn7vcxTa1mHZSKepXB3xy5culZqL3W6hDaNDdRnOKUfDru9hJe4bEbEASI22eZGfEnP86d+6JohcSJKr9iuUJHkTjf0rZ4td0Wo30ZqtJzVyBre2DYwc+RpCGDO2r61RN9Meeg//WvVvZBzVPkK7lpmDQSWKADcE1IIYCMAMD4gUL99kPLH0pe9S43I+lRRn9JoItb24GS0n0qFksxuXk//ADVFpJDvqz86QZurH606UvoNBGP3PO2fmKnLWwAwBtQjtcD4v500zHn2uKji37IF/eIc91Dn0pe/KOYIoYrzv8LsfM8qfolJ+0lX5b0jxXbDZ/CxPeAHuEt60wcTkXlGtRiOM/Gcny2phjhB3yPnQ5afTCoSJm4q55xLTPflc5eP8RTOziI2yceBr0RxJzUZP4UvNT9IZQl7H++RfdRvwpVGyoTnOfnSqc0PgcH9MRDHbLF/mY+0jbUAoGMAdD1PlXRvZCxteJcGimZXkJkfXGurDqpOBnOF8c4zXJri5RBAkIPaRAiRvE5PKifBfa/iHB4zDaSdnAW1MquyE58SCP7FcetSlKP6s6MasYvaOvrw9Li3luIbXRxCB0QMCcEZwGbx0hQCfACiFrdLdQvDeERyByjLMpTJHIjlsdq5/wAL9sJLu1niZgpmA19MY3GPDfNGba+YWvbOWuSjFpGB0lsk7nz33rn1KLepF1Osr2C3HuIDh/s9dST9kzZQEIGUAO6qfHoeed/AVkeHe0vDJDcLcyi2jR+zSOR8axjp5bCja3Ntxa0MUhVYZMq8ZO2ANsnrmub8X4W1vdTiFtcYbuFn8OVX0aMGsZdgqVJR3HoI8c9q+I8SF1Zz9kbVieyMYOpV6b/T8af7JcYNrOLe8kbsZcAMNzkEfh+lDIVeOMRI4YnIDjbOc7etOtLIZ5yMEBxqBXSef9/OtjhHGyMzu3c7qtiz3ghjRApiLEjG+RnOPDNMksQ7zIYwim3OCi4w3TbrsPpWR9nvaiWOwWaeNZH2UMGOpSMkgZ6f0rSW3GTf8Ift4OxctpVwCwcY1csZ5GuY4TjLZpzurGMn4aRyYZ8KjFg4B7wFFFmRog2BGFBXBOrUdzt4eFVp5ZUJ+HJGQCDsK71Ly3NHMlSsVxw+bHxCm+5TZI2HnSbiYH3hn0P61EeK45KCPM4q/OoV4xJfcpMbyD6V6bNF+KbbyFQjicbHvqwPkdqeL62IwWI88UHUqIKjEQtY87MzepxTkhVTlVUHz5/jUZvrYH+L9RUkc8bD7NxikdSfsZRRJyG4JPiRivH5b4x4ZqNpBvvqHnUEt9HHz29DSXbGLOnTkiosD7xJHhVc8QhYbvnywaY17b43ZvTemSkyaLjNtjmPLamnUQcKRmqLcRRTlUJ/5NTZOJykd0IB4k5plCQLpBJNl3P40qCG/lz/AJjHkBSo8TDkjF3MjXc7ylIwzbsqjGT5VGFUkZOB1xvUbEglSNh0qdEDx5B73Uctqx9Iuex1vI8BV1ZlY4raey3EYHnEM13IHlUqIhsMkb7/AI1lYIc247aNgrjUjEY1YHQ1Y4dP7rdI0WxGdORywMc/Q0k4qSGirM3HBLTteF9sx2WUhgBqXYjl8/z+dV/aG0aG7UoqgqxDeBGfKtd7EcOhm9jppAzsWaaUjG6kkYx446elDvbW0T9zLfR9o0z3CxAZ2B0FsH5gfjWKnVfK4mqUY4aMNexdjAzKRgMG7uMIcYx653+dK3kVoywZmKqWIJwPpRVBGvArt7lGSdN0SRcb5A8KzPvMgiuIjECrMoR1OCmM7D15fStUG2mvhVUsrP6aL2T4l7vNItzbJh+8DjYMP+63lndww2StO6qBrKpy3OwO3Pp9OdcmhlcTFS+lI2GI12wQOn1rYQTCS07SPUQ3MHf++lV1obK4zxLksscyQtGhjnC4lCnILdSPAGozIxXLkvjugjc46VC2CWKMG20tz2qvJIYgC0Y0KMFccvnSr+CN3LOYZMiQRvt0GDmoJ+Ho5zBIQDn4htUiyQykpKgDNyLLv6/1p7RADCZYZxpIOw8quhXnB6YHBMDzwTw57RDhfvAbVVaWj8qBt2ZiuQNPgarDh8MjspMhwBjGCd/L5Vrh5it+yK3S+AUyV4Zsb4ovPwXu5hlyQdw3M0Ku7C5t/wCLGQv+oDIq+FenPSYri0QNcuTsajLuTnVS0dQaWkj0q6wo4SOOteiRuu9N2pAgUSDxJXhemN5UwmiiEuvyzSqHNKhcgBuQBJtsCN/KrPD+zKSHmAupzozpA615eoBDHPpYMwwy52G5A/KncNlfs5o41JLxkaQMk7iuY+jUtMS37Rxi2PaNbiXtEDncbEcjsOZpvvQ7ZWjGAoGN+Rxio7+KSJ215yDuMcqqBsnaikiOTOrfs/8AbGLh3B7jhMwwZpCyOGxpyOp9d60PGZornhYtgoeJ3MykPnBGwAPjjG9cSt5HR1K52Na3gvHHR+zmk7ZNh3+m3SsdWhvJDKo1oNXJmuCJL/U+mAxF0y2tQCF/DGc9RWNuYXVJdTaiDuoGCa6Lczx3luGiQOuNJC7bYz0rn3FrSWGRQWJA2OxGTtnn4fjVlGStYEmMU28cZ0ALLyGo5K/Ki1hxt7URLswGxDfyrNzqgBUgg42yOefKndpkppB5b/SrXFSWxLm+t+KWlyqqHWGRiAc4xt86n91SQSKwB1HYB/xGfPpWHtbiKRWSQlQPvdaNcOuJYCoiuMeveAz1xWeVNroKCvZ3AlC4hwhwwfOw8QfSp4pZI20JiTkDqJ226eHKm2paRI0nf7QHOrHxf3k9KsR28lu0mpi55DI/PHlSZfQ2Hs8EmgMukgZOo428iKqzWEaSGeLLAjOFOxHT508/Yyx5XGScaegwasiQsUMbFEySRjI58vLrtQTcdonfYIBlP2nfffT3TkqOv41N2mUZkR1cjB153PT+VFJI0eT7eLSQM5xsRy2Pzp88CvGRHKMnYEjkMU3IvgbAd7Kzu1buhWxkOg5/rQ+XgUwK6HDxtsCedF1s0aQtGX0thiQThT+YqRRcwt3eR3ZS+QDn0q+FecP+WI4JmTngaB2SQYKnB3qMqB4VspI45oj2saFsn4hvnrg0Ok4HA6hoZCg6g74rZDzYvUit036M2SPkKaSP9OPnRyb2fmCao7hGPpgfWh0vC75NmgOc4GGBz+NXKtTl0xXFrspGlUptLgfFBIPUUqbOP0FmDuOOI0W1cLrAU6gc45jeqVnN2AOmQIcgg6d8bZ3qK7uXuX1Oc4AUZOcAch5+tQAEjArAlqxpb3dF7iFyJydOCXOpiD61TQKDkg464poPIdalkEYYaMsMb5opWA3c8VsNyPyNWI5Sh1A4PTO5quMgbDA8udPUgjBJ8cGoA0fB+NzWrorZKN8WTyrVRT2HGI1DRQSup2QqDj0yP0rmwlKnkDjbB5Cr1nfS2kqyQOFbHMHnVE6V9olw5xbgypIWgJUb5BOwPhv0oHLaurA89snTjb13ouONLcxlbqNGY78ts/PryqubgMMARk4xkcyM/wB+NNFyWmQHLnnhkP8AtNX4brUVRiMY2qtrZnI7IqviMVC8e+pSQdz3eX60z2QOpdhB3WJXAJTOetEuGcbZn+LWB49KxwlmDZIzo2IPLFTWtw6nVH3DgDC7DFK6aaJ0b1L5jGQi6xpO2kd04+tTrcwSIMqwKnJVB+YrIwcUCkBs5267+tXYuLRdpr7Tl1YGqHRGTNMjoVY68Kc5Ei4GccqdA/aDDiLtF5FfD08x+VDba/ZwQwMkTD4ic1Y7dZGCq0YIG6FM5OfH++VVuNuw3LOyLr1DPJhnO/8ALnU5cLsVXSevh1OPOqmtQ7x60fGDvzx/OvRM8GCUQAD7rYPkKDTCTSYEYfQxBx3hnY+eP0qIydmdIVZGbYktjB8x13FPhu1nH2Q7wGcHG48jUuhdWlECuQdsDeipW0wNEOrY/ZsHOMopG1V7lXYa4wJEIJJBIwf51dkUiMtGmGGcoeo8j48qpm2CySFJHTCn4ehPXH94p4kswfMqI+NbRjAIGgsCPKlV1o1fZncEHmFAzSqxSJZnJio32qaTuxjTt3jSpVqERWHOnUqVBkHjYAjnSX+80qVQhb0gjl0zUKE7HypUqBB5J2bO/wCgqWF27TGdtjilSoMhZEjg4DEDB/KnuAoYr40qVBkHOi4L472OeaEzsVljCkju0qVFEZZbdVJ5+NToNTKD1pUqYKLcc8qERq7BDzA9KL8LuZjMQXyAwwCAcbUqVUzIg2zs+guckluflinajpVcnDE5FKlWf2h0U7aV47jSjEDPLn1FH/iiVjz05zSpUJ9oiIrd2EiKDtq5fKqd7K4uSA2AYQSB40qVWR7GK8U0jM4LkgE4+ppUqVMKf//Z"/>
          <p:cNvSpPr>
            <a:spLocks noChangeAspect="1" noChangeArrowheads="1"/>
          </p:cNvSpPr>
          <p:nvPr/>
        </p:nvSpPr>
        <p:spPr bwMode="auto">
          <a:xfrm>
            <a:off x="63500" y="-839788"/>
            <a:ext cx="2619375" cy="17430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3802" name="AutoShape 10" descr="data:image/jpeg;base64,/9j/4AAQSkZJRgABAQAAAQABAAD/2wBDAAkGBwgHBgkIBwgKCgkLDRYPDQwMDRsUFRAWIB0iIiAdHx8kKDQsJCYxJx8fLT0tMTU3Ojo6Iys/RD84QzQ5Ojf/2wBDAQoKCg0MDRoPDxo3JR8lNzc3Nzc3Nzc3Nzc3Nzc3Nzc3Nzc3Nzc3Nzc3Nzc3Nzc3Nzc3Nzc3Nzc3Nzc3Nzc3Nzf/wAARCACDAMUDASIAAhEBAxEB/8QAHAAAAQUBAQEAAAAAAAAAAAAABQACAwQGBwEI/8QAPhAAAgEDAgMFBQUGBgIDAAAAAQIDAAQREiEFMUETIlFhcQYUMoGRI0KhsdEHFTPB4fAWNFJicvEkU0SCkv/EABoBAAIDAQEAAAAAAAAAAAAAAAECAAMEBQb/xAAkEQACAQQCAwADAQEAAAAAAAAAAQIDERIhEzEEQVEUImEFMv/aAAwDAQACEQMRAD8A6l/iHggcqeL2GoEAj3hOoz41b/eNhpDG+tQrDIYzLgjxG9fJJjQnDMu3KksduhDDRqH+3lRzKuFH1mvF+Fs+hOJWTPy0idSfzq5qDAFSCD1FfJsPEuxQKGjdeRDLR3hHtati2uHtbdxyaGTA+lI6jXoPCn7PpUHOwK05fOuQ8K/a3JCgjv4EvAox2qsEb542+dGLH9rNhNcrHd8PmhibH2iPr0+ZGBt6U6qJiOlJHRyBXmcc8Gg/+I+GtCssdwjowypU5BqBvarh65z2p8gtXKnJq6RTKaTDwYZ8a8Zt9uVZn/GNoGwLacr490fhmp19q+HMMntV8mXf86bhmvQvImHS5pBjQBvauwBwqyMPHb9a8PtVYgfw5SfQfrU4pfAZf00Oo0tRrNN7XWg5QSH5io5PbKIbRWbk/wC5wBR4Z/CZmq1mvQ5rID2xc/8AwlHmXP6U6P2uf78CEeKkij+PP4Hk/pr+0NLtNqxz+2EpbEcCA+ZJrxvam6IwIUU9NiaH48xuU2JbI6VGRWTT2kvCwDBFB645VK3G7wnCyrq8D/1R4JIGdzT436V79KyQ4rxFiczKAPHH6U395XobvXxHkoB/lUdFgvc2G1e5Pjmse1/K7APfT4xvkgfkKXvseNLTTuPDWaHCx0bDfwpVjlNs25lmXy1H9aVThCfNwhlBGUYnrqGKjk7RHIdCCPKj/wC6r2LQdOuJiBrWQd0HbxzjJFHE9moJoY1aWKaQ47hBG46Mc8t/OsOaRtxZhYwNREmkHxHWrUZs1j70LZJBBDZ+ho3xHg0LwtNYBUdQPsliCpzwd87mh8dpLbke9WWssSQR97Hp15Uck/YLWKcJW5m+ycRq3whcnT5Uas1lhdFuF7UAbo4A9N+eP51Rk4kzfDaokh6kasEc87b717PftcvEtwukryVTp1bg4/ChK7GWO7nQeE2bi1JVJIJFkXWurpnDHGdxuOm+Oe9F2kiaR+y7PY4ZVbUBQP2VszxTgr3kFtDNNEvZtJMASD1U7ZG2/XfHhiqUaXtjfmKNo4zgtntBhl36cz48qHjeS6NR32hK9BVI2XZpzoXOxqMuByFV7W57VQkrxtLuR2Z2IFSttXfpVI1Y5RZypwcJYyJBOuBqGT5Uu332GPnVbNLNPZAuWRcspyCT61G8zMSeXpUWaQFGyBck1nxNe9ocYyaZXlTRCUSN4mpUcnmT9arjNSpQsQsA55nNPWV1+8frUK5p+2OdK7BRYF04G5B+VOW7TqCPSqhIppoYJhUmEPeosDc/SvRcRA7OaGk4py5O4BqcaDnIKLPER8f1OKVDsP0U0qXBfQ5P4c94Z7SSO8iXjDTMqhtzpBGNwvIbAct/OtJ7jHOIZxKrmMHT38lc8sVzy2s9aSFEMsqFQQNsZO35iuh8Etb2yELTW6wIWKZXSynJ8M7nGTy6V5ivFR2mdqKlLsEXEbRTBSCwY6QFj1Z+n500W5bMYtncKpbRIpCqPEjy+tb5eCmbjQbsIzGIjpZidyD1G2KE8Y4NLZ9vczmKBJG0okMjFip8TjA333J+tVxrRbsPwGD4zwyUOn2YLsTpBGQQOZ35fWhHZ6pVWVtKcmPTPTlnFbia2juogTGzyqoATAIH/W/4VjWRUQJrXUACM8/oNq2U5ZKxXOmkzd/sjLDid9YzswU22vTjbIYLuSMDnt8/Ctbe8JmuL+5hjikKtHqUtIBpIzsSvry/Osp+ziePh3HrRg/2fELUxlWO6OSrDPh8OOvOuqJAJrqZ8/6MMDnYCuf5MnGd17LqejDcR4W9t7tHEsMbSd+FtJ1EYOdR5YJ3OOVJrZyKN8f09rc3CTy5iiC9mE7uWAwAfDJB3z8qyZ4rMrHtMv6HFdn/ACc3Tk10YPPxclfsuG0fH9KXujdWwPShz8STORAcnqXNM9+LkagcepNda1Q59kExbpnedfpT1hjHOZT6VXhubQpkqWbwwa8e+XPdiQD/AIf1oZSJii32UJ27bB9KQtoc/wAYUOkvnPwKg9RTo+IlfiRM+I2otT9MlkEltYuYlyPWpFitwcdsPrQiXiAdu6gA8M14l6uN4yT/AMqGM/obIPqkH/sX601ooSf4n0NBRdgnva8dBqpe8oTvGxHj1qYteyWQX7KD/wBv400m2XnJ+P8ASqKXlso/yz5+RqKa9jO0dsQfE0P2bDigkslsu+pT60732AbKc/8AFTQRLoKftIQfQGpX4njAiiZF9N6jgxlYMe9D/S49RilQM3rtuC/zx+lKhxhOfh5LYwMWwdAZgreewyMZ2x9K6T7MSpd2DxnWz6MgXE5JYDfSNzk5648tq5gWtHT/AMVQ8LSMoViSV3GOp6cq23sXd3FtI0pLOFUKqqFGklhk5xzx0rz1eKxudiD3Y39nfC44jKZYnWPlEMnbxGQfWlxqQyw4JAU4DFiBgHkd6CcIaNOOz28+JYpt0ic5OSMjpuKLxFrWfszYxxW7A4dMYB5gEVyqkcZaNVLox3EY24Zw68kiTtypCB0UHc4weXLBoLacPt76JZUMkbNH/DJwQcb7eHOt5xaJPdLi4uJXSNpE+CIucgHoPUb9KByRKeIRPA7sujVrJwSuNtvHltWqnW/S/sHGpS/g32c4I0UPDp7to3nS+VI8Fk7mrugn135cs866ZPbSTyLG3EWifbKQxow8Du61i+Oe72fs5aIxZRHgjSeXh15VnHveITGEW0sqrjBOTjHPAPOjbk2Z6jwdjZ+3QFn7vcxTa1mHZSKepXB3xy5culZqL3W6hDaNDdRnOKUfDru9hJe4bEbEASI22eZGfEnP86d+6JohcSJKr9iuUJHkTjf0rZ4td0Wo30ZqtJzVyBre2DYwc+RpCGDO2r61RN9Meeg//WvVvZBzVPkK7lpmDQSWKADcE1IIYCMAMD4gUL99kPLH0pe9S43I+lRRn9JoItb24GS0n0qFksxuXk//ADVFpJDvqz86QZurH606UvoNBGP3PO2fmKnLWwAwBtQjtcD4v500zHn2uKji37IF/eIc91Dn0pe/KOYIoYrzv8LsfM8qfolJ+0lX5b0jxXbDZ/CxPeAHuEt60wcTkXlGtRiOM/Gcny2phjhB3yPnQ5afTCoSJm4q55xLTPflc5eP8RTOziI2yceBr0RxJzUZP4UvNT9IZQl7H++RfdRvwpVGyoTnOfnSqc0PgcH9MRDHbLF/mY+0jbUAoGMAdD1PlXRvZCxteJcGimZXkJkfXGurDqpOBnOF8c4zXJri5RBAkIPaRAiRvE5PKifBfa/iHB4zDaSdnAW1MquyE58SCP7FcetSlKP6s6MasYvaOvrw9Li3luIbXRxCB0QMCcEZwGbx0hQCfACiFrdLdQvDeERyByjLMpTJHIjlsdq5/wAL9sJLu1niZgpmA19MY3GPDfNGba+YWvbOWuSjFpGB0lsk7nz33rn1KLepF1Osr2C3HuIDh/s9dST9kzZQEIGUAO6qfHoeed/AVkeHe0vDJDcLcyi2jR+zSOR8axjp5bCja3Ntxa0MUhVYZMq8ZO2ANsnrmub8X4W1vdTiFtcYbuFn8OVX0aMGsZdgqVJR3HoI8c9q+I8SF1Zz9kbVieyMYOpV6b/T8af7JcYNrOLe8kbsZcAMNzkEfh+lDIVeOMRI4YnIDjbOc7etOtLIZ5yMEBxqBXSef9/OtjhHGyMzu3c7qtiz3ghjRApiLEjG+RnOPDNMksQ7zIYwim3OCi4w3TbrsPpWR9nvaiWOwWaeNZH2UMGOpSMkgZ6f0rSW3GTf8Ift4OxctpVwCwcY1csZ5GuY4TjLZpzurGMn4aRyYZ8KjFg4B7wFFFmRog2BGFBXBOrUdzt4eFVp5ZUJ+HJGQCDsK71Ly3NHMlSsVxw+bHxCm+5TZI2HnSbiYH3hn0P61EeK45KCPM4q/OoV4xJfcpMbyD6V6bNF+KbbyFQjicbHvqwPkdqeL62IwWI88UHUqIKjEQtY87MzepxTkhVTlVUHz5/jUZvrYH+L9RUkc8bD7NxikdSfsZRRJyG4JPiRivH5b4x4ZqNpBvvqHnUEt9HHz29DSXbGLOnTkiosD7xJHhVc8QhYbvnywaY17b43ZvTemSkyaLjNtjmPLamnUQcKRmqLcRRTlUJ/5NTZOJykd0IB4k5plCQLpBJNl3P40qCG/lz/AJjHkBSo8TDkjF3MjXc7ylIwzbsqjGT5VGFUkZOB1xvUbEglSNh0qdEDx5B73Uctqx9Iuex1vI8BV1ZlY4raey3EYHnEM13IHlUqIhsMkb7/AI1lYIc247aNgrjUjEY1YHQ1Y4dP7rdI0WxGdORywMc/Q0k4qSGirM3HBLTteF9sx2WUhgBqXYjl8/z+dV/aG0aG7UoqgqxDeBGfKtd7EcOhm9jppAzsWaaUjG6kkYx446elDvbW0T9zLfR9o0z3CxAZ2B0FsH5gfjWKnVfK4mqUY4aMNexdjAzKRgMG7uMIcYx653+dK3kVoywZmKqWIJwPpRVBGvArt7lGSdN0SRcb5A8KzPvMgiuIjECrMoR1OCmM7D15fStUG2mvhVUsrP6aL2T4l7vNItzbJh+8DjYMP+63lndww2StO6qBrKpy3OwO3Pp9OdcmhlcTFS+lI2GI12wQOn1rYQTCS07SPUQ3MHf++lV1obK4zxLksscyQtGhjnC4lCnILdSPAGozIxXLkvjugjc46VC2CWKMG20tz2qvJIYgC0Y0KMFccvnSr+CN3LOYZMiQRvt0GDmoJ+Ho5zBIQDn4htUiyQykpKgDNyLLv6/1p7RADCZYZxpIOw8quhXnB6YHBMDzwTw57RDhfvAbVVaWj8qBt2ZiuQNPgarDh8MjspMhwBjGCd/L5Vrh5it+yK3S+AUyV4Zsb4ovPwXu5hlyQdw3M0Ku7C5t/wCLGQv+oDIq+FenPSYri0QNcuTsajLuTnVS0dQaWkj0q6wo4SOOteiRuu9N2pAgUSDxJXhemN5UwmiiEuvyzSqHNKhcgBuQBJtsCN/KrPD+zKSHmAupzozpA615eoBDHPpYMwwy52G5A/KncNlfs5o41JLxkaQMk7iuY+jUtMS37Rxi2PaNbiXtEDncbEcjsOZpvvQ7ZWjGAoGN+Rxio7+KSJ215yDuMcqqBsnaikiOTOrfs/8AbGLh3B7jhMwwZpCyOGxpyOp9d60PGZornhYtgoeJ3MykPnBGwAPjjG9cSt5HR1K52Na3gvHHR+zmk7ZNh3+m3SsdWhvJDKo1oNXJmuCJL/U+mAxF0y2tQCF/DGc9RWNuYXVJdTaiDuoGCa6Lczx3luGiQOuNJC7bYz0rn3FrSWGRQWJA2OxGTtnn4fjVlGStYEmMU28cZ0ALLyGo5K/Ki1hxt7URLswGxDfyrNzqgBUgg42yOefKndpkppB5b/SrXFSWxLm+t+KWlyqqHWGRiAc4xt86n91SQSKwB1HYB/xGfPpWHtbiKRWSQlQPvdaNcOuJYCoiuMeveAz1xWeVNroKCvZ3AlC4hwhwwfOw8QfSp4pZI20JiTkDqJ226eHKm2paRI0nf7QHOrHxf3k9KsR28lu0mpi55DI/PHlSZfQ2Hs8EmgMukgZOo428iKqzWEaSGeLLAjOFOxHT508/Yyx5XGScaegwasiQsUMbFEySRjI58vLrtQTcdonfYIBlP2nfffT3TkqOv41N2mUZkR1cjB153PT+VFJI0eT7eLSQM5xsRy2Pzp88CvGRHKMnYEjkMU3IvgbAd7Kzu1buhWxkOg5/rQ+XgUwK6HDxtsCedF1s0aQtGX0thiQThT+YqRRcwt3eR3ZS+QDn0q+FecP+WI4JmTngaB2SQYKnB3qMqB4VspI45oj2saFsn4hvnrg0Ok4HA6hoZCg6g74rZDzYvUit036M2SPkKaSP9OPnRyb2fmCao7hGPpgfWh0vC75NmgOc4GGBz+NXKtTl0xXFrspGlUptLgfFBIPUUqbOP0FmDuOOI0W1cLrAU6gc45jeqVnN2AOmQIcgg6d8bZ3qK7uXuX1Oc4AUZOcAch5+tQAEjArAlqxpb3dF7iFyJydOCXOpiD61TQKDkg464poPIdalkEYYaMsMb5opWA3c8VsNyPyNWI5Sh1A4PTO5quMgbDA8udPUgjBJ8cGoA0fB+NzWrorZKN8WTyrVRT2HGI1DRQSup2QqDj0yP0rmwlKnkDjbB5Cr1nfS2kqyQOFbHMHnVE6V9olw5xbgypIWgJUb5BOwPhv0oHLaurA89snTjb13ouONLcxlbqNGY78ts/PryqubgMMARk4xkcyM/wB+NNFyWmQHLnnhkP8AtNX4brUVRiMY2qtrZnI7IqviMVC8e+pSQdz3eX60z2QOpdhB3WJXAJTOetEuGcbZn+LWB49KxwlmDZIzo2IPLFTWtw6nVH3DgDC7DFK6aaJ0b1L5jGQi6xpO2kd04+tTrcwSIMqwKnJVB+YrIwcUCkBs5267+tXYuLRdpr7Tl1YGqHRGTNMjoVY68Kc5Ei4GccqdA/aDDiLtF5FfD08x+VDba/ZwQwMkTD4ic1Y7dZGCq0YIG6FM5OfH++VVuNuw3LOyLr1DPJhnO/8ALnU5cLsVXSevh1OPOqmtQ7x60fGDvzx/OvRM8GCUQAD7rYPkKDTCTSYEYfQxBx3hnY+eP0qIydmdIVZGbYktjB8x13FPhu1nH2Q7wGcHG48jUuhdWlECuQdsDeipW0wNEOrY/ZsHOMopG1V7lXYa4wJEIJJBIwf51dkUiMtGmGGcoeo8j48qpm2CySFJHTCn4ehPXH94p4kswfMqI+NbRjAIGgsCPKlV1o1fZncEHmFAzSqxSJZnJio32qaTuxjTt3jSpVqERWHOnUqVBkHjYAjnSX+80qVQhb0gjl0zUKE7HypUqBB5J2bO/wCgqWF27TGdtjilSoMhZEjg4DEDB/KnuAoYr40qVBkHOi4L472OeaEzsVljCkju0qVFEZZbdVJ5+NToNTKD1pUqYKLcc8qERq7BDzA9KL8LuZjMQXyAwwCAcbUqVUzIg2zs+guckluflinajpVcnDE5FKlWf2h0U7aV47jSjEDPLn1FH/iiVjz05zSpUJ9oiIrd2EiKDtq5fKqd7K4uSA2AYQSB40qVWR7GK8U0jM4LkgE4+ppUqVMKf//Z"/>
          <p:cNvSpPr>
            <a:spLocks noChangeAspect="1" noChangeArrowheads="1"/>
          </p:cNvSpPr>
          <p:nvPr/>
        </p:nvSpPr>
        <p:spPr bwMode="auto">
          <a:xfrm>
            <a:off x="63500" y="-839788"/>
            <a:ext cx="2619375" cy="17430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33804" name="Picture 12" descr="http://www.abc.net.au/reslib/200706/r153684_55177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42433" y="0"/>
            <a:ext cx="3001567" cy="20010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42586E-6 L -0.59289 0.005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7" y="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458</Words>
  <Application>Microsoft Office PowerPoint</Application>
  <PresentationFormat>On-screen Show (4:3)</PresentationFormat>
  <Paragraphs>19</Paragraphs>
  <Slides>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Office Theme</vt:lpstr>
      <vt:lpstr>Equation</vt:lpstr>
      <vt:lpstr>Microsoft Equation 3.0</vt:lpstr>
      <vt:lpstr>Equations of Motion</vt:lpstr>
      <vt:lpstr>Slide 2</vt:lpstr>
      <vt:lpstr>Slide 3</vt:lpstr>
      <vt:lpstr>Slide 4</vt:lpstr>
      <vt:lpstr>Slide 5</vt:lpstr>
      <vt:lpstr>Slide 6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1D Motion</dc:title>
  <dc:creator> </dc:creator>
  <cp:lastModifiedBy>pcoop</cp:lastModifiedBy>
  <cp:revision>27</cp:revision>
  <dcterms:created xsi:type="dcterms:W3CDTF">2012-02-27T02:01:44Z</dcterms:created>
  <dcterms:modified xsi:type="dcterms:W3CDTF">2012-02-28T11:45:08Z</dcterms:modified>
</cp:coreProperties>
</file>