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40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1433-E8EA-43B4-BBCF-24831FE5BF84}" type="datetimeFigureOut">
              <a:rPr lang="en-AU" smtClean="0"/>
              <a:pPr/>
              <a:t>29/02/2012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C7E7E-4A38-4CC6-AA08-5B8B71F0201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5.bin"/><Relationship Id="rId4" Type="http://schemas.openxmlformats.org/officeDocument/2006/relationships/image" Target="FIG01-083a.tif" TargetMode="External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AU" dirty="0" smtClean="0"/>
              <a:t>Vectors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028384" y="188640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Week2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Object 113"/>
          <p:cNvGraphicFramePr>
            <a:graphicFrameLocks noChangeAspect="1"/>
          </p:cNvGraphicFramePr>
          <p:nvPr/>
        </p:nvGraphicFramePr>
        <p:xfrm>
          <a:off x="1043608" y="107029"/>
          <a:ext cx="6768752" cy="6634339"/>
        </p:xfrm>
        <a:graphic>
          <a:graphicData uri="http://schemas.openxmlformats.org/presentationml/2006/ole">
            <p:oleObj spid="_x0000_s19568" name="Document" r:id="rId3" imgW="6114156" imgH="920293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129614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sz="2000" dirty="0" smtClean="0"/>
              <a:t>1. Find the position of treasure. While </a:t>
            </a:r>
            <a:r>
              <a:rPr lang="en-AU" sz="2000" dirty="0"/>
              <a:t>following a </a:t>
            </a:r>
            <a:r>
              <a:rPr lang="en-AU" sz="2000" dirty="0" smtClean="0"/>
              <a:t>treasure </a:t>
            </a:r>
            <a:r>
              <a:rPr lang="en-AU" sz="2000" dirty="0"/>
              <a:t>map, you start at an old oak tree. You first walk 825 m directly south, then turn and walk 1.25 km at 30.0˚ west of north, and finally walk 1.00 km at 40.0˚ north of </a:t>
            </a:r>
            <a:r>
              <a:rPr lang="en-AU" sz="2000" dirty="0" smtClean="0"/>
              <a:t>east. </a:t>
            </a:r>
            <a:endParaRPr lang="en-AU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95536" y="1484784"/>
            <a:ext cx="3051448" cy="2492896"/>
            <a:chOff x="0" y="4365104"/>
            <a:chExt cx="3051448" cy="249289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187624" y="4365104"/>
              <a:ext cx="0" cy="2304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0" y="5589240"/>
              <a:ext cx="2195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187624" y="5517232"/>
              <a:ext cx="0" cy="13407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187624" y="5697488"/>
              <a:ext cx="1863824" cy="11605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1619672" y="4581128"/>
              <a:ext cx="1384920" cy="1168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FIG01-083a.tif"/>
          <p:cNvPicPr>
            <a:picLocks noChangeAspect="1" noChangeArrowheads="1"/>
          </p:cNvPicPr>
          <p:nvPr/>
        </p:nvPicPr>
        <p:blipFill>
          <a:blip r:embed="rId3" r:link="rId4" cstate="print"/>
          <a:srcRect l="-2275" t="-2159" r="-311" b="-1122"/>
          <a:stretch>
            <a:fillRect/>
          </a:stretch>
        </p:blipFill>
        <p:spPr bwMode="auto">
          <a:xfrm>
            <a:off x="4067944" y="1124744"/>
            <a:ext cx="2736304" cy="348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38663" y="2400300"/>
          <a:ext cx="114300" cy="215900"/>
        </p:xfrm>
        <a:graphic>
          <a:graphicData uri="http://schemas.openxmlformats.org/presentationml/2006/ole">
            <p:oleObj spid="_x0000_s1027" name="Equation" r:id="rId5" imgW="114120" imgH="215640" progId="Equation.3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9144000" y="4725144"/>
          <a:ext cx="6768752" cy="349677"/>
        </p:xfrm>
        <a:graphic>
          <a:graphicData uri="http://schemas.openxmlformats.org/presentationml/2006/ole">
            <p:oleObj spid="_x0000_s1028" name="Equation" r:id="rId6" imgW="3441600" imgH="1774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144000" y="5229200"/>
          <a:ext cx="8367712" cy="358775"/>
        </p:xfrm>
        <a:graphic>
          <a:graphicData uri="http://schemas.openxmlformats.org/presentationml/2006/ole">
            <p:oleObj spid="_x0000_s1029" name="Equation" r:id="rId7" imgW="4736880" imgH="203040" progId="Equation.3">
              <p:embed/>
            </p:oleObj>
          </a:graphicData>
        </a:graphic>
      </p:graphicFrame>
      <p:pic>
        <p:nvPicPr>
          <p:cNvPr id="13" name="Picture 12" descr="treasuremap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33516" y="1340768"/>
            <a:ext cx="1310484" cy="1484387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9144000" y="5661248"/>
          <a:ext cx="4355137" cy="504279"/>
        </p:xfrm>
        <a:graphic>
          <a:graphicData uri="http://schemas.openxmlformats.org/presentationml/2006/ole">
            <p:oleObj spid="_x0000_s1030" name="Equation" r:id="rId9" imgW="2412720" imgH="27936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144000" y="6225530"/>
          <a:ext cx="3672409" cy="632470"/>
        </p:xfrm>
        <a:graphic>
          <a:graphicData uri="http://schemas.openxmlformats.org/presentationml/2006/ole">
            <p:oleObj spid="_x0000_s1031" name="Equation" r:id="rId10" imgW="22860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07258E-6 L -0.88594 0.016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56912E-6 L -0.98889 0.015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" y="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8437E-6 L -0.98993 0.026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11281E-6 L -0.55104 -0.023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755576" y="548680"/>
          <a:ext cx="2664296" cy="376313"/>
        </p:xfrm>
        <a:graphic>
          <a:graphicData uri="http://schemas.openxmlformats.org/presentationml/2006/ole">
            <p:oleObj spid="_x0000_s2057" name="Equation" r:id="rId3" imgW="1688367" imgH="241195" progId="Equation.3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683568" y="980728"/>
          <a:ext cx="3105945" cy="461279"/>
        </p:xfrm>
        <a:graphic>
          <a:graphicData uri="http://schemas.openxmlformats.org/presentationml/2006/ole">
            <p:oleObj spid="_x0000_s2056" name="Equation" r:id="rId4" imgW="1600200" imgH="241200" progId="Equation.3">
              <p:embed/>
            </p:oleObj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39552" y="260648"/>
            <a:ext cx="1946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Given two vectors </a:t>
            </a: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1484784"/>
            <a:ext cx="36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a) Find the magnitude of each vector.</a:t>
            </a:r>
            <a:endParaRPr lang="en-AU" dirty="0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9144000" y="2132856"/>
          <a:ext cx="5856651" cy="576064"/>
        </p:xfrm>
        <a:graphic>
          <a:graphicData uri="http://schemas.openxmlformats.org/presentationml/2006/ole">
            <p:oleObj spid="_x0000_s2068" name="Equation" r:id="rId5" imgW="3098520" imgH="304560" progId="Equation.3">
              <p:embed/>
            </p:oleObj>
          </a:graphicData>
        </a:graphic>
      </p:graphicFrame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9144000" y="2852936"/>
          <a:ext cx="5807075" cy="576263"/>
        </p:xfrm>
        <a:graphic>
          <a:graphicData uri="http://schemas.openxmlformats.org/presentationml/2006/ole">
            <p:oleObj spid="_x0000_s2069" name="Equation" r:id="rId6" imgW="3073320" imgH="304560" progId="Equation.3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67544" y="3429001"/>
            <a:ext cx="183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b) Calculate </a:t>
            </a:r>
            <a:r>
              <a:rPr lang="en-AU" b="1" i="1" dirty="0" smtClean="0"/>
              <a:t>A </a:t>
            </a:r>
            <a:r>
              <a:rPr lang="en-AU" b="1" dirty="0" smtClean="0"/>
              <a:t>– </a:t>
            </a:r>
            <a:r>
              <a:rPr lang="en-AU" b="1" i="1" dirty="0" smtClean="0"/>
              <a:t>B</a:t>
            </a:r>
          </a:p>
          <a:p>
            <a:endParaRPr lang="en-AU" b="1" i="1" dirty="0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9144000" y="3933056"/>
          <a:ext cx="4730630" cy="1308472"/>
        </p:xfrm>
        <a:graphic>
          <a:graphicData uri="http://schemas.openxmlformats.org/presentationml/2006/ole">
            <p:oleObj spid="_x0000_s2072" name="Equation" r:id="rId7" imgW="2387520" imgH="660240" progId="Equation.3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7544" y="537321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c) If </a:t>
            </a:r>
            <a:r>
              <a:rPr lang="en-AU" b="1" i="1" dirty="0" smtClean="0"/>
              <a:t>C</a:t>
            </a:r>
            <a:r>
              <a:rPr lang="en-AU" dirty="0" smtClean="0"/>
              <a:t> = </a:t>
            </a:r>
            <a:r>
              <a:rPr lang="en-AU" b="1" i="1" dirty="0" smtClean="0"/>
              <a:t>A </a:t>
            </a:r>
            <a:r>
              <a:rPr lang="en-AU" b="1" dirty="0" smtClean="0"/>
              <a:t>– </a:t>
            </a:r>
            <a:r>
              <a:rPr lang="en-AU" b="1" i="1" dirty="0" smtClean="0"/>
              <a:t>B Find the magnitude of C. </a:t>
            </a:r>
            <a:r>
              <a:rPr lang="en-AU" dirty="0" smtClean="0"/>
              <a:t>Is this the same as the magnitude of </a:t>
            </a:r>
            <a:r>
              <a:rPr lang="en-AU" b="1" i="1" dirty="0" smtClean="0"/>
              <a:t>B-A</a:t>
            </a:r>
          </a:p>
          <a:p>
            <a:endParaRPr lang="en-AU" b="1" i="1" dirty="0"/>
          </a:p>
        </p:txBody>
      </p:sp>
      <p:graphicFrame>
        <p:nvGraphicFramePr>
          <p:cNvPr id="2073" name="Object 25"/>
          <p:cNvGraphicFramePr>
            <a:graphicFrameLocks noChangeAspect="1"/>
          </p:cNvGraphicFramePr>
          <p:nvPr/>
        </p:nvGraphicFramePr>
        <p:xfrm>
          <a:off x="9144000" y="5733256"/>
          <a:ext cx="5880100" cy="576263"/>
        </p:xfrm>
        <a:graphic>
          <a:graphicData uri="http://schemas.openxmlformats.org/presentationml/2006/ole">
            <p:oleObj spid="_x0000_s2073" name="Equation" r:id="rId8" imgW="3111480" imgH="304560" progId="Equation.3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9144000" y="6488668"/>
            <a:ext cx="7992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B-A = -A-B so A-B and B-A have the same magnitude but opposite directions.</a:t>
            </a:r>
            <a:endParaRPr lang="en-A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1364E-7 L -0.92257 3.5136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67869E-6 L -0.9435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62922E-6 L -0.98698 -0.011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933E-6 L -0.82934 -1.49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73232E-6 L -0.92118 -0.010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0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1.33 A spelunker is surveying a cave. She follows a passage 180 m straight West, then 210 m in a direction 45 ° East of South, and then 280 m at 30° east of North. After a forth unmeasured displacement, she finds herself back where she started. Determine the  magnitude and displacement of the fourth displacement. </a:t>
            </a:r>
            <a:endParaRPr lang="en-AU" dirty="0"/>
          </a:p>
        </p:txBody>
      </p:sp>
      <p:pic>
        <p:nvPicPr>
          <p:cNvPr id="17410" name="Picture 2" descr="http://t0.gstatic.com/images?q=tbn:ANd9GcS8BwaBL75wfT9--szj_aI4Ip9lH__6VlWD0Z3xwadcD4sG4Vdp5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0925" y="0"/>
            <a:ext cx="1743075" cy="2628901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467544" y="1412776"/>
            <a:ext cx="2267744" cy="2592288"/>
            <a:chOff x="323528" y="1484784"/>
            <a:chExt cx="2267744" cy="25922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583160" y="1484784"/>
              <a:ext cx="0" cy="2304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95536" y="2708920"/>
              <a:ext cx="2195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23528" y="2708920"/>
              <a:ext cx="125963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95536" y="2708920"/>
              <a:ext cx="936104" cy="13681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331640" y="2492896"/>
              <a:ext cx="936104" cy="15121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995936" y="1340768"/>
            <a:ext cx="2803468" cy="2880320"/>
            <a:chOff x="3888432" y="1628800"/>
            <a:chExt cx="2803468" cy="28803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148064" y="1916832"/>
              <a:ext cx="0" cy="2304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960440" y="3140968"/>
              <a:ext cx="2195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888432" y="3140968"/>
              <a:ext cx="125963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148064" y="3140968"/>
              <a:ext cx="936104" cy="13681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148064" y="1628800"/>
              <a:ext cx="936104" cy="15121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12160" y="21328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280</a:t>
              </a:r>
              <a:endParaRPr lang="en-A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48064" y="220486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30°</a:t>
              </a:r>
              <a:endParaRPr lang="en-A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1960" y="27089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180</a:t>
              </a:r>
              <a:endParaRPr lang="en-A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20072" y="4077072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45°</a:t>
              </a:r>
              <a:endParaRPr lang="en-A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56176" y="364502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210</a:t>
              </a:r>
              <a:endParaRPr lang="en-AU" dirty="0"/>
            </a:p>
          </p:txBody>
        </p:sp>
      </p:grp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9144000" y="3717032"/>
          <a:ext cx="7993063" cy="350837"/>
        </p:xfrm>
        <a:graphic>
          <a:graphicData uri="http://schemas.openxmlformats.org/presentationml/2006/ole">
            <p:oleObj spid="_x0000_s17411" name="Equation" r:id="rId4" imgW="4063680" imgH="177480" progId="Equation.3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180513" y="4365625"/>
          <a:ext cx="6545262" cy="401638"/>
        </p:xfrm>
        <a:graphic>
          <a:graphicData uri="http://schemas.openxmlformats.org/presentationml/2006/ole">
            <p:oleObj spid="_x0000_s17412" name="Equation" r:id="rId5" imgW="3327120" imgH="20304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9144000" y="4941168"/>
          <a:ext cx="4238625" cy="504825"/>
        </p:xfrm>
        <a:graphic>
          <a:graphicData uri="http://schemas.openxmlformats.org/presentationml/2006/ole">
            <p:oleObj spid="_x0000_s17413" name="Equation" r:id="rId6" imgW="2349360" imgH="279360" progId="Equation.3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9144000" y="5517232"/>
          <a:ext cx="3671888" cy="631825"/>
        </p:xfrm>
        <a:graphic>
          <a:graphicData uri="http://schemas.openxmlformats.org/presentationml/2006/ole">
            <p:oleObj spid="_x0000_s17414" name="Equation" r:id="rId7" imgW="2286000" imgH="39348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9144000" y="6381328"/>
            <a:ext cx="90228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So vector to return to start would be the negative of this 143 m is a direction 41° South of West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93698 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8934 -0.008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92083 -0.015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-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0.66927 -0.0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" y="-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-0.9934 -0.0060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03648" y="476672"/>
          <a:ext cx="5180365" cy="503733"/>
        </p:xfrm>
        <a:graphic>
          <a:graphicData uri="http://schemas.openxmlformats.org/presentationml/2006/ole">
            <p:oleObj spid="_x0000_s16387" name="Equation" r:id="rId3" imgW="2641320" imgH="253800" progId="Equation.3">
              <p:embed/>
            </p:oleObj>
          </a:graphicData>
        </a:graphic>
      </p:graphicFrame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55576" y="1484784"/>
          <a:ext cx="2707499" cy="670173"/>
        </p:xfrm>
        <a:graphic>
          <a:graphicData uri="http://schemas.openxmlformats.org/presentationml/2006/ole">
            <p:oleObj spid="_x0000_s16386" name="Equation" r:id="rId4" imgW="965200" imgH="241300" progId="Equation.3">
              <p:embed/>
            </p:oleObj>
          </a:graphicData>
        </a:graphic>
      </p:graphicFrame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3968094" y="1556792"/>
          <a:ext cx="2936452" cy="669404"/>
        </p:xfrm>
        <a:graphic>
          <a:graphicData uri="http://schemas.openxmlformats.org/presentationml/2006/ole">
            <p:oleObj spid="_x0000_s16385" name="Equation" r:id="rId5" imgW="1041120" imgH="241200" progId="Equation.3">
              <p:embed/>
            </p:oleObj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5367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3. Knowing the scalar product for two vectors is 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770221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124744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a) calculate the scalar</a:t>
            </a:r>
            <a:r>
              <a:rPr kumimoji="0" lang="en-A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product for the two vectors</a:t>
            </a: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9144000" y="2492896"/>
          <a:ext cx="8281044" cy="440772"/>
        </p:xfrm>
        <a:graphic>
          <a:graphicData uri="http://schemas.openxmlformats.org/presentationml/2006/ole">
            <p:oleObj spid="_x0000_s16392" name="Equation" r:id="rId6" imgW="4457520" imgH="241200" progId="Equation.3">
              <p:embed/>
            </p:oleObj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>
                <a:latin typeface="Arial" pitchFamily="34" charset="0"/>
                <a:ea typeface="Times New Roman" pitchFamily="18" charset="0"/>
              </a:rPr>
              <a:t>b</a:t>
            </a: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 Using the scalar product, find the angle between the two vectors 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611560" y="4077072"/>
          <a:ext cx="6192688" cy="626227"/>
        </p:xfrm>
        <a:graphic>
          <a:graphicData uri="http://schemas.openxmlformats.org/presentationml/2006/ole">
            <p:oleObj spid="_x0000_s16394" name="Equation" r:id="rId7" imgW="2540000" imgH="254000" progId="Equation.3">
              <p:embed/>
            </p:oleObj>
          </a:graphicData>
        </a:graphic>
      </p:graphicFrame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9144000" y="4797152"/>
          <a:ext cx="5412328" cy="2060848"/>
        </p:xfrm>
        <a:graphic>
          <a:graphicData uri="http://schemas.openxmlformats.org/presentationml/2006/ole">
            <p:oleObj spid="_x0000_s16396" name="Equation" r:id="rId8" imgW="2476500" imgH="9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1669E-6 L -0.96059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85945E-8 L -0.75642 -0.013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-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243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Document</vt:lpstr>
      <vt:lpstr>Equation</vt:lpstr>
      <vt:lpstr>Microsoft Equation 3.0</vt:lpstr>
      <vt:lpstr>Vectors </vt:lpstr>
      <vt:lpstr>Slide 2</vt:lpstr>
      <vt:lpstr>Slide 3</vt:lpstr>
      <vt:lpstr>Slide 4</vt:lpstr>
      <vt:lpstr>Slide 5</vt:lpstr>
      <vt:lpstr>Slide 6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</dc:title>
  <dc:creator> </dc:creator>
  <cp:lastModifiedBy> </cp:lastModifiedBy>
  <cp:revision>23</cp:revision>
  <dcterms:created xsi:type="dcterms:W3CDTF">2012-02-26T23:38:17Z</dcterms:created>
  <dcterms:modified xsi:type="dcterms:W3CDTF">2012-02-29T01:28:40Z</dcterms:modified>
</cp:coreProperties>
</file>