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6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B031FD4-8D0B-48D0-B389-1171116D7E0A}" type="datetimeFigureOut">
              <a:rPr lang="en-AU" smtClean="0"/>
              <a:pPr/>
              <a:t>7/03/2012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1E03614-D99C-41C8-BC29-6C928B0214B7}"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B031FD4-8D0B-48D0-B389-1171116D7E0A}" type="datetimeFigureOut">
              <a:rPr lang="en-AU" smtClean="0"/>
              <a:pPr/>
              <a:t>7/03/2012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1E03614-D99C-41C8-BC29-6C928B0214B7}"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B031FD4-8D0B-48D0-B389-1171116D7E0A}" type="datetimeFigureOut">
              <a:rPr lang="en-AU" smtClean="0"/>
              <a:pPr/>
              <a:t>7/03/2012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1E03614-D99C-41C8-BC29-6C928B0214B7}"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B031FD4-8D0B-48D0-B389-1171116D7E0A}" type="datetimeFigureOut">
              <a:rPr lang="en-AU" smtClean="0"/>
              <a:pPr/>
              <a:t>7/03/2012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1E03614-D99C-41C8-BC29-6C928B0214B7}"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31FD4-8D0B-48D0-B389-1171116D7E0A}" type="datetimeFigureOut">
              <a:rPr lang="en-AU" smtClean="0"/>
              <a:pPr/>
              <a:t>7/03/2012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1E03614-D99C-41C8-BC29-6C928B0214B7}"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B031FD4-8D0B-48D0-B389-1171116D7E0A}" type="datetimeFigureOut">
              <a:rPr lang="en-AU" smtClean="0"/>
              <a:pPr/>
              <a:t>7/03/2012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1E03614-D99C-41C8-BC29-6C928B0214B7}"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B031FD4-8D0B-48D0-B389-1171116D7E0A}" type="datetimeFigureOut">
              <a:rPr lang="en-AU" smtClean="0"/>
              <a:pPr/>
              <a:t>7/03/2012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1E03614-D99C-41C8-BC29-6C928B0214B7}"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B031FD4-8D0B-48D0-B389-1171116D7E0A}" type="datetimeFigureOut">
              <a:rPr lang="en-AU" smtClean="0"/>
              <a:pPr/>
              <a:t>7/03/2012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1E03614-D99C-41C8-BC29-6C928B0214B7}"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31FD4-8D0B-48D0-B389-1171116D7E0A}" type="datetimeFigureOut">
              <a:rPr lang="en-AU" smtClean="0"/>
              <a:pPr/>
              <a:t>7/03/2012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1E03614-D99C-41C8-BC29-6C928B0214B7}"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31FD4-8D0B-48D0-B389-1171116D7E0A}" type="datetimeFigureOut">
              <a:rPr lang="en-AU" smtClean="0"/>
              <a:pPr/>
              <a:t>7/03/2012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1E03614-D99C-41C8-BC29-6C928B0214B7}"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31FD4-8D0B-48D0-B389-1171116D7E0A}" type="datetimeFigureOut">
              <a:rPr lang="en-AU" smtClean="0"/>
              <a:pPr/>
              <a:t>7/03/2012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1E03614-D99C-41C8-BC29-6C928B0214B7}"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31FD4-8D0B-48D0-B389-1171116D7E0A}" type="datetimeFigureOut">
              <a:rPr lang="en-AU" smtClean="0"/>
              <a:pPr/>
              <a:t>7/03/2012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03614-D99C-41C8-BC29-6C928B0214B7}"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Equations of motion II</a:t>
            </a:r>
            <a:endParaRPr lang="en-A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9"/>
            <a:ext cx="8229600" cy="3024336"/>
          </a:xfrm>
        </p:spPr>
        <p:txBody>
          <a:bodyPr>
            <a:normAutofit/>
          </a:bodyPr>
          <a:lstStyle/>
          <a:p>
            <a:pPr>
              <a:buNone/>
            </a:pPr>
            <a:r>
              <a:rPr lang="en-US" sz="2000" dirty="0" smtClean="0"/>
              <a:t>3.13 Leaping </a:t>
            </a:r>
            <a:r>
              <a:rPr lang="en-US" sz="2000" dirty="0" smtClean="0"/>
              <a:t>the River. A car comes to a bridge during a storm and finds the bridge washed out. The driver must get to the other side, so he decides to try leaping it with his car. The side of the road the car is on is 21.3 m above the river, while the opposite side is a mere 1.8 m above the river. The river itself is a raging torrent 61.0 m wide. (a) How fast should the car be travelling at the time it leaves the road in order just to clear the river and land safely on the opposite side? </a:t>
            </a:r>
            <a:endParaRPr lang="en-AU" sz="2000" dirty="0"/>
          </a:p>
        </p:txBody>
      </p:sp>
      <p:sp>
        <p:nvSpPr>
          <p:cNvPr id="21506" name="Rectangle 2"/>
          <p:cNvSpPr>
            <a:spLocks noChangeArrowheads="1"/>
          </p:cNvSpPr>
          <p:nvPr/>
        </p:nvSpPr>
        <p:spPr bwMode="auto">
          <a:xfrm>
            <a:off x="9252520" y="2060848"/>
            <a:ext cx="6156176" cy="1015663"/>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rPr>
              <a:t>Know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rPr>
              <a:t>The car travels 61.0 m horizontally during the time that it drops 21.3 – 1.8 = 19.5 m </a:t>
            </a:r>
            <a:endParaRPr kumimoji="0" lang="en-US" sz="2000" b="0" i="0" u="none" strike="noStrike" cap="none" normalizeH="0" baseline="0" dirty="0" smtClean="0">
              <a:ln>
                <a:noFill/>
              </a:ln>
              <a:solidFill>
                <a:schemeClr val="tx1"/>
              </a:solidFill>
              <a:effectLst/>
              <a:latin typeface="Arial" pitchFamily="34" charset="0"/>
            </a:endParaRPr>
          </a:p>
        </p:txBody>
      </p:sp>
      <p:graphicFrame>
        <p:nvGraphicFramePr>
          <p:cNvPr id="8" name="Object 7"/>
          <p:cNvGraphicFramePr>
            <a:graphicFrameLocks noChangeAspect="1"/>
          </p:cNvGraphicFramePr>
          <p:nvPr/>
        </p:nvGraphicFramePr>
        <p:xfrm>
          <a:off x="9144000" y="3140968"/>
          <a:ext cx="2225253" cy="1295524"/>
        </p:xfrm>
        <a:graphic>
          <a:graphicData uri="http://schemas.openxmlformats.org/presentationml/2006/ole">
            <p:oleObj spid="_x0000_s21508" name="Equation" r:id="rId3" imgW="1854000" imgH="1079280" progId="Equation.3">
              <p:embed/>
            </p:oleObj>
          </a:graphicData>
        </a:graphic>
      </p:graphicFrame>
      <p:graphicFrame>
        <p:nvGraphicFramePr>
          <p:cNvPr id="21509" name="Object 5"/>
          <p:cNvGraphicFramePr>
            <a:graphicFrameLocks noChangeAspect="1"/>
          </p:cNvGraphicFramePr>
          <p:nvPr/>
        </p:nvGraphicFramePr>
        <p:xfrm>
          <a:off x="9144000" y="4437112"/>
          <a:ext cx="3888432" cy="815865"/>
        </p:xfrm>
        <a:graphic>
          <a:graphicData uri="http://schemas.openxmlformats.org/presentationml/2006/ole">
            <p:oleObj spid="_x0000_s21509" name="Equation" r:id="rId4" imgW="2971800" imgH="609480" progId="Equation.3">
              <p:embed/>
            </p:oleObj>
          </a:graphicData>
        </a:graphic>
      </p:graphicFrame>
      <p:graphicFrame>
        <p:nvGraphicFramePr>
          <p:cNvPr id="21510" name="Object 6"/>
          <p:cNvGraphicFramePr>
            <a:graphicFrameLocks noChangeAspect="1"/>
          </p:cNvGraphicFramePr>
          <p:nvPr/>
        </p:nvGraphicFramePr>
        <p:xfrm>
          <a:off x="9144000" y="5301208"/>
          <a:ext cx="3887788" cy="290513"/>
        </p:xfrm>
        <a:graphic>
          <a:graphicData uri="http://schemas.openxmlformats.org/presentationml/2006/ole">
            <p:oleObj spid="_x0000_s21510" name="Equation" r:id="rId5" imgW="3238200" imgH="241200" progId="Equation.3">
              <p:embed/>
            </p:oleObj>
          </a:graphicData>
        </a:graphic>
      </p:graphicFrame>
      <p:graphicFrame>
        <p:nvGraphicFramePr>
          <p:cNvPr id="21511" name="Object 7"/>
          <p:cNvGraphicFramePr>
            <a:graphicFrameLocks noChangeAspect="1"/>
          </p:cNvGraphicFramePr>
          <p:nvPr/>
        </p:nvGraphicFramePr>
        <p:xfrm>
          <a:off x="9144000" y="6021288"/>
          <a:ext cx="3140075" cy="366713"/>
        </p:xfrm>
        <a:graphic>
          <a:graphicData uri="http://schemas.openxmlformats.org/presentationml/2006/ole">
            <p:oleObj spid="_x0000_s21511" name="Equation" r:id="rId6" imgW="2616120" imgH="304560" progId="Equation.3">
              <p:embed/>
            </p:oleObj>
          </a:graphicData>
        </a:graphic>
      </p:graphicFrame>
      <p:sp>
        <p:nvSpPr>
          <p:cNvPr id="12" name="Rectangle 11"/>
          <p:cNvSpPr/>
          <p:nvPr/>
        </p:nvSpPr>
        <p:spPr>
          <a:xfrm>
            <a:off x="0" y="5013176"/>
            <a:ext cx="8964488" cy="369332"/>
          </a:xfrm>
          <a:prstGeom prst="rect">
            <a:avLst/>
          </a:prstGeom>
        </p:spPr>
        <p:txBody>
          <a:bodyPr wrap="square">
            <a:spAutoFit/>
          </a:bodyPr>
          <a:lstStyle/>
          <a:p>
            <a:r>
              <a:rPr lang="en-US" dirty="0" smtClean="0"/>
              <a:t>(b) What is the speed of the car just before it lands on the other side? Ignore air resistance. </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5E-6 2.96296E-6 L -0.99809 0.0625 " pathEditMode="relative" rAng="0" ptsTypes="AA">
                                      <p:cBhvr>
                                        <p:cTn id="6" dur="2000" fill="hold"/>
                                        <p:tgtEl>
                                          <p:spTgt spid="21506"/>
                                        </p:tgtEl>
                                        <p:attrNameLst>
                                          <p:attrName>ppt_x</p:attrName>
                                          <p:attrName>ppt_y</p:attrName>
                                        </p:attrNameLst>
                                      </p:cBhvr>
                                      <p:rCtr x="-499" y="31"/>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38889E-6 3.7037E-6 L -0.45625 0.06296 " pathEditMode="relative" rAng="0" ptsTypes="AA">
                                      <p:cBhvr>
                                        <p:cTn id="10" dur="2000" fill="hold"/>
                                        <p:tgtEl>
                                          <p:spTgt spid="8"/>
                                        </p:tgtEl>
                                        <p:attrNameLst>
                                          <p:attrName>ppt_x</p:attrName>
                                          <p:attrName>ppt_y</p:attrName>
                                        </p:attrNameLst>
                                      </p:cBhvr>
                                      <p:rCtr x="-228" y="3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2.22045E-16 -1.48148E-6 L -0.57865 -0.00694 " pathEditMode="relative" rAng="0" ptsTypes="AA">
                                      <p:cBhvr>
                                        <p:cTn id="14" dur="2000" fill="hold"/>
                                        <p:tgtEl>
                                          <p:spTgt spid="21509"/>
                                        </p:tgtEl>
                                        <p:attrNameLst>
                                          <p:attrName>ppt_x</p:attrName>
                                          <p:attrName>ppt_y</p:attrName>
                                        </p:attrNameLst>
                                      </p:cBhvr>
                                      <p:rCtr x="-289" y="-3"/>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2.22045E-16 -1.48148E-6 L -0.64167 0.06296 " pathEditMode="relative" rAng="0" ptsTypes="AA">
                                      <p:cBhvr>
                                        <p:cTn id="18" dur="2000" fill="hold"/>
                                        <p:tgtEl>
                                          <p:spTgt spid="21510"/>
                                        </p:tgtEl>
                                        <p:attrNameLst>
                                          <p:attrName>ppt_x</p:attrName>
                                          <p:attrName>ppt_y</p:attrName>
                                        </p:attrNameLst>
                                      </p:cBhvr>
                                      <p:rCtr x="-321" y="31"/>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1.38889E-6 3.7037E-7 L -0.57726 0.04676 " pathEditMode="relative" rAng="0" ptsTypes="AA">
                                      <p:cBhvr>
                                        <p:cTn id="22" dur="2000" fill="hold"/>
                                        <p:tgtEl>
                                          <p:spTgt spid="21511"/>
                                        </p:tgtEl>
                                        <p:attrNameLst>
                                          <p:attrName>ppt_x</p:attrName>
                                          <p:attrName>ppt_y</p:attrName>
                                        </p:attrNameLst>
                                      </p:cBhvr>
                                      <p:rCtr x="-2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159</Words>
  <Application>Microsoft Office PowerPoint</Application>
  <PresentationFormat>On-screen Show (4:3)</PresentationFormat>
  <Paragraphs>5</Paragraphs>
  <Slides>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4" baseType="lpstr">
      <vt:lpstr>Office Theme</vt:lpstr>
      <vt:lpstr>Microsoft Equation 3.0</vt:lpstr>
      <vt:lpstr>Equations of motion II</vt:lpstr>
      <vt:lpstr>Slide 2</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Equations of motion</dc:title>
  <dc:creator> </dc:creator>
  <cp:lastModifiedBy> </cp:lastModifiedBy>
  <cp:revision>23</cp:revision>
  <dcterms:created xsi:type="dcterms:W3CDTF">2012-03-04T23:54:35Z</dcterms:created>
  <dcterms:modified xsi:type="dcterms:W3CDTF">2012-03-06T23:57:14Z</dcterms:modified>
</cp:coreProperties>
</file>