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DADE-0E1C-4DB8-9A84-32343A7DC468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6906-A01D-4031-B382-B110CA08887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DADE-0E1C-4DB8-9A84-32343A7DC468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6906-A01D-4031-B382-B110CA08887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DADE-0E1C-4DB8-9A84-32343A7DC468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6906-A01D-4031-B382-B110CA08887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DADE-0E1C-4DB8-9A84-32343A7DC468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6906-A01D-4031-B382-B110CA08887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DADE-0E1C-4DB8-9A84-32343A7DC468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6906-A01D-4031-B382-B110CA08887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DADE-0E1C-4DB8-9A84-32343A7DC468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6906-A01D-4031-B382-B110CA08887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DADE-0E1C-4DB8-9A84-32343A7DC468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6906-A01D-4031-B382-B110CA08887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DADE-0E1C-4DB8-9A84-32343A7DC468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6906-A01D-4031-B382-B110CA08887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DADE-0E1C-4DB8-9A84-32343A7DC468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6906-A01D-4031-B382-B110CA08887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DADE-0E1C-4DB8-9A84-32343A7DC468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6906-A01D-4031-B382-B110CA08887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DADE-0E1C-4DB8-9A84-32343A7DC468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6906-A01D-4031-B382-B110CA08887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0DADE-0E1C-4DB8-9A84-32343A7DC468}" type="datetimeFigureOut">
              <a:rPr lang="en-AU" smtClean="0"/>
              <a:pPr/>
              <a:t>21/03/2012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26906-A01D-4031-B382-B110CA088878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jpeg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jpeg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Harmonic Motion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19168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13.7When a body of unknown mass is attached to an ideal spring with constant 120 N/m, it is found to vibrate with a frequency of 6.00 Hz. Find (a) period of the motion; </a:t>
            </a:r>
            <a:endParaRPr lang="en-AU" sz="2400" dirty="0"/>
          </a:p>
        </p:txBody>
      </p:sp>
      <p:sp>
        <p:nvSpPr>
          <p:cNvPr id="4" name="Rectangle 3"/>
          <p:cNvSpPr/>
          <p:nvPr/>
        </p:nvSpPr>
        <p:spPr>
          <a:xfrm>
            <a:off x="539552" y="3573016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(b) the angular frequency; 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11560" y="5157192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(c) the mass of the body. </a:t>
            </a:r>
            <a:endParaRPr lang="en-AU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0" y="908720"/>
          <a:ext cx="838200" cy="635000"/>
        </p:xfrm>
        <a:graphic>
          <a:graphicData uri="http://schemas.openxmlformats.org/presentationml/2006/ole">
            <p:oleObj spid="_x0000_s34818" name="Equation" r:id="rId3" imgW="838080" imgH="634680" progId="Equation.3">
              <p:embed/>
            </p:oleObj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9144000" y="1988840"/>
          <a:ext cx="1308100" cy="419100"/>
        </p:xfrm>
        <a:graphic>
          <a:graphicData uri="http://schemas.openxmlformats.org/presentationml/2006/ole">
            <p:oleObj spid="_x0000_s34819" name="Equation" r:id="rId4" imgW="1307880" imgH="419040" progId="Equation.3">
              <p:embed/>
            </p:oleObj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9144000" y="3501008"/>
          <a:ext cx="1765300" cy="203200"/>
        </p:xfrm>
        <a:graphic>
          <a:graphicData uri="http://schemas.openxmlformats.org/presentationml/2006/ole">
            <p:oleObj spid="_x0000_s34820" name="Equation" r:id="rId5" imgW="1765080" imgH="203040" progId="Equation.3">
              <p:embed/>
            </p:oleObj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9144000" y="5805264"/>
          <a:ext cx="2667000" cy="444500"/>
        </p:xfrm>
        <a:graphic>
          <a:graphicData uri="http://schemas.openxmlformats.org/presentationml/2006/ole">
            <p:oleObj spid="_x0000_s34821" name="Equation" r:id="rId6" imgW="266688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72691 0.090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-0.45347 0.042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-0.68316 0.1217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" y="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7875 0.0201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" y="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22768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13.15. </a:t>
            </a:r>
            <a:r>
              <a:rPr lang="en-US" sz="2400" dirty="0" smtClean="0"/>
              <a:t>This procedure has actually been used to “weigh” astronauts in space. A 42.5 kg chair is attached to a spring and allowed to oscillate. When it is empty, the chair takes 1.30 s to make one complete vibration. But with an astronaut sitting in it, with her feet off the floor, the chair takes 2.54 s for one cycle. What is the mass of the astronaut? </a:t>
            </a:r>
            <a:endParaRPr lang="en-AU" sz="2400" dirty="0" smtClean="0"/>
          </a:p>
          <a:p>
            <a:endParaRPr lang="en-A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144000" y="1700808"/>
          <a:ext cx="952500" cy="673100"/>
        </p:xfrm>
        <a:graphic>
          <a:graphicData uri="http://schemas.openxmlformats.org/presentationml/2006/ole">
            <p:oleObj spid="_x0000_s49155" name="Equation" r:id="rId3" imgW="952200" imgH="672840" progId="Equation.3">
              <p:embed/>
            </p:oleObj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9144000" y="2492896"/>
          <a:ext cx="2095500" cy="1092200"/>
        </p:xfrm>
        <a:graphic>
          <a:graphicData uri="http://schemas.openxmlformats.org/presentationml/2006/ole">
            <p:oleObj spid="_x0000_s49156" name="Equation" r:id="rId4" imgW="2095200" imgH="1091880" progId="Equation.3">
              <p:embed/>
            </p:oleObj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9144000" y="4653136"/>
          <a:ext cx="2578100" cy="660400"/>
        </p:xfrm>
        <a:graphic>
          <a:graphicData uri="http://schemas.openxmlformats.org/presentationml/2006/ole">
            <p:oleObj spid="_x0000_s49157" name="Equation" r:id="rId5" imgW="2577960" imgH="660240" progId="Equation.3">
              <p:embed/>
            </p:oleObj>
          </a:graphicData>
        </a:graphic>
      </p:graphicFrame>
      <p:pic>
        <p:nvPicPr>
          <p:cNvPr id="49159" name="Picture 7" descr="http://t2.gstatic.com/images?q=tbn:ANd9GcThoDRAhiEMlq0f89UquqyyGYLX7n1Mckwgto7aICNPm3K-pkC91Q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4675" y="1700808"/>
            <a:ext cx="2219325" cy="2057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76475 0.108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82725 0.1935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7 L -0.65677 0.109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" y="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8229600" cy="27089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13.19  </a:t>
            </a:r>
            <a:r>
              <a:rPr lang="en-US" sz="2400" dirty="0" smtClean="0"/>
              <a:t>A 1.50 kg mass on a spring has displacement as a function of time given by the equation . </a:t>
            </a:r>
            <a:endParaRPr lang="en-US" sz="2400" dirty="0" smtClean="0"/>
          </a:p>
          <a:p>
            <a:r>
              <a:rPr lang="en-US" sz="2400" dirty="0" smtClean="0"/>
              <a:t>Find </a:t>
            </a:r>
            <a:r>
              <a:rPr lang="en-US" sz="2400" dirty="0" smtClean="0"/>
              <a:t>(a) the time for one complete vibration; </a:t>
            </a:r>
            <a:endParaRPr lang="en-AU" sz="2400" dirty="0" smtClean="0"/>
          </a:p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79512" y="2204864"/>
            <a:ext cx="8748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(b) the force constant of the spring; 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67544" y="3573016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(c) the maximum speed of the mass; 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539552" y="4437112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(d) the maximum force on the mass; 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467544" y="5301208"/>
            <a:ext cx="867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(e) the position, speed and acceleration of the mass at t=1.00s. </a:t>
            </a:r>
            <a:endParaRPr lang="en-AU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580112" y="476672"/>
          <a:ext cx="2620398" cy="317624"/>
        </p:xfrm>
        <a:graphic>
          <a:graphicData uri="http://schemas.openxmlformats.org/presentationml/2006/ole">
            <p:oleObj spid="_x0000_s50178" name="Equation" r:id="rId3" imgW="1676160" imgH="203040" progId="Equation.3">
              <p:embed/>
            </p:oleObj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9525474" y="1268760"/>
          <a:ext cx="1968596" cy="1038672"/>
        </p:xfrm>
        <a:graphic>
          <a:graphicData uri="http://schemas.openxmlformats.org/presentationml/2006/ole">
            <p:oleObj spid="_x0000_s50179" name="Equation" r:id="rId4" imgW="2070000" imgH="1091880" progId="Equation.3">
              <p:embed/>
            </p:oleObj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9144000" y="2420888"/>
          <a:ext cx="3313113" cy="481013"/>
        </p:xfrm>
        <a:graphic>
          <a:graphicData uri="http://schemas.openxmlformats.org/presentationml/2006/ole">
            <p:oleObj spid="_x0000_s50180" name="Equation" r:id="rId5" imgW="3060360" imgH="444240" progId="Equation.3">
              <p:embed/>
            </p:oleObj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9144000" y="3265488"/>
          <a:ext cx="2892425" cy="777875"/>
        </p:xfrm>
        <a:graphic>
          <a:graphicData uri="http://schemas.openxmlformats.org/presentationml/2006/ole">
            <p:oleObj spid="_x0000_s50181" name="Equation" r:id="rId6" imgW="2501640" imgH="672840" progId="Equation.3">
              <p:embed/>
            </p:oleObj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9144000" y="4221088"/>
          <a:ext cx="2873375" cy="755650"/>
        </p:xfrm>
        <a:graphic>
          <a:graphicData uri="http://schemas.openxmlformats.org/presentationml/2006/ole">
            <p:oleObj spid="_x0000_s50182" name="Equation" r:id="rId7" imgW="2654280" imgH="698400" progId="Equation.3">
              <p:embed/>
            </p:oleObj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9144000" y="6075354"/>
          <a:ext cx="2103289" cy="782646"/>
        </p:xfrm>
        <a:graphic>
          <a:graphicData uri="http://schemas.openxmlformats.org/presentationml/2006/ole">
            <p:oleObj spid="_x0000_s50183" name="Equation" r:id="rId8" imgW="1841400" imgH="685800" progId="Equation.3">
              <p:embed/>
            </p:oleObj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9144000" y="5013176"/>
          <a:ext cx="3046412" cy="1046163"/>
        </p:xfrm>
        <a:graphic>
          <a:graphicData uri="http://schemas.openxmlformats.org/presentationml/2006/ole">
            <p:oleObj spid="_x0000_s50184" name="Equation" r:id="rId9" imgW="2666880" imgH="914400" progId="Equation.3">
              <p:embed/>
            </p:oleObj>
          </a:graphicData>
        </a:graphic>
      </p:graphicFrame>
      <p:pic>
        <p:nvPicPr>
          <p:cNvPr id="50186" name="Picture 10" descr="http://t1.gstatic.com/images?q=tbn:ANd9GcQxmys0va3TeYF4UQiruZ2gZpzs1caD9HqdiqXu4Iz-EGC99SSr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24328" y="836712"/>
            <a:ext cx="1530560" cy="17182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65799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-0.61025 0.0384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7 L -0.56372 0.051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-0.3342 0.0289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" y="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07407E-6 L -0.91059 0.091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6" dur="20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211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Equation</vt:lpstr>
      <vt:lpstr>Microsoft Equation 3.0</vt:lpstr>
      <vt:lpstr>Simple Harmonic Motion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</dc:title>
  <dc:creator>pcoop</dc:creator>
  <cp:lastModifiedBy> </cp:lastModifiedBy>
  <cp:revision>38</cp:revision>
  <dcterms:created xsi:type="dcterms:W3CDTF">2012-03-19T06:00:29Z</dcterms:created>
  <dcterms:modified xsi:type="dcterms:W3CDTF">2012-03-20T23:23:14Z</dcterms:modified>
</cp:coreProperties>
</file>