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594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2016-07-20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2016-07-20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2016-07-20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2016-07-20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2016-07-20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2016-07-20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2016-07-20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3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250" t="7812" r="13125" b="32813"/>
          <a:stretch/>
        </p:blipFill>
        <p:spPr>
          <a:xfrm>
            <a:off x="914400" y="1470025"/>
            <a:ext cx="7719848" cy="5192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smtClean="0"/>
              <a:t>VTC Library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0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simple and advanced search</a:t>
            </a:r>
          </a:p>
          <a:p>
            <a:r>
              <a:rPr lang="en-US" dirty="0" smtClean="0"/>
              <a:t>Limit the search using structured fields such as year, language, or location</a:t>
            </a:r>
          </a:p>
          <a:p>
            <a:r>
              <a:rPr lang="en-US" dirty="0" smtClean="0"/>
              <a:t>Control the size of the initial result set</a:t>
            </a:r>
          </a:p>
          <a:p>
            <a:r>
              <a:rPr lang="en-US" dirty="0" smtClean="0"/>
              <a:t>Use scoping of source carefully</a:t>
            </a:r>
          </a:p>
          <a:p>
            <a:r>
              <a:rPr lang="en-US" dirty="0" smtClean="0"/>
              <a:t>Provide suggestions, hints, and common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9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Initiation of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 button for action : </a:t>
            </a:r>
          </a:p>
          <a:p>
            <a:r>
              <a:rPr lang="en-US" dirty="0" smtClean="0"/>
              <a:t> Implicit actions are initiated by changes to a parameter and update results immediately</a:t>
            </a:r>
          </a:p>
          <a:p>
            <a:r>
              <a:rPr lang="en-US" dirty="0" smtClean="0"/>
              <a:t>Guide users to successful or past queries with auto-complete</a:t>
            </a:r>
            <a:endParaRPr lang="en-US" dirty="0"/>
          </a:p>
        </p:txBody>
      </p:sp>
      <p:pic>
        <p:nvPicPr>
          <p:cNvPr id="5" name="Picture 2" descr="http://www.prima9.com/images/se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52600"/>
            <a:ext cx="838200" cy="44529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48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Review of results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search terms and constraints visible</a:t>
            </a:r>
          </a:p>
          <a:p>
            <a:r>
              <a:rPr lang="en-US" dirty="0" smtClean="0"/>
              <a:t>Provide an overview of results(e.g. total no.)</a:t>
            </a:r>
          </a:p>
          <a:p>
            <a:r>
              <a:rPr lang="en-US" dirty="0" smtClean="0"/>
              <a:t>Highlight search terms in results</a:t>
            </a:r>
          </a:p>
          <a:p>
            <a:r>
              <a:rPr lang="en-US" dirty="0" smtClean="0"/>
              <a:t>Allow examination of selected items</a:t>
            </a:r>
          </a:p>
          <a:p>
            <a:r>
              <a:rPr lang="en-US" dirty="0" smtClean="0"/>
              <a:t>Allow adjustment of which fields are displayed</a:t>
            </a:r>
          </a:p>
          <a:p>
            <a:r>
              <a:rPr lang="en-US" dirty="0" smtClean="0"/>
              <a:t>Allow change of sequencing (alphabetical, chronological,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0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 users in progressive refinement with meaningful messages</a:t>
            </a:r>
          </a:p>
          <a:p>
            <a:r>
              <a:rPr lang="en-US" dirty="0" smtClean="0"/>
              <a:t>Make changing of search parameters convenient</a:t>
            </a:r>
          </a:p>
          <a:p>
            <a:r>
              <a:rPr lang="en-US" dirty="0" smtClean="0"/>
              <a:t>Provide related searches</a:t>
            </a:r>
          </a:p>
          <a:p>
            <a:r>
              <a:rPr lang="en-US" dirty="0" smtClean="0"/>
              <a:t>Provide suggestions for error correction (without forcing correction)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5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Use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Imbed actions in results when possible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8" t="15027" r="4568" b="19399"/>
          <a:stretch/>
        </p:blipFill>
        <p:spPr>
          <a:xfrm>
            <a:off x="1371600" y="2286000"/>
            <a:ext cx="6248400" cy="3905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795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may be merged and saved, disseminated by email, or shared in social media</a:t>
            </a:r>
          </a:p>
          <a:p>
            <a:r>
              <a:rPr lang="en-US" dirty="0" smtClean="0"/>
              <a:t>Explore collecting explicit feedback (ratings, reviews, like,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34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199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Search Engine</vt:lpstr>
      <vt:lpstr>VTC Library </vt:lpstr>
      <vt:lpstr>1. Formulation</vt:lpstr>
      <vt:lpstr>2. Initiation of action</vt:lpstr>
      <vt:lpstr>3. Review of results </vt:lpstr>
      <vt:lpstr>4. Refinement</vt:lpstr>
      <vt:lpstr>5. Use </vt:lpstr>
      <vt:lpstr>5. Use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</dc:title>
  <dc:creator>nhleung</dc:creator>
  <cp:lastModifiedBy>Leung Tom</cp:lastModifiedBy>
  <cp:revision>4</cp:revision>
  <dcterms:created xsi:type="dcterms:W3CDTF">2006-08-16T00:00:00Z</dcterms:created>
  <dcterms:modified xsi:type="dcterms:W3CDTF">2016-07-20T08:41:21Z</dcterms:modified>
</cp:coreProperties>
</file>