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83D-B62E-144F-BEE3-D613869E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C601D-DA46-AB4A-AFB3-0DA3EE11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248-8645-CB48-8CC5-B3A6B5A4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9E6B-32E5-1444-AE9F-6A7DF062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548D-92B6-1F4A-AE8C-BC2BB3C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898C-7192-3E4A-8EC6-315B72A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2E5A-7348-7F47-8F7C-EEE8814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5531-E7D0-3442-B95A-9D3F40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EBE5-54BE-0A41-903F-2029F549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D07F-2B4C-2D47-952A-6225378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82AF-7A9E-9645-AB2C-D595CDF3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F7E5-C9C5-D547-8E17-59FCECA3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4889-0017-EF45-BC60-4E50BA49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7F8E-8A1B-8E44-AFC9-69EAFB12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FEA2-D3EC-7548-A8E9-B9885AB9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ECD-7918-084B-BBA1-83232785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0133-5062-5345-9076-341FB299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87D3-D732-1147-B938-9DBD5D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A257-78B0-1249-9196-D641AD9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4DB-1DCF-9B4A-AFDD-85F0ABA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224-799B-B741-AA42-0763E5A1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D10-D5DC-5F41-B51E-91275985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FBED-A735-CB4E-8458-978732E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955-02F1-1448-8FAC-F163DBB6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737C-18B6-B84F-87E8-6158DDDB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1BA-C33F-094C-9E23-3AB8267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F12C-EC6C-0444-B0B9-F2B54ADD3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0E70-B056-5A47-8FBA-E32C209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50F9C-D165-424A-8871-8315B72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5F46-5123-E448-9CBF-3451D030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5A81-7B36-C740-95E9-E2B64629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AAD5-922C-984D-9BB0-4B55D69B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FAEC-FE91-4245-B2D2-AAFB24A2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47EC-86D7-BA4C-938F-FA15AD0D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2A895-0FC8-2D48-90FC-025EC1E7C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A0F29-B053-874D-8907-A87881292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416D2-D300-654D-B054-057047F4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07AF-F1A2-304F-B4AB-BDEAE7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FA551-C101-E346-8A9A-0C019327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1BBF-7AF9-AE4C-AA8D-C7B4887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08FEF-FF75-3A4D-9E75-C32D38E9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8B15-9159-E848-8599-4C1EE187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F14F-1C56-4849-8AE4-CD84F70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FC8FD-2D31-354A-AEBF-A65C461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7E30-79F6-2445-81AE-E8C4BFE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6056-69DD-DD42-895D-6578C3C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6FC-9034-F042-8468-0AFD157E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2D89-3ADD-594F-AD4A-4B70F492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3DFB-D2BE-AD48-96DC-BAB61AC0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7FAF7-769B-D341-B561-112D69FB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256E-811F-5340-8033-5F81A67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402C-13CE-C44A-A911-50A03B6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814-1328-5742-82FA-D727A90C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DE564-5034-AF4C-9833-93C00B69F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4DE8-5F83-3C45-BE63-98706C3A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AF3C-1A4E-944E-B7DE-C1468B0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1200-F835-1A4F-998E-31DE002C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DD66-E439-3144-BEC9-DF11B97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8AB9A-0B68-394F-8588-F8E8A3EC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0D57-79CC-AB44-83E1-670F72C9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225-454E-3F40-8888-12677E079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5839-70C8-A04D-89F4-D7DCB6F96981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A0B-F755-7E4E-BC43-6D538AE73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A9DF-4CCE-D24A-B151-6D849C68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530-6B3C-7D4E-B5F9-E4569D05A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72EA-7F2D-534B-8C7A-B399653C9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Malcolm </a:t>
            </a:r>
            <a:r>
              <a:rPr lang="en-US" dirty="0" err="1"/>
              <a:t>Machesky</a:t>
            </a:r>
            <a:r>
              <a:rPr lang="en-US" dirty="0"/>
              <a:t> and Adrian Kirchner</a:t>
            </a:r>
          </a:p>
          <a:p>
            <a:r>
              <a:rPr lang="en-US"/>
              <a:t>Aka team </a:t>
            </a:r>
            <a:r>
              <a:rPr lang="en-US" dirty="0"/>
              <a:t>“</a:t>
            </a:r>
            <a:r>
              <a:rPr lang="en-US" dirty="0" err="1"/>
              <a:t>Stackoverflow.com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8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D66-8C00-8B49-B020-3EB99377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E42E-BEA2-374C-A7F1-59A9BC11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folder in </a:t>
            </a:r>
            <a:r>
              <a:rPr lang="en-US" dirty="0" err="1"/>
              <a:t>cmd</a:t>
            </a:r>
            <a:r>
              <a:rPr lang="en-US" dirty="0"/>
              <a:t>/Terminal and type</a:t>
            </a:r>
          </a:p>
          <a:p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gui.java</a:t>
            </a:r>
            <a:r>
              <a:rPr lang="en-US" dirty="0"/>
              <a:t> (Enter)</a:t>
            </a:r>
          </a:p>
          <a:p>
            <a:r>
              <a:rPr lang="en-US" dirty="0"/>
              <a:t>Java </a:t>
            </a:r>
            <a:r>
              <a:rPr lang="en-US" dirty="0" err="1"/>
              <a:t>gui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08D-453F-BB40-B03B-A688535A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program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15FE5-A494-4941-9BDE-1FAD3B0D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8807"/>
            <a:ext cx="10515600" cy="2144973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D6998-42FA-0046-812B-3DFDE4800372}"/>
              </a:ext>
            </a:extLst>
          </p:cNvPr>
          <p:cNvCxnSpPr/>
          <p:nvPr/>
        </p:nvCxnSpPr>
        <p:spPr>
          <a:xfrm flipH="1">
            <a:off x="6915807" y="2112579"/>
            <a:ext cx="1563624" cy="229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FAC086-15B1-2B4B-9A15-5D64687FF0CD}"/>
              </a:ext>
            </a:extLst>
          </p:cNvPr>
          <p:cNvSpPr txBox="1"/>
          <p:nvPr/>
        </p:nvSpPr>
        <p:spPr>
          <a:xfrm>
            <a:off x="8479431" y="935421"/>
            <a:ext cx="27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size of array into text box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CD7E24-A8A7-8B42-9BF5-FBAEACDC16CA}"/>
              </a:ext>
            </a:extLst>
          </p:cNvPr>
          <p:cNvCxnSpPr>
            <a:cxnSpLocks/>
          </p:cNvCxnSpPr>
          <p:nvPr/>
        </p:nvCxnSpPr>
        <p:spPr>
          <a:xfrm flipV="1">
            <a:off x="3983421" y="4939863"/>
            <a:ext cx="1629103" cy="12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31A97-70CC-0A47-8AF9-2BDEB4D89ED2}"/>
              </a:ext>
            </a:extLst>
          </p:cNvPr>
          <p:cNvSpPr txBox="1"/>
          <p:nvPr/>
        </p:nvSpPr>
        <p:spPr>
          <a:xfrm>
            <a:off x="2060028" y="619059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start to run program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35F56-7893-8349-A1C8-3FBA25FB9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67105" y="2478742"/>
            <a:ext cx="1795850" cy="10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FB6DA-72B4-464A-BA4B-47E7AC6547BE}"/>
              </a:ext>
            </a:extLst>
          </p:cNvPr>
          <p:cNvSpPr txBox="1"/>
          <p:nvPr/>
        </p:nvSpPr>
        <p:spPr>
          <a:xfrm>
            <a:off x="1292772" y="1555412"/>
            <a:ext cx="274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speed of each of the sorting algorithms in milliseconds </a:t>
            </a:r>
          </a:p>
        </p:txBody>
      </p:sp>
    </p:spTree>
    <p:extLst>
      <p:ext uri="{BB962C8B-B14F-4D97-AF65-F5344CB8AC3E}">
        <p14:creationId xmlns:p14="http://schemas.microsoft.com/office/powerpoint/2010/main" val="23566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1 Instructions</vt:lpstr>
      <vt:lpstr>Running Program</vt:lpstr>
      <vt:lpstr>How to use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Malcolm Machesky</dc:creator>
  <cp:lastModifiedBy>Malcolm Machesky</cp:lastModifiedBy>
  <cp:revision>3</cp:revision>
  <dcterms:created xsi:type="dcterms:W3CDTF">2020-02-13T03:28:31Z</dcterms:created>
  <dcterms:modified xsi:type="dcterms:W3CDTF">2020-02-13T03:42:40Z</dcterms:modified>
</cp:coreProperties>
</file>