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098B-E46C-134F-8105-6EEBC579C92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D8529-382E-EA43-BE8C-F3F55830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D8529-382E-EA43-BE8C-F3F55830E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Yamaha piano: Malcolm </a:t>
            </a:r>
            <a:r>
              <a:rPr lang="en-US" dirty="0" err="1"/>
              <a:t>Machesky</a:t>
            </a:r>
            <a:r>
              <a:rPr lang="en-US" dirty="0"/>
              <a:t> </a:t>
            </a:r>
            <a:r>
              <a:rPr lang="en-US" dirty="0" err="1"/>
              <a:t>seatNo</a:t>
            </a:r>
            <a:r>
              <a:rPr lang="en-US" dirty="0"/>
              <a:t>: 45 CWID: A20414760, Adrian Kirchner </a:t>
            </a:r>
            <a:r>
              <a:rPr lang="en-US" dirty="0" err="1"/>
              <a:t>seatNo</a:t>
            </a:r>
            <a:r>
              <a:rPr lang="en-US" dirty="0"/>
              <a:t>: 34 CWID: A20425060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8A0C20-66B1-0E47-8B10-6F70B19D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67" y="3411850"/>
            <a:ext cx="7851228" cy="15764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>
            <a:cxnSpLocks/>
          </p:cNvCxnSpPr>
          <p:nvPr/>
        </p:nvCxnSpPr>
        <p:spPr>
          <a:xfrm flipH="1">
            <a:off x="6558455" y="2112579"/>
            <a:ext cx="1920976" cy="23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2130867" cy="13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4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Adrian Kirchner</cp:lastModifiedBy>
  <cp:revision>11</cp:revision>
  <dcterms:created xsi:type="dcterms:W3CDTF">2020-02-13T03:28:31Z</dcterms:created>
  <dcterms:modified xsi:type="dcterms:W3CDTF">2020-03-26T21:19:35Z</dcterms:modified>
</cp:coreProperties>
</file>