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2680fe0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2680fe0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18c7e58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18c7e58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a52626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ca52626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ca52626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ca52626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6ceed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96ceed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96815f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96815f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96815f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96815f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96815f1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96815f1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a52626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a52626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a52626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a52626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a52626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ca52626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93a18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93a18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d0b0eb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0d0b0eb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0d0b0eb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0d0b0eb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655ef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655ef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d0b0eb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d0b0eb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0d0b0eb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0d0b0eb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0d0b0eb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0d0b0eb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0d0b0eb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0d0b0eb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ca52626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ca52626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a52626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ca52626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c93a188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c93a188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ca52626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ca52626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c93a188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c93a188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c93a188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c93a188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c93a188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c93a188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3375" y="181975"/>
            <a:ext cx="7258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Agenda for This Week (Mar 13/15)</a:t>
            </a:r>
            <a:endParaRPr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-Logistics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-Github file updates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-Coding Exercises in Rstudio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808800" y="1230400"/>
            <a:ext cx="722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 4 exercises (Data Transformation)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731325" y="1622150"/>
            <a:ext cx="585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Import files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-requires downloading multiple files from github repo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" y="558150"/>
            <a:ext cx="2574800" cy="42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750100" y="1347925"/>
            <a:ext cx="3298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this week,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 6- Data tidying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 10- Layers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Also Ch 5 of Wilke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36650" y="3287425"/>
            <a:ext cx="1684109" cy="407325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075" y="1075800"/>
            <a:ext cx="2389625" cy="38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3208075" y="1466825"/>
            <a:ext cx="1684109" cy="344904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650025" y="318700"/>
            <a:ext cx="806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use open source programming software such as R/Rstudio? Why use scripted analyses?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281100" y="212300"/>
            <a:ext cx="8581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-accelerate progress in research, document progress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-enable collaborative work in teams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-ensure robust methods, catch mistakes, reproducibility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-be able to work with big data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-get a job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-meet professional and </a:t>
            </a:r>
            <a:r>
              <a:rPr lang="en" sz="2600"/>
              <a:t>societal</a:t>
            </a:r>
            <a:r>
              <a:rPr lang="en" sz="2600"/>
              <a:t> standards of openness, transparency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-build on other people's work/allow others to build on your work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-decrease cultural barriers to science and education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-make powerful visualizations, apply models and stats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1336325" y="618075"/>
            <a:ext cx="627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Loose ends from last week…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50"/>
            <a:ext cx="8839201" cy="306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00" y="119067"/>
            <a:ext cx="3809112" cy="90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3980525" cy="25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100" y="152400"/>
            <a:ext cx="4030450" cy="2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100" y="2865500"/>
            <a:ext cx="4668151" cy="21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5" y="829800"/>
            <a:ext cx="8839198" cy="361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21457" r="15171" t="0"/>
          <a:stretch/>
        </p:blipFill>
        <p:spPr>
          <a:xfrm>
            <a:off x="4469975" y="3175613"/>
            <a:ext cx="1783099" cy="179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253725"/>
            <a:ext cx="1972100" cy="46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575" y="56000"/>
            <a:ext cx="1783100" cy="50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51850" y="114125"/>
            <a:ext cx="5392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next week of class </a:t>
            </a:r>
            <a:endParaRPr sz="24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(after spring break)</a:t>
            </a:r>
            <a:endParaRPr sz="24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 Ch 4, 5, 8 of Wickham &amp; Grolemund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 Whole game- Data transformation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5- Whole game- Workflow: pipes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8- Whole game- Data import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5825" y="1950200"/>
            <a:ext cx="1684109" cy="565162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4"/>
          <p:cNvSpPr/>
          <p:nvPr/>
        </p:nvSpPr>
        <p:spPr>
          <a:xfrm>
            <a:off x="0" y="2881104"/>
            <a:ext cx="1684109" cy="341406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1671150" y="563650"/>
            <a:ext cx="580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"This data is now tidy…" -Wickham and Grolemund</a:t>
            </a:r>
            <a:endParaRPr sz="3600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50" y="2051025"/>
            <a:ext cx="2341450" cy="23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376825" y="2004950"/>
            <a:ext cx="86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 the sum of cases per year across countries</a:t>
            </a:r>
            <a:endParaRPr sz="24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 the sum of cases that occurred in either 1999 or 2000, by country</a:t>
            </a:r>
            <a:endParaRPr sz="24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 the sum of cases that occurred in either Brazil or China in 2000 only</a:t>
            </a:r>
            <a:endParaRPr sz="24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" y="93775"/>
            <a:ext cx="2744776" cy="1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3871750" y="667938"/>
            <a:ext cx="43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28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uberculosis cases</a:t>
            </a:r>
            <a:endParaRPr sz="280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" y="558150"/>
            <a:ext cx="2574800" cy="42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5750100" y="1347925"/>
            <a:ext cx="3298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next week (Mar 27)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 11- Exploratory Data Analysis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075" y="1075800"/>
            <a:ext cx="2389625" cy="38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/>
          <p:nvPr/>
        </p:nvSpPr>
        <p:spPr>
          <a:xfrm>
            <a:off x="3131875" y="1658425"/>
            <a:ext cx="2346220" cy="506501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5" y="482325"/>
            <a:ext cx="1972100" cy="46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65825" y="2178800"/>
            <a:ext cx="1684109" cy="565162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5"/>
          <p:cNvSpPr/>
          <p:nvPr/>
        </p:nvSpPr>
        <p:spPr>
          <a:xfrm>
            <a:off x="0" y="3109704"/>
            <a:ext cx="1684109" cy="341406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5"/>
          <p:cNvSpPr txBox="1"/>
          <p:nvPr/>
        </p:nvSpPr>
        <p:spPr>
          <a:xfrm>
            <a:off x="5750100" y="1347913"/>
            <a:ext cx="3096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joy of working with an in-progress book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427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spring break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98050" y="0"/>
            <a:ext cx="427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spring break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21457" r="15171" t="0"/>
          <a:stretch/>
        </p:blipFill>
        <p:spPr>
          <a:xfrm>
            <a:off x="6292975" y="3109688"/>
            <a:ext cx="1783099" cy="179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849" y="508425"/>
            <a:ext cx="2073851" cy="46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" y="558150"/>
            <a:ext cx="2574800" cy="42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750100" y="1347925"/>
            <a:ext cx="3298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next week,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 6- Data tidying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 10- Layers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Also Ch 5 of Wilke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43050" y="0"/>
            <a:ext cx="427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spring break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6650" y="3287425"/>
            <a:ext cx="1684109" cy="407325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075" y="1075800"/>
            <a:ext cx="2389625" cy="38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3208075" y="1466825"/>
            <a:ext cx="1684109" cy="344904"/>
          </a:xfrm>
          <a:custGeom>
            <a:rect b="b" l="l" r="r" t="t"/>
            <a:pathLst>
              <a:path extrusionOk="0" h="26394" w="64065">
                <a:moveTo>
                  <a:pt x="62524" y="2745"/>
                </a:moveTo>
                <a:cubicBezTo>
                  <a:pt x="45603" y="-334"/>
                  <a:pt x="28194" y="112"/>
                  <a:pt x="10995" y="112"/>
                </a:cubicBezTo>
                <a:cubicBezTo>
                  <a:pt x="6780" y="112"/>
                  <a:pt x="-606" y="2349"/>
                  <a:pt x="87" y="6506"/>
                </a:cubicBezTo>
                <a:cubicBezTo>
                  <a:pt x="3392" y="26348"/>
                  <a:pt x="38930" y="29800"/>
                  <a:pt x="58010" y="23431"/>
                </a:cubicBezTo>
                <a:cubicBezTo>
                  <a:pt x="64826" y="21156"/>
                  <a:pt x="66244" y="5982"/>
                  <a:pt x="60267" y="19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88" y="1176050"/>
            <a:ext cx="8233825" cy="10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8839199" cy="71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431038" y="867175"/>
            <a:ext cx="67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https://github.com/st3powers/bio5202</a:t>
            </a:r>
            <a:endParaRPr sz="3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75" y="1547475"/>
            <a:ext cx="8561926" cy="3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25" y="0"/>
            <a:ext cx="2748550" cy="9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23832"/>
          <a:stretch/>
        </p:blipFill>
        <p:spPr>
          <a:xfrm>
            <a:off x="80150" y="495024"/>
            <a:ext cx="3371434" cy="10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43050" y="0"/>
            <a:ext cx="784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Ch 5 of Wilke, Directory of Visualizations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00" y="1541450"/>
            <a:ext cx="3587459" cy="17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075" y="495025"/>
            <a:ext cx="4183925" cy="110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825" y="1599225"/>
            <a:ext cx="3338202" cy="16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556583"/>
            <a:ext cx="4812599" cy="118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600" y="3626900"/>
            <a:ext cx="4331404" cy="10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0338" y="2571750"/>
            <a:ext cx="2881670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17830" l="0" r="0" t="0"/>
          <a:stretch/>
        </p:blipFill>
        <p:spPr>
          <a:xfrm>
            <a:off x="622625" y="645275"/>
            <a:ext cx="7772400" cy="1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7723" l="0" r="0" t="0"/>
          <a:stretch/>
        </p:blipFill>
        <p:spPr>
          <a:xfrm>
            <a:off x="990600" y="152400"/>
            <a:ext cx="5652125" cy="44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