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680fe0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680fe0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93a188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93a188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a52626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a52626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9e96bf3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9e96bf3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d0b0eb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0d0b0eb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d0b0eb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0d0b0eb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d0b0eb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d0b0eb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3375" y="181975"/>
            <a:ext cx="72582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Agenda for This Week (Mar 27)</a:t>
            </a:r>
            <a:endParaRPr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-Problem Set, will be distributed by email by 6pm today, due Fri Mar 31 by 8pm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-Ch 10 and 11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-Slides available on github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-Coding Exercises in Rstudio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15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89908" l="0" r="0" t="0"/>
          <a:stretch/>
        </p:blipFill>
        <p:spPr>
          <a:xfrm>
            <a:off x="1630875" y="104725"/>
            <a:ext cx="5645300" cy="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30838"/>
          <a:stretch/>
        </p:blipFill>
        <p:spPr>
          <a:xfrm>
            <a:off x="1184826" y="677325"/>
            <a:ext cx="6922450" cy="41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42900" y="197650"/>
            <a:ext cx="7258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Bar charts in ggplot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geom_bar()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geom_bar is designed to make it easy to create bar charts that show </a:t>
            </a:r>
            <a:r>
              <a:rPr b="1" lang="en" sz="2600"/>
              <a:t>counts</a:t>
            </a:r>
            <a:r>
              <a:rPr lang="en" sz="2600"/>
              <a:t> of data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(not plot the </a:t>
            </a:r>
            <a:r>
              <a:rPr b="1" lang="en" sz="2600"/>
              <a:t>data values</a:t>
            </a:r>
            <a:r>
              <a:rPr lang="en" sz="2600"/>
              <a:t>)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93100" y="401500"/>
            <a:ext cx="4278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For categorical data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Check out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geom_pointrange()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geom_errorbar()</a:t>
            </a:r>
            <a:endParaRPr sz="26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475" y="242523"/>
            <a:ext cx="3652771" cy="2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488" y="2571750"/>
            <a:ext cx="3716759" cy="2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