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02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73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557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10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35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022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21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91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43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8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4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05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74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18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33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08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5628-DF4B-48D4-BC6F-F5DD0E3978C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FD8C-F7AB-4E43-B52C-124CBA22E5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738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14.png"/><Relationship Id="rId17" Type="http://schemas.openxmlformats.org/officeDocument/2006/relationships/image" Target="../media/image29.png"/><Relationship Id="rId2" Type="http://schemas.openxmlformats.org/officeDocument/2006/relationships/image" Target="../media/image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5E27-28DC-4E08-9916-0F35342D7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Hi-Fi Prototype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“You Free?”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572BE-06A0-4637-B9D6-D86ECB685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Team Solo 	Malcolm Brown</a:t>
            </a:r>
          </a:p>
        </p:txBody>
      </p:sp>
    </p:spTree>
    <p:extLst>
      <p:ext uri="{BB962C8B-B14F-4D97-AF65-F5344CB8AC3E}">
        <p14:creationId xmlns:p14="http://schemas.microsoft.com/office/powerpoint/2010/main" val="1948179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D84-9846-437B-90EC-5BC44480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1060"/>
            <a:ext cx="10353761" cy="1326321"/>
          </a:xfrm>
        </p:spPr>
        <p:txBody>
          <a:bodyPr/>
          <a:lstStyle/>
          <a:p>
            <a:r>
              <a:rPr lang="en-CA" dirty="0"/>
              <a:t>Prototype Walkthrough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C0517-C17A-42FE-A4C2-79FF520B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68" y="1766104"/>
            <a:ext cx="950536" cy="1690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B0365-F3F0-4AB4-8CC8-6BE9CE58D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060" y="1771082"/>
            <a:ext cx="947737" cy="1685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683785-F6E6-44CA-87EA-BA4CDEEC1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711" y="1766103"/>
            <a:ext cx="950536" cy="1690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0EE7E-27DD-44CD-81F9-BB4AAB775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204" y="1766103"/>
            <a:ext cx="950536" cy="1690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12FBC-ACF6-43DA-AE06-D3D4EEDD6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653" y="1766103"/>
            <a:ext cx="940897" cy="1673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C66C7C-C06E-4563-ABA9-21833D9077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7665" y="1738003"/>
            <a:ext cx="958568" cy="1704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2D540-DE5A-4EBC-A2DE-9155F7BE1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2102" y="1766103"/>
            <a:ext cx="958568" cy="1704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BD9CFB-DC38-4700-945A-B6FB47EB43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5084" y="1750386"/>
            <a:ext cx="958568" cy="1704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0E228C-F914-40A3-A1BA-AC045353D3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937" y="4366903"/>
            <a:ext cx="974367" cy="17330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E346B6-10C7-4945-A864-C13F96D5E4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6060" y="4414267"/>
            <a:ext cx="947737" cy="16857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237B5F-93AB-4D15-BBAD-D1750C2B41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1945" y="4363569"/>
            <a:ext cx="976241" cy="1736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592030-572D-4381-9A9F-23C0A4ECAB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29351" y="4363568"/>
            <a:ext cx="976241" cy="1736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EB68C5-4F24-4441-83D3-311CD2EAD1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95285" y="4363568"/>
            <a:ext cx="976241" cy="1736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986081-B95C-4F67-B2F1-9FB8744F66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84429" y="4363568"/>
            <a:ext cx="976241" cy="1736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F39652-4531-43FE-BA75-DBC6A1C3F1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15084" y="4363568"/>
            <a:ext cx="976241" cy="1736407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DA6A9DA-DBB5-4488-9437-4B553BC3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6ABC9-07ED-4E3E-B833-2DE16EB0C43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18631" y="4361417"/>
            <a:ext cx="998198" cy="17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9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1A5F-25CA-4554-8A77-5FEE4A26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1060"/>
            <a:ext cx="10353761" cy="1326321"/>
          </a:xfrm>
        </p:spPr>
        <p:txBody>
          <a:bodyPr/>
          <a:lstStyle/>
          <a:p>
            <a:r>
              <a:rPr lang="en-CA" dirty="0"/>
              <a:t>Heuristic Analysis	--Findings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7FCB-2649-4F6F-B53C-CDFDD37C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427171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Without a coded backend, some heuristics don’t apply</a:t>
            </a:r>
          </a:p>
          <a:p>
            <a:endParaRPr lang="en-CA" dirty="0"/>
          </a:p>
          <a:p>
            <a:r>
              <a:rPr lang="en-CA" dirty="0"/>
              <a:t>Passes most of the heuristics fine</a:t>
            </a:r>
          </a:p>
          <a:p>
            <a:endParaRPr lang="en-CA" dirty="0"/>
          </a:p>
          <a:p>
            <a:r>
              <a:rPr lang="en-CA" dirty="0"/>
              <a:t>Room to Improve: </a:t>
            </a:r>
          </a:p>
          <a:p>
            <a:pPr lvl="1"/>
            <a:r>
              <a:rPr lang="en-CA" dirty="0"/>
              <a:t>Consistency 		– Modern iOS UI package for Adobe XD not yet available, 				   		   ideal to match platform icons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User Freedom 	– Let users backpedal on previous hangout “Yes/No”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Error Prevention	– </a:t>
            </a:r>
            <a:r>
              <a:rPr lang="en-CA" dirty="0" err="1"/>
              <a:t>Confimation</a:t>
            </a:r>
            <a:r>
              <a:rPr lang="en-CA" dirty="0"/>
              <a:t> alert before logging out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Standards 		– Do we even need to log-in on phones? Keep everything local?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94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94E2-1CB9-42A8-8CDC-336B2F5F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1060"/>
            <a:ext cx="10353761" cy="1326321"/>
          </a:xfrm>
        </p:spPr>
        <p:txBody>
          <a:bodyPr/>
          <a:lstStyle/>
          <a:p>
            <a:r>
              <a:rPr lang="en-CA" dirty="0"/>
              <a:t>Big Picture	--Adobe XD Artboards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7A6437-5FF2-46F5-B064-13DBA8F4F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470581"/>
            <a:ext cx="10182729" cy="4918135"/>
          </a:xfrm>
        </p:spPr>
      </p:pic>
    </p:spTree>
    <p:extLst>
      <p:ext uri="{BB962C8B-B14F-4D97-AF65-F5344CB8AC3E}">
        <p14:creationId xmlns:p14="http://schemas.microsoft.com/office/powerpoint/2010/main" val="359431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9A98-4C1B-4FED-9A94-BC1D6FD1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1060"/>
            <a:ext cx="10353761" cy="1326321"/>
          </a:xfrm>
        </p:spPr>
        <p:txBody>
          <a:bodyPr/>
          <a:lstStyle/>
          <a:p>
            <a:r>
              <a:rPr lang="en-CA" dirty="0"/>
              <a:t>Prototype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1836-B1D2-4714-8BB7-75097680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F6444-86B0-4F52-BE33-3CC388EE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927" y="1611313"/>
            <a:ext cx="2687385" cy="4779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59B2-CD2D-4A68-A9AF-B641F3D9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315" y="1611313"/>
            <a:ext cx="2687385" cy="4779962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6862A56-BFBB-4567-A0DC-7C9384AD9CEF}"/>
              </a:ext>
            </a:extLst>
          </p:cNvPr>
          <p:cNvCxnSpPr>
            <a:cxnSpLocks/>
          </p:cNvCxnSpPr>
          <p:nvPr/>
        </p:nvCxnSpPr>
        <p:spPr>
          <a:xfrm flipV="1">
            <a:off x="3544478" y="3469064"/>
            <a:ext cx="4289196" cy="2234152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14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D281-909C-45D8-BC8B-9EF4D488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1060"/>
            <a:ext cx="10353761" cy="1326321"/>
          </a:xfrm>
        </p:spPr>
        <p:txBody>
          <a:bodyPr/>
          <a:lstStyle/>
          <a:p>
            <a:r>
              <a:rPr lang="en-CA" dirty="0"/>
              <a:t>Prototype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CF5B-FDDD-4A25-B612-8D81F49E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40C71-18C3-4D26-B419-DD496F14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367"/>
            <a:ext cx="2812798" cy="5003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46C87-767A-4C79-AF73-E1CBD50D2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338" y="1485168"/>
            <a:ext cx="2783398" cy="4950737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9926AF3-DF49-42A8-A9CF-DAC98BAE9E15}"/>
              </a:ext>
            </a:extLst>
          </p:cNvPr>
          <p:cNvCxnSpPr>
            <a:cxnSpLocks/>
          </p:cNvCxnSpPr>
          <p:nvPr/>
        </p:nvCxnSpPr>
        <p:spPr>
          <a:xfrm>
            <a:off x="2365695" y="2793534"/>
            <a:ext cx="3026437" cy="854639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34902B9-5639-414C-A451-DCF2E206CAB8}"/>
              </a:ext>
            </a:extLst>
          </p:cNvPr>
          <p:cNvCxnSpPr>
            <a:cxnSpLocks/>
          </p:cNvCxnSpPr>
          <p:nvPr/>
        </p:nvCxnSpPr>
        <p:spPr>
          <a:xfrm rot="10800000">
            <a:off x="3103931" y="5033396"/>
            <a:ext cx="2938568" cy="926294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9487A63-3B36-429D-AE9F-A4AEB348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757" y="1485168"/>
            <a:ext cx="2780191" cy="4945033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0ED287E-A5AB-4A25-9E39-6A6FB3608A20}"/>
              </a:ext>
            </a:extLst>
          </p:cNvPr>
          <p:cNvGrpSpPr/>
          <p:nvPr/>
        </p:nvGrpSpPr>
        <p:grpSpPr>
          <a:xfrm>
            <a:off x="1476462" y="5033396"/>
            <a:ext cx="7529119" cy="1767290"/>
            <a:chOff x="1493240" y="4931655"/>
            <a:chExt cx="7529119" cy="176729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061A34-9D12-450A-9724-8B75D38EF589}"/>
                </a:ext>
              </a:extLst>
            </p:cNvPr>
            <p:cNvSpPr/>
            <p:nvPr/>
          </p:nvSpPr>
          <p:spPr>
            <a:xfrm>
              <a:off x="1493240" y="5058561"/>
              <a:ext cx="7373923" cy="1640384"/>
            </a:xfrm>
            <a:custGeom>
              <a:avLst/>
              <a:gdLst>
                <a:gd name="connsiteX0" fmla="*/ 0 w 7373923"/>
                <a:gd name="connsiteY0" fmla="*/ 629175 h 1640384"/>
                <a:gd name="connsiteX1" fmla="*/ 3942826 w 7373923"/>
                <a:gd name="connsiteY1" fmla="*/ 1627465 h 1640384"/>
                <a:gd name="connsiteX2" fmla="*/ 7373923 w 7373923"/>
                <a:gd name="connsiteY2" fmla="*/ 0 h 1640384"/>
                <a:gd name="connsiteX3" fmla="*/ 7373923 w 7373923"/>
                <a:gd name="connsiteY3" fmla="*/ 0 h 164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3923" h="1640384">
                  <a:moveTo>
                    <a:pt x="0" y="629175"/>
                  </a:moveTo>
                  <a:cubicBezTo>
                    <a:pt x="1356919" y="1180751"/>
                    <a:pt x="2713839" y="1732327"/>
                    <a:pt x="3942826" y="1627465"/>
                  </a:cubicBezTo>
                  <a:cubicBezTo>
                    <a:pt x="5171813" y="1522603"/>
                    <a:pt x="7373923" y="0"/>
                    <a:pt x="7373923" y="0"/>
                  </a:cubicBezTo>
                  <a:lnTo>
                    <a:pt x="7373923" y="0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B34111-475A-4AC6-999E-3257048348F2}"/>
                </a:ext>
              </a:extLst>
            </p:cNvPr>
            <p:cNvCxnSpPr/>
            <p:nvPr/>
          </p:nvCxnSpPr>
          <p:spPr>
            <a:xfrm flipV="1">
              <a:off x="8862968" y="4931655"/>
              <a:ext cx="159391" cy="134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49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D281-909C-45D8-BC8B-9EF4D488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1060"/>
            <a:ext cx="10353761" cy="1326321"/>
          </a:xfrm>
        </p:spPr>
        <p:txBody>
          <a:bodyPr/>
          <a:lstStyle/>
          <a:p>
            <a:r>
              <a:rPr lang="en-CA" dirty="0"/>
              <a:t>Prototype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CF5B-FDDD-4A25-B612-8D81F49E75C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259761" y="3078759"/>
            <a:ext cx="1883283" cy="82079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CA" sz="88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0DB48-02E5-4081-973D-8C469A1E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80009"/>
            <a:ext cx="2802835" cy="4985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32A55-3D36-4383-971B-9316A6AE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375" y="1480010"/>
            <a:ext cx="2802834" cy="4985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CBC8ED-E3F1-4869-BEF6-994B6BBB2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550" y="1480009"/>
            <a:ext cx="2802835" cy="4985309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7E078CC-711A-471A-B3DD-C1683D4823E1}"/>
              </a:ext>
            </a:extLst>
          </p:cNvPr>
          <p:cNvCxnSpPr/>
          <p:nvPr/>
        </p:nvCxnSpPr>
        <p:spPr>
          <a:xfrm flipV="1">
            <a:off x="3063711" y="4619134"/>
            <a:ext cx="2224726" cy="1102936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4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D281-909C-45D8-BC8B-9EF4D488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1060"/>
            <a:ext cx="10353761" cy="1326321"/>
          </a:xfrm>
        </p:spPr>
        <p:txBody>
          <a:bodyPr/>
          <a:lstStyle/>
          <a:p>
            <a:r>
              <a:rPr lang="en-CA" dirty="0"/>
              <a:t>Prototype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CF5B-FDDD-4A25-B612-8D81F49E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ACD6B-A273-48A4-823A-FBA50256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6307"/>
            <a:ext cx="2806520" cy="4991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6855D-169B-478A-858B-96A1F5B77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80" y="1472415"/>
            <a:ext cx="2808708" cy="4995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5609C2-DE7E-438F-9FD1-045BBE289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280" y="1472415"/>
            <a:ext cx="2808708" cy="4995755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F5F627A-B25E-4F09-83A7-D5EC8B2C50D2}"/>
              </a:ext>
            </a:extLst>
          </p:cNvPr>
          <p:cNvCxnSpPr/>
          <p:nvPr/>
        </p:nvCxnSpPr>
        <p:spPr>
          <a:xfrm flipV="1">
            <a:off x="3003259" y="4093828"/>
            <a:ext cx="2357306" cy="1686187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BD466A-9E79-41E9-9A4F-4606AE2022D4}"/>
              </a:ext>
            </a:extLst>
          </p:cNvPr>
          <p:cNvCxnSpPr>
            <a:cxnSpLocks/>
          </p:cNvCxnSpPr>
          <p:nvPr/>
        </p:nvCxnSpPr>
        <p:spPr>
          <a:xfrm flipV="1">
            <a:off x="6065240" y="4675418"/>
            <a:ext cx="3055145" cy="11045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33BAC7-996B-4136-9016-1AD22B82B445}"/>
              </a:ext>
            </a:extLst>
          </p:cNvPr>
          <p:cNvGrpSpPr/>
          <p:nvPr/>
        </p:nvGrpSpPr>
        <p:grpSpPr>
          <a:xfrm>
            <a:off x="1434517" y="4983060"/>
            <a:ext cx="7852096" cy="1767290"/>
            <a:chOff x="1493240" y="4931655"/>
            <a:chExt cx="7529119" cy="176729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5D7D78-9CE3-4CE4-A50F-E24478657148}"/>
                </a:ext>
              </a:extLst>
            </p:cNvPr>
            <p:cNvSpPr/>
            <p:nvPr/>
          </p:nvSpPr>
          <p:spPr>
            <a:xfrm>
              <a:off x="1493240" y="5058561"/>
              <a:ext cx="7373923" cy="1640384"/>
            </a:xfrm>
            <a:custGeom>
              <a:avLst/>
              <a:gdLst>
                <a:gd name="connsiteX0" fmla="*/ 0 w 7373923"/>
                <a:gd name="connsiteY0" fmla="*/ 629175 h 1640384"/>
                <a:gd name="connsiteX1" fmla="*/ 3942826 w 7373923"/>
                <a:gd name="connsiteY1" fmla="*/ 1627465 h 1640384"/>
                <a:gd name="connsiteX2" fmla="*/ 7373923 w 7373923"/>
                <a:gd name="connsiteY2" fmla="*/ 0 h 1640384"/>
                <a:gd name="connsiteX3" fmla="*/ 7373923 w 7373923"/>
                <a:gd name="connsiteY3" fmla="*/ 0 h 164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3923" h="1640384">
                  <a:moveTo>
                    <a:pt x="0" y="629175"/>
                  </a:moveTo>
                  <a:cubicBezTo>
                    <a:pt x="1356919" y="1180751"/>
                    <a:pt x="2713839" y="1732327"/>
                    <a:pt x="3942826" y="1627465"/>
                  </a:cubicBezTo>
                  <a:cubicBezTo>
                    <a:pt x="5171813" y="1522603"/>
                    <a:pt x="7373923" y="0"/>
                    <a:pt x="7373923" y="0"/>
                  </a:cubicBezTo>
                  <a:lnTo>
                    <a:pt x="7373923" y="0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BE054D3-B109-4F1F-8136-025182C05A61}"/>
                </a:ext>
              </a:extLst>
            </p:cNvPr>
            <p:cNvCxnSpPr/>
            <p:nvPr/>
          </p:nvCxnSpPr>
          <p:spPr>
            <a:xfrm flipV="1">
              <a:off x="8862968" y="4931655"/>
              <a:ext cx="159391" cy="13493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30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64EB-FD8A-4AE2-B9DA-D60453A2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1060"/>
            <a:ext cx="10353761" cy="1326321"/>
          </a:xfrm>
        </p:spPr>
        <p:txBody>
          <a:bodyPr/>
          <a:lstStyle/>
          <a:p>
            <a:r>
              <a:rPr lang="en-CA" dirty="0"/>
              <a:t>Prototype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48BF-18D3-48AA-8134-49068D1D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8AFE6-DF05-4C7B-9C91-3E4FDB51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54" y="1479629"/>
            <a:ext cx="2835455" cy="5043329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28E1C21D-9D3A-4B47-95C7-C9B867797CB9}"/>
              </a:ext>
            </a:extLst>
          </p:cNvPr>
          <p:cNvSpPr>
            <a:spLocks noChangeAspect="1"/>
          </p:cNvSpPr>
          <p:nvPr/>
        </p:nvSpPr>
        <p:spPr>
          <a:xfrm>
            <a:off x="1187777" y="1289327"/>
            <a:ext cx="1112363" cy="1112363"/>
          </a:xfrm>
          <a:prstGeom prst="don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D86A3-F91D-44E9-8C4E-B87DDD18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671" y="1479629"/>
            <a:ext cx="2837620" cy="504717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D8BB85-3936-4D90-AE1A-B74D620F5ACB}"/>
              </a:ext>
            </a:extLst>
          </p:cNvPr>
          <p:cNvCxnSpPr>
            <a:cxnSpLocks/>
          </p:cNvCxnSpPr>
          <p:nvPr/>
        </p:nvCxnSpPr>
        <p:spPr>
          <a:xfrm>
            <a:off x="1838227" y="1845508"/>
            <a:ext cx="5420412" cy="5561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9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F1A-4103-42B8-84B9-0A660497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1060"/>
            <a:ext cx="10353761" cy="1326321"/>
          </a:xfrm>
        </p:spPr>
        <p:txBody>
          <a:bodyPr/>
          <a:lstStyle/>
          <a:p>
            <a:r>
              <a:rPr lang="en-CA" dirty="0"/>
              <a:t>Prototype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5F42-88A3-471C-AF2D-0984CF5F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F546A-A7F1-4B22-A4D5-6646DFA5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716794" cy="4832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F64CCB-1343-4B0B-B759-10B5FA74B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364" y="1607338"/>
            <a:ext cx="1327593" cy="2361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55F016-CDA6-4BF0-92D2-21F8BEFF5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059" y="4189081"/>
            <a:ext cx="1329898" cy="23654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A2DD25-CFD9-4610-B4C8-285166A8B45C}"/>
              </a:ext>
            </a:extLst>
          </p:cNvPr>
          <p:cNvCxnSpPr/>
          <p:nvPr/>
        </p:nvCxnSpPr>
        <p:spPr>
          <a:xfrm flipV="1">
            <a:off x="2196597" y="2788011"/>
            <a:ext cx="2592219" cy="2002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49D6AA-3B2A-4B22-BB94-825C265572A1}"/>
              </a:ext>
            </a:extLst>
          </p:cNvPr>
          <p:cNvCxnSpPr>
            <a:cxnSpLocks/>
          </p:cNvCxnSpPr>
          <p:nvPr/>
        </p:nvCxnSpPr>
        <p:spPr>
          <a:xfrm flipH="1">
            <a:off x="4788816" y="3486056"/>
            <a:ext cx="188537" cy="18857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05FCD89-7A55-4DC6-A54D-1357A774B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034" y="2280012"/>
            <a:ext cx="1630164" cy="28995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A10BB4-2195-4988-A4A8-84732C06E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247" y="2268081"/>
            <a:ext cx="1629267" cy="289792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DE63DD-E881-424D-995C-FED64A8E6635}"/>
              </a:ext>
            </a:extLst>
          </p:cNvPr>
          <p:cNvCxnSpPr>
            <a:cxnSpLocks/>
          </p:cNvCxnSpPr>
          <p:nvPr/>
        </p:nvCxnSpPr>
        <p:spPr>
          <a:xfrm>
            <a:off x="5486400" y="3176833"/>
            <a:ext cx="1176032" cy="3092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A468334-A02F-4EDA-B263-79BBCE136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0268" y="2288033"/>
            <a:ext cx="1628396" cy="289637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38D59F-A96A-4CAB-98B5-F5118532D65F}"/>
              </a:ext>
            </a:extLst>
          </p:cNvPr>
          <p:cNvCxnSpPr>
            <a:cxnSpLocks/>
          </p:cNvCxnSpPr>
          <p:nvPr/>
        </p:nvCxnSpPr>
        <p:spPr>
          <a:xfrm>
            <a:off x="7663992" y="4189081"/>
            <a:ext cx="725864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225015-D5F4-45E2-AEF1-E1925B71B99F}"/>
              </a:ext>
            </a:extLst>
          </p:cNvPr>
          <p:cNvCxnSpPr>
            <a:cxnSpLocks/>
          </p:cNvCxnSpPr>
          <p:nvPr/>
        </p:nvCxnSpPr>
        <p:spPr>
          <a:xfrm>
            <a:off x="9643621" y="4189081"/>
            <a:ext cx="641022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5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F1A-4103-42B8-84B9-0A660497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1060"/>
            <a:ext cx="10353761" cy="1326321"/>
          </a:xfrm>
        </p:spPr>
        <p:txBody>
          <a:bodyPr/>
          <a:lstStyle/>
          <a:p>
            <a:r>
              <a:rPr lang="en-CA" dirty="0"/>
              <a:t>Prototype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5F42-88A3-471C-AF2D-0984CF5F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F546A-A7F1-4B22-A4D5-6646DFA5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716794" cy="48322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B501F2F-7CB7-44F8-8518-C9F6D866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55" y="1523560"/>
            <a:ext cx="1369433" cy="24357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BD7BD7F-0DE3-4F43-8DD7-FD4770050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799" y="1499282"/>
            <a:ext cx="1383082" cy="24600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1C4DD47-3CFC-49A2-81C2-913FA316C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403" y="1501924"/>
            <a:ext cx="1355446" cy="241088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F0F34-F712-48FB-A4F5-6672E48989A9}"/>
              </a:ext>
            </a:extLst>
          </p:cNvPr>
          <p:cNvCxnSpPr>
            <a:cxnSpLocks/>
          </p:cNvCxnSpPr>
          <p:nvPr/>
        </p:nvCxnSpPr>
        <p:spPr>
          <a:xfrm flipV="1">
            <a:off x="8348062" y="3091992"/>
            <a:ext cx="1230356" cy="1131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A2DD25-CFD9-4610-B4C8-285166A8B45C}"/>
              </a:ext>
            </a:extLst>
          </p:cNvPr>
          <p:cNvCxnSpPr>
            <a:cxnSpLocks/>
          </p:cNvCxnSpPr>
          <p:nvPr/>
        </p:nvCxnSpPr>
        <p:spPr>
          <a:xfrm flipV="1">
            <a:off x="2705493" y="2215299"/>
            <a:ext cx="2262433" cy="12631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B0B924-2348-4781-814B-9D5C7AE2F429}"/>
              </a:ext>
            </a:extLst>
          </p:cNvPr>
          <p:cNvCxnSpPr>
            <a:cxnSpLocks/>
          </p:cNvCxnSpPr>
          <p:nvPr/>
        </p:nvCxnSpPr>
        <p:spPr>
          <a:xfrm flipV="1">
            <a:off x="2630078" y="2846895"/>
            <a:ext cx="5156462" cy="11972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FDF9B98-04A0-4DA5-A1B4-CA588AC40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155" y="4087194"/>
            <a:ext cx="1369433" cy="243576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E65A0F-8833-4375-AF8C-9C8E9ABA6A36}"/>
              </a:ext>
            </a:extLst>
          </p:cNvPr>
          <p:cNvCxnSpPr>
            <a:cxnSpLocks/>
          </p:cNvCxnSpPr>
          <p:nvPr/>
        </p:nvCxnSpPr>
        <p:spPr>
          <a:xfrm flipV="1">
            <a:off x="2705493" y="4405013"/>
            <a:ext cx="2207555" cy="1491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CE377DF-70ED-46F0-9243-A164A6BCC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9642" y="4026594"/>
            <a:ext cx="1355318" cy="241065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60F2DC-C2F1-4A3B-B661-5A61AC2FA32B}"/>
              </a:ext>
            </a:extLst>
          </p:cNvPr>
          <p:cNvCxnSpPr>
            <a:cxnSpLocks/>
          </p:cNvCxnSpPr>
          <p:nvPr/>
        </p:nvCxnSpPr>
        <p:spPr>
          <a:xfrm>
            <a:off x="2554664" y="4939645"/>
            <a:ext cx="4958906" cy="1538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1B0A23E-66A5-43BA-8A6D-8FFF24E8FB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3403" y="4026594"/>
            <a:ext cx="1355318" cy="241065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EFD497-6B7C-498F-86F5-4E50EA290931}"/>
              </a:ext>
            </a:extLst>
          </p:cNvPr>
          <p:cNvCxnSpPr>
            <a:cxnSpLocks/>
          </p:cNvCxnSpPr>
          <p:nvPr/>
        </p:nvCxnSpPr>
        <p:spPr>
          <a:xfrm flipV="1">
            <a:off x="2102177" y="5571241"/>
            <a:ext cx="7692272" cy="3085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16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114</TotalTime>
  <Words>45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Hi-Fi Prototype   “You Free?” </vt:lpstr>
      <vt:lpstr>Big Picture --Adobe XD Artboards</vt:lpstr>
      <vt:lpstr>Prototype Walkthrough</vt:lpstr>
      <vt:lpstr>Prototype Walkthrough</vt:lpstr>
      <vt:lpstr>Prototype Walkthrough</vt:lpstr>
      <vt:lpstr>Prototype Walkthrough</vt:lpstr>
      <vt:lpstr>Prototype Walkthrough</vt:lpstr>
      <vt:lpstr>Prototype Walkthrough</vt:lpstr>
      <vt:lpstr>Prototype Walkthrough</vt:lpstr>
      <vt:lpstr>Prototype Walkthrough</vt:lpstr>
      <vt:lpstr>Heuristic Analysis --Findings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Hi-Fi Prototype “You Free?”</dc:title>
  <dc:creator>Malcolm Brown</dc:creator>
  <cp:lastModifiedBy>Malcolm Brown</cp:lastModifiedBy>
  <cp:revision>20</cp:revision>
  <dcterms:created xsi:type="dcterms:W3CDTF">2018-06-18T12:33:30Z</dcterms:created>
  <dcterms:modified xsi:type="dcterms:W3CDTF">2018-06-18T18:34:35Z</dcterms:modified>
</cp:coreProperties>
</file>