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7" r:id="rId3"/>
    <p:sldId id="292" r:id="rId4"/>
    <p:sldId id="290" r:id="rId5"/>
    <p:sldId id="293" r:id="rId6"/>
    <p:sldId id="309" r:id="rId7"/>
    <p:sldId id="329" r:id="rId8"/>
    <p:sldId id="319" r:id="rId9"/>
    <p:sldId id="322" r:id="rId10"/>
    <p:sldId id="291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63" r:id="rId22"/>
    <p:sldId id="281" r:id="rId23"/>
    <p:sldId id="282" r:id="rId24"/>
    <p:sldId id="283" r:id="rId25"/>
    <p:sldId id="258" r:id="rId26"/>
    <p:sldId id="304" r:id="rId27"/>
    <p:sldId id="320" r:id="rId28"/>
    <p:sldId id="321" r:id="rId29"/>
    <p:sldId id="331" r:id="rId30"/>
    <p:sldId id="332" r:id="rId31"/>
    <p:sldId id="330" r:id="rId32"/>
    <p:sldId id="333" r:id="rId33"/>
    <p:sldId id="305" r:id="rId34"/>
    <p:sldId id="267" r:id="rId35"/>
    <p:sldId id="307" r:id="rId36"/>
    <p:sldId id="325" r:id="rId37"/>
    <p:sldId id="326" r:id="rId38"/>
    <p:sldId id="308" r:id="rId39"/>
    <p:sldId id="310" r:id="rId40"/>
    <p:sldId id="312" r:id="rId41"/>
    <p:sldId id="313" r:id="rId42"/>
    <p:sldId id="259" r:id="rId43"/>
    <p:sldId id="264" r:id="rId44"/>
    <p:sldId id="260" r:id="rId45"/>
    <p:sldId id="261" r:id="rId46"/>
    <p:sldId id="262" r:id="rId47"/>
    <p:sldId id="314" r:id="rId48"/>
    <p:sldId id="315" r:id="rId49"/>
    <p:sldId id="316" r:id="rId50"/>
    <p:sldId id="288" r:id="rId51"/>
    <p:sldId id="273" r:id="rId52"/>
    <p:sldId id="274" r:id="rId53"/>
    <p:sldId id="279" r:id="rId54"/>
    <p:sldId id="280" r:id="rId55"/>
    <p:sldId id="284" r:id="rId56"/>
    <p:sldId id="285" r:id="rId57"/>
    <p:sldId id="286" r:id="rId58"/>
    <p:sldId id="287" r:id="rId59"/>
    <p:sldId id="275" r:id="rId60"/>
    <p:sldId id="318" r:id="rId61"/>
    <p:sldId id="31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AEDF-07DF-40EB-A63B-ABA1DACD0EA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65CE-6279-4285-B558-C6C39B94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1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AEDF-07DF-40EB-A63B-ABA1DACD0EA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65CE-6279-4285-B558-C6C39B94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4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AEDF-07DF-40EB-A63B-ABA1DACD0EA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65CE-6279-4285-B558-C6C39B94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9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AEDF-07DF-40EB-A63B-ABA1DACD0EA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65CE-6279-4285-B558-C6C39B94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5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AEDF-07DF-40EB-A63B-ABA1DACD0EA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65CE-6279-4285-B558-C6C39B94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AEDF-07DF-40EB-A63B-ABA1DACD0EA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65CE-6279-4285-B558-C6C39B94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6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AEDF-07DF-40EB-A63B-ABA1DACD0EA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65CE-6279-4285-B558-C6C39B94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AEDF-07DF-40EB-A63B-ABA1DACD0EA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65CE-6279-4285-B558-C6C39B94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7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AEDF-07DF-40EB-A63B-ABA1DACD0EA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65CE-6279-4285-B558-C6C39B94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AEDF-07DF-40EB-A63B-ABA1DACD0EA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65CE-6279-4285-B558-C6C39B94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AEDF-07DF-40EB-A63B-ABA1DACD0EA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65CE-6279-4285-B558-C6C39B94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1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1AEDF-07DF-40EB-A63B-ABA1DACD0EA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65CE-6279-4285-B558-C6C39B94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8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Controller Start Up Guide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Version: 1.0</a:t>
            </a:r>
          </a:p>
          <a:p>
            <a:r>
              <a:rPr lang="en-US" dirty="0"/>
              <a:t>Author: Malcolm Bugler</a:t>
            </a:r>
          </a:p>
          <a:p>
            <a:r>
              <a:rPr lang="en-US" dirty="0"/>
              <a:t>Date: 06/28/2017</a:t>
            </a:r>
          </a:p>
        </p:txBody>
      </p:sp>
    </p:spTree>
    <p:extLst>
      <p:ext uri="{BB962C8B-B14F-4D97-AF65-F5344CB8AC3E}">
        <p14:creationId xmlns:p14="http://schemas.microsoft.com/office/powerpoint/2010/main" val="3427914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Use – Set Number of Interfaces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display allows the total number of interfaces for this controller to be set.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The minimum number of interfaces is 0, the maximum is 32. UP and DOWN adjust the number of interfaces.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Once the desired number of interfaces has been set, press MODE to advance to Set Interface Address. Note: Advances to Set Year if Interfaces=0.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INTERFACES=</a:t>
            </a:r>
            <a:r>
              <a:rPr lang="en-US" sz="1200" b="1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1</a:t>
            </a:r>
          </a:p>
          <a:p>
            <a:pPr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UP/DWN TO CHANGE</a:t>
            </a:r>
          </a:p>
        </p:txBody>
      </p:sp>
    </p:spTree>
    <p:extLst>
      <p:ext uri="{BB962C8B-B14F-4D97-AF65-F5344CB8AC3E}">
        <p14:creationId xmlns:p14="http://schemas.microsoft.com/office/powerpoint/2010/main" val="160548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Use – Set Interface Address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allows the address of the interface to be programmed.</a:t>
            </a:r>
          </a:p>
          <a:p>
            <a:pPr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Press the “Magic” Button on each Interface for 5 seconds to place it in Program Address Mode.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MISSING will be shown until the address is programmed. Once PRESENT, MODE will advance to the next Interface.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IFACE=1  MISSING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SETTING ADDRESS</a:t>
            </a:r>
          </a:p>
        </p:txBody>
      </p:sp>
    </p:spTree>
    <p:extLst>
      <p:ext uri="{BB962C8B-B14F-4D97-AF65-F5344CB8AC3E}">
        <p14:creationId xmlns:p14="http://schemas.microsoft.com/office/powerpoint/2010/main" val="390803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Use – Enable Interface Channel (1)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an interface channel to be enabled or disabled.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Once enabled, the channel shows the internal reflector temperature or zero degrees if it cannot be read.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and DOWN toggle the channel on/off.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the next channel and then to Select Zone.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INTERFACE=1</a:t>
            </a:r>
          </a:p>
          <a:p>
            <a:r>
              <a:rPr lang="en-US" sz="1200" dirty="0"/>
              <a:t>CHAN1=</a:t>
            </a:r>
            <a:r>
              <a:rPr lang="en-US" sz="1200" dirty="0">
                <a:ln>
                  <a:solidFill>
                    <a:schemeClr val="tx1"/>
                  </a:solidFill>
                </a:ln>
              </a:rPr>
              <a:t>O</a:t>
            </a:r>
            <a:r>
              <a:rPr lang="en-US" sz="1200" dirty="0"/>
              <a:t>FF </a:t>
            </a:r>
          </a:p>
        </p:txBody>
      </p:sp>
    </p:spTree>
    <p:extLst>
      <p:ext uri="{BB962C8B-B14F-4D97-AF65-F5344CB8AC3E}">
        <p14:creationId xmlns:p14="http://schemas.microsoft.com/office/powerpoint/2010/main" val="215911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Use – Enable Interface Channel (2)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Shows an interface channel enabled.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and DOWN toggle the channel on/off.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the next channel and then to Select Zone.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INTERFACE=1</a:t>
            </a:r>
          </a:p>
          <a:p>
            <a:r>
              <a:rPr lang="en-US" sz="1200" dirty="0"/>
              <a:t>CHAN1=</a:t>
            </a:r>
            <a:r>
              <a:rPr lang="en-US" sz="1200" dirty="0">
                <a:ln>
                  <a:solidFill>
                    <a:schemeClr val="tx1"/>
                  </a:solidFill>
                </a:ln>
              </a:rPr>
              <a:t>O</a:t>
            </a:r>
            <a:r>
              <a:rPr lang="en-US" sz="1200" dirty="0"/>
              <a:t>N    75F </a:t>
            </a:r>
          </a:p>
        </p:txBody>
      </p:sp>
    </p:spTree>
    <p:extLst>
      <p:ext uri="{BB962C8B-B14F-4D97-AF65-F5344CB8AC3E}">
        <p14:creationId xmlns:p14="http://schemas.microsoft.com/office/powerpoint/2010/main" val="1870945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Use – Set Interface Zone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the Zone to be set for an interface.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and DOWN select the zone (1-8)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Zones are only selectable if enabled.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Pressing MODE advances to the next interface, then onto Set Year.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INTERFACE=1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SET ZONE=</a:t>
            </a:r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933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Use – Set Year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the Year to be set.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Value limited to 2000 to 2050</a:t>
            </a:r>
          </a:p>
          <a:p>
            <a:pPr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changes the year.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Set Month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1509" y="2305531"/>
            <a:ext cx="175116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YEAR=</a:t>
            </a:r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016 </a:t>
            </a:r>
          </a:p>
          <a:p>
            <a:pPr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MODE=SET MONTH</a:t>
            </a:r>
          </a:p>
        </p:txBody>
      </p:sp>
    </p:spTree>
    <p:extLst>
      <p:ext uri="{BB962C8B-B14F-4D97-AF65-F5344CB8AC3E}">
        <p14:creationId xmlns:p14="http://schemas.microsoft.com/office/powerpoint/2010/main" val="141964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Use – Set Month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the Month to be set.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changes the month.</a:t>
            </a:r>
          </a:p>
          <a:p>
            <a:pPr>
              <a:spcBef>
                <a:spcPts val="1001"/>
              </a:spcBef>
            </a:pPr>
            <a:r>
              <a:rPr lang="en-US" dirty="0"/>
              <a:t>MODE moves to Set Day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1509" y="2305531"/>
            <a:ext cx="175116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MONTH=</a:t>
            </a:r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J</a:t>
            </a: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an </a:t>
            </a:r>
          </a:p>
          <a:p>
            <a:pPr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MODE=SET DAY</a:t>
            </a:r>
          </a:p>
        </p:txBody>
      </p:sp>
    </p:spTree>
    <p:extLst>
      <p:ext uri="{BB962C8B-B14F-4D97-AF65-F5344CB8AC3E}">
        <p14:creationId xmlns:p14="http://schemas.microsoft.com/office/powerpoint/2010/main" val="231718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Use – Set Day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the Day to be set.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changes the day.</a:t>
            </a:r>
          </a:p>
          <a:p>
            <a:pPr>
              <a:spcBef>
                <a:spcPts val="1001"/>
              </a:spcBef>
            </a:pPr>
            <a:r>
              <a:rPr lang="en-US" dirty="0"/>
              <a:t>MODE moves to Set Hour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1509" y="2305531"/>
            <a:ext cx="175116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DAY=</a:t>
            </a:r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2 </a:t>
            </a:r>
          </a:p>
          <a:p>
            <a:pPr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MODE=SET HOUR</a:t>
            </a:r>
          </a:p>
        </p:txBody>
      </p:sp>
    </p:spTree>
    <p:extLst>
      <p:ext uri="{BB962C8B-B14F-4D97-AF65-F5344CB8AC3E}">
        <p14:creationId xmlns:p14="http://schemas.microsoft.com/office/powerpoint/2010/main" val="3342952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Use – Set Hour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the Hour to be set.</a:t>
            </a:r>
          </a:p>
          <a:p>
            <a:pPr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changes the hour.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moves to Set Minute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1509" y="2305531"/>
            <a:ext cx="175116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HOUR=</a:t>
            </a:r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 </a:t>
            </a:r>
          </a:p>
          <a:p>
            <a:pPr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MODE=SET MINUTE</a:t>
            </a:r>
          </a:p>
        </p:txBody>
      </p:sp>
    </p:spTree>
    <p:extLst>
      <p:ext uri="{BB962C8B-B14F-4D97-AF65-F5344CB8AC3E}">
        <p14:creationId xmlns:p14="http://schemas.microsoft.com/office/powerpoint/2010/main" val="73525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Use – Set Minute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the Minute to be set.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changes the minute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completes first time set up set up and restarts the system.</a:t>
            </a:r>
          </a:p>
          <a:p>
            <a:pPr marL="0" lvl="0" indent="0">
              <a:spcBef>
                <a:spcPts val="1001"/>
              </a:spcBef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1509" y="2305531"/>
            <a:ext cx="175116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MIN=</a:t>
            </a:r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3</a:t>
            </a:r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 </a:t>
            </a:r>
          </a:p>
          <a:p>
            <a:pPr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ENTER TO SET </a:t>
            </a:r>
          </a:p>
        </p:txBody>
      </p:sp>
    </p:spTree>
    <p:extLst>
      <p:ext uri="{BB962C8B-B14F-4D97-AF65-F5344CB8AC3E}">
        <p14:creationId xmlns:p14="http://schemas.microsoft.com/office/powerpoint/2010/main" val="287913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Use - Power Up Display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display will be shown for the first 5 seconds after the unit is  powered on and on demand from the configuration menu.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The first line shows the type of the device.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The second line shows the firmware version and build.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If this display shows for longer than 5 seconds after power on, see the section on fault finding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TYPE=ROOMCNTL_M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V1.01 build 0010</a:t>
            </a:r>
          </a:p>
        </p:txBody>
      </p:sp>
    </p:spTree>
    <p:extLst>
      <p:ext uri="{BB962C8B-B14F-4D97-AF65-F5344CB8AC3E}">
        <p14:creationId xmlns:p14="http://schemas.microsoft.com/office/powerpoint/2010/main" val="3499938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Mode – Zone Status (1)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display shows the current temperature, day/night mode,  cool/heat (C/H), dehumidifying (D), relative humidity and CO2 ppm and dosing output state (O)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selects the Zone - these keys repeat.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key toggles between this and the current temperature, day / night mode, set points and current fan speed for the selected zone.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Hold MODE key for over a second to enter Adjust Set Point Mode.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ZN=</a:t>
            </a:r>
            <a:r>
              <a:rPr lang="en-US" sz="1200" dirty="0">
                <a:ln>
                  <a:solidFill>
                    <a:schemeClr val="tx1"/>
                  </a:solidFill>
                </a:ln>
              </a:rPr>
              <a:t>1</a:t>
            </a:r>
            <a:r>
              <a:rPr lang="en-US" sz="1200" dirty="0"/>
              <a:t>  72F  DAY   CD</a:t>
            </a:r>
          </a:p>
          <a:p>
            <a:r>
              <a:rPr lang="en-US" sz="1200" dirty="0"/>
              <a:t>RH=18% 1020ppm O</a:t>
            </a:r>
          </a:p>
        </p:txBody>
      </p:sp>
    </p:spTree>
    <p:extLst>
      <p:ext uri="{BB962C8B-B14F-4D97-AF65-F5344CB8AC3E}">
        <p14:creationId xmlns:p14="http://schemas.microsoft.com/office/powerpoint/2010/main" val="3316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Mode – Zone Status (2)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is the display is shown after power up and shows the current temperature, day / night, set points and fan speed for the selected zone.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selects the Zone - these keys repeat.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key toggles between this and the temperature, day / night mode, RH and CO2 ppm for the selected zone.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Hold MODE key for over second to enter Adjust Set Point Mode.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ZN=</a:t>
            </a:r>
            <a:r>
              <a:rPr lang="en-US" sz="1200" dirty="0">
                <a:ln>
                  <a:solidFill>
                    <a:schemeClr val="tx1"/>
                  </a:solidFill>
                </a:ln>
              </a:rPr>
              <a:t>1</a:t>
            </a:r>
            <a:r>
              <a:rPr lang="en-US" sz="1200" dirty="0"/>
              <a:t>  72F  DAY   CD</a:t>
            </a:r>
          </a:p>
          <a:p>
            <a:r>
              <a:rPr lang="en-US" sz="1200" dirty="0"/>
              <a:t>SET=75F/55% F30</a:t>
            </a:r>
          </a:p>
        </p:txBody>
      </p:sp>
    </p:spTree>
    <p:extLst>
      <p:ext uri="{BB962C8B-B14F-4D97-AF65-F5344CB8AC3E}">
        <p14:creationId xmlns:p14="http://schemas.microsoft.com/office/powerpoint/2010/main" val="661905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Mode – Error Annunciation (1)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When detected, errors alternate with the idle screen.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If more than one error is active, they are shown in sequence until they clear.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Up (Enter) enters Error Selection mode which allows errors the be scrolled through.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Errors are removed from the list when they clear.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ZONE=1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T1 FAIL</a:t>
            </a:r>
          </a:p>
        </p:txBody>
      </p:sp>
    </p:spTree>
    <p:extLst>
      <p:ext uri="{BB962C8B-B14F-4D97-AF65-F5344CB8AC3E}">
        <p14:creationId xmlns:p14="http://schemas.microsoft.com/office/powerpoint/2010/main" val="2585124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Mode – Error Annunciation (1)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These are a list of current errors:</a:t>
            </a:r>
          </a:p>
          <a:p>
            <a:pPr lvl="1"/>
            <a:r>
              <a:rPr lang="en-US" dirty="0"/>
              <a:t>Zone Sensor Failure</a:t>
            </a:r>
          </a:p>
          <a:p>
            <a:pPr lvl="1"/>
            <a:r>
              <a:rPr lang="en-US" dirty="0"/>
              <a:t>Zone Communications Failure</a:t>
            </a:r>
          </a:p>
          <a:p>
            <a:pPr lvl="1"/>
            <a:r>
              <a:rPr lang="en-US" dirty="0"/>
              <a:t>Interface Communications Failure</a:t>
            </a:r>
          </a:p>
          <a:p>
            <a:pPr lvl="1"/>
            <a:r>
              <a:rPr lang="en-US" dirty="0"/>
              <a:t>Fan Locked Rotor</a:t>
            </a:r>
          </a:p>
          <a:p>
            <a:pPr lvl="1"/>
            <a:r>
              <a:rPr lang="en-US" dirty="0"/>
              <a:t>Channel Reflector Missing</a:t>
            </a:r>
          </a:p>
          <a:p>
            <a:pPr lvl="1"/>
            <a:r>
              <a:rPr lang="en-US" dirty="0"/>
              <a:t>Channel Power Failure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INTERFACE=1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COMM FAIL</a:t>
            </a:r>
          </a:p>
        </p:txBody>
      </p:sp>
    </p:spTree>
    <p:extLst>
      <p:ext uri="{BB962C8B-B14F-4D97-AF65-F5344CB8AC3E}">
        <p14:creationId xmlns:p14="http://schemas.microsoft.com/office/powerpoint/2010/main" val="979893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Mode – Error Selection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the current list of errors to be scrolled through while they persist.</a:t>
            </a:r>
          </a:p>
          <a:p>
            <a:pPr lvl="0">
              <a:spcBef>
                <a:spcPts val="1001"/>
              </a:spcBef>
            </a:pPr>
            <a:r>
              <a:rPr lang="en-US" dirty="0"/>
              <a:t>UP / DOWN scroll through the current list of errors.</a:t>
            </a:r>
          </a:p>
          <a:p>
            <a:pPr lvl="0">
              <a:spcBef>
                <a:spcPts val="1001"/>
              </a:spcBef>
            </a:pPr>
            <a:r>
              <a:rPr lang="en-US" dirty="0"/>
              <a:t>MODE and Down (Exit) exits back to the Idle Display.</a:t>
            </a:r>
          </a:p>
          <a:p>
            <a:pPr lvl="0">
              <a:spcBef>
                <a:spcPts val="1001"/>
              </a:spcBef>
            </a:pPr>
            <a:r>
              <a:rPr lang="en-US" dirty="0"/>
              <a:t>The error output is cleared on entering this mode until another error occurs.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IFACE=1 	CH=1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LOCKED ROTOR</a:t>
            </a:r>
          </a:p>
        </p:txBody>
      </p:sp>
    </p:spTree>
    <p:extLst>
      <p:ext uri="{BB962C8B-B14F-4D97-AF65-F5344CB8AC3E}">
        <p14:creationId xmlns:p14="http://schemas.microsoft.com/office/powerpoint/2010/main" val="2088915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 – Change Day Temp Set Point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display allows the day temperature set point to be adjusted.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and Down change the value between 65F and 90F.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Change Night Temperature Set point.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display will time out after 3 seconds back to the idle screen.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Hold MODE for over a second to enter Configuration Mode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1822" y="2320270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ZN=</a:t>
            </a:r>
            <a:r>
              <a:rPr lang="en-US" sz="1200" dirty="0">
                <a:ln>
                  <a:solidFill>
                    <a:schemeClr val="tx1"/>
                  </a:solidFill>
                </a:ln>
              </a:rPr>
              <a:t>1</a:t>
            </a:r>
            <a:r>
              <a:rPr lang="en-US" sz="1200" dirty="0"/>
              <a:t>  72F  DAY   C</a:t>
            </a:r>
          </a:p>
          <a:p>
            <a:r>
              <a:rPr lang="en-US" sz="1200" dirty="0"/>
              <a:t>DAY SET=</a:t>
            </a:r>
            <a:r>
              <a:rPr lang="en-US" sz="1200" dirty="0">
                <a:ln>
                  <a:solidFill>
                    <a:schemeClr val="tx1"/>
                  </a:solidFill>
                </a:ln>
              </a:rPr>
              <a:t>7</a:t>
            </a:r>
            <a:r>
              <a:rPr lang="en-US" sz="1200" dirty="0"/>
              <a:t>5F</a:t>
            </a:r>
          </a:p>
        </p:txBody>
      </p:sp>
    </p:spTree>
    <p:extLst>
      <p:ext uri="{BB962C8B-B14F-4D97-AF65-F5344CB8AC3E}">
        <p14:creationId xmlns:p14="http://schemas.microsoft.com/office/powerpoint/2010/main" val="3690818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 – Change Night Temp Set Point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display allows the night temperature set point to be adjusted.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and Down change the value between 65F and 90F.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Change Day Humidity Set point.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display will time out after 3 seconds back to the idle screen.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Hold MODE for over a second to enter Configuration Mode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1823" y="2320270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ZN=</a:t>
            </a:r>
            <a:r>
              <a:rPr lang="en-US" sz="1200" dirty="0">
                <a:ln>
                  <a:solidFill>
                    <a:schemeClr val="tx1"/>
                  </a:solidFill>
                </a:ln>
              </a:rPr>
              <a:t>1</a:t>
            </a:r>
            <a:r>
              <a:rPr lang="en-US" sz="1200" dirty="0"/>
              <a:t>  72F  DAY   C</a:t>
            </a:r>
          </a:p>
          <a:p>
            <a:r>
              <a:rPr lang="en-US" sz="1200" dirty="0"/>
              <a:t>NIGHT SET=</a:t>
            </a:r>
            <a:r>
              <a:rPr lang="en-US" sz="1200" dirty="0">
                <a:ln>
                  <a:solidFill>
                    <a:schemeClr val="tx1"/>
                  </a:solidFill>
                </a:ln>
              </a:rPr>
              <a:t>7</a:t>
            </a:r>
            <a:r>
              <a:rPr lang="en-US" sz="1200" dirty="0"/>
              <a:t>5F</a:t>
            </a:r>
          </a:p>
        </p:txBody>
      </p:sp>
    </p:spTree>
    <p:extLst>
      <p:ext uri="{BB962C8B-B14F-4D97-AF65-F5344CB8AC3E}">
        <p14:creationId xmlns:p14="http://schemas.microsoft.com/office/powerpoint/2010/main" val="1642307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 – Change Day Humidity Set Point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display allows the day humidity set point to be adjusted.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and Down change the value between 45% and 65%.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Change Night Humidity Set point.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display will time out after 3 seconds back to the idle screen.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Hold MODE for over a second to enter Configuration Mode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1823" y="2320270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ZN=</a:t>
            </a:r>
            <a:r>
              <a:rPr lang="en-US" sz="1200" dirty="0">
                <a:ln>
                  <a:solidFill>
                    <a:schemeClr val="tx1"/>
                  </a:solidFill>
                </a:ln>
              </a:rPr>
              <a:t>1</a:t>
            </a:r>
            <a:r>
              <a:rPr lang="en-US" sz="1200" dirty="0"/>
              <a:t>  72F  DAY   C</a:t>
            </a:r>
          </a:p>
          <a:p>
            <a:r>
              <a:rPr lang="en-US" sz="1200" dirty="0"/>
              <a:t>DAY SET=</a:t>
            </a:r>
            <a:r>
              <a:rPr lang="en-US" sz="1200" dirty="0">
                <a:ln>
                  <a:solidFill>
                    <a:schemeClr val="tx1"/>
                  </a:solidFill>
                </a:ln>
              </a:rPr>
              <a:t>5</a:t>
            </a:r>
            <a:r>
              <a:rPr lang="en-US" sz="1200" dirty="0"/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1648372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 - Change Night Humidity Set Point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display allows the night humidity set point to be adjusted.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and Down change the value between 45% and 65%.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either Change Low CO2, Light On Schedule or Day Temperature Set point.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display will time out after 3 seconds back to the idle screen.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Hold MODE for over a second to enter Configuration Mode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1823" y="2320270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ZN=</a:t>
            </a:r>
            <a:r>
              <a:rPr lang="en-US" sz="1200" dirty="0">
                <a:ln>
                  <a:solidFill>
                    <a:schemeClr val="tx1"/>
                  </a:solidFill>
                </a:ln>
              </a:rPr>
              <a:t>1</a:t>
            </a:r>
            <a:r>
              <a:rPr lang="en-US" sz="1200" dirty="0"/>
              <a:t>  72F  DAY   C</a:t>
            </a:r>
          </a:p>
          <a:p>
            <a:r>
              <a:rPr lang="en-US" sz="1200" dirty="0"/>
              <a:t>NIGHT SET=</a:t>
            </a:r>
            <a:r>
              <a:rPr lang="en-US" sz="1200" dirty="0">
                <a:ln>
                  <a:solidFill>
                    <a:schemeClr val="tx1"/>
                  </a:solidFill>
                </a:ln>
              </a:rPr>
              <a:t>4</a:t>
            </a:r>
            <a:r>
              <a:rPr lang="en-US" sz="1200" dirty="0"/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968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 – Change Low CO2 Set Point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screen is only displayed if the CO2 output option is enabled.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change the low CO2 limit to  OFF or 900ppm to 1100ppm in 100ppm steps.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Change High CO2 Limit.</a:t>
            </a:r>
          </a:p>
          <a:p>
            <a:pPr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display will time out after 3 seconds back to the idle screen.</a:t>
            </a:r>
          </a:p>
          <a:p>
            <a:pPr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Hold MODE for over a second to enter Configuration Mode.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ZN=</a:t>
            </a:r>
            <a:r>
              <a:rPr lang="en-US" sz="1200" dirty="0">
                <a:ln>
                  <a:solidFill>
                    <a:schemeClr val="tx1"/>
                  </a:solidFill>
                </a:ln>
              </a:rPr>
              <a:t>1</a:t>
            </a:r>
            <a:r>
              <a:rPr lang="en-US" sz="1200" dirty="0"/>
              <a:t>  72F  DAY   H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LOW CO2=900ppm</a:t>
            </a:r>
          </a:p>
        </p:txBody>
      </p:sp>
    </p:spTree>
    <p:extLst>
      <p:ext uri="{BB962C8B-B14F-4D97-AF65-F5344CB8AC3E}">
        <p14:creationId xmlns:p14="http://schemas.microsoft.com/office/powerpoint/2010/main" val="336988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Use – Set Host Address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the device Modbus address to be set.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The address can be between 1 and 216 but must be different to any other device on the same network. The Reflector Controller uses 37 bus addresses.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and DOWN adjust the address. 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Press MODE once the desired address is set to advance to Set Number of Zones.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MODBUS ADDR=</a:t>
            </a:r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1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UP/DWN TO CHANGE</a:t>
            </a:r>
          </a:p>
        </p:txBody>
      </p:sp>
    </p:spTree>
    <p:extLst>
      <p:ext uri="{BB962C8B-B14F-4D97-AF65-F5344CB8AC3E}">
        <p14:creationId xmlns:p14="http://schemas.microsoft.com/office/powerpoint/2010/main" val="3017215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 – Change High CO2 Set Point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screen is only displayed if the CO2 output option is enabled.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change the high CO2 limit to  OFF or 1200ppm to 1500ppm in 100ppm steps.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Day Temperature Set point.</a:t>
            </a:r>
          </a:p>
          <a:p>
            <a:pPr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display will time out after 3 seconds back to the idle screen.</a:t>
            </a:r>
          </a:p>
          <a:p>
            <a:pPr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Hold MODE for over a second to enter Configuration Mode.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ZN=</a:t>
            </a:r>
            <a:r>
              <a:rPr lang="en-US" sz="1200" dirty="0">
                <a:ln>
                  <a:solidFill>
                    <a:schemeClr val="tx1"/>
                  </a:solidFill>
                </a:ln>
              </a:rPr>
              <a:t>1</a:t>
            </a:r>
            <a:r>
              <a:rPr lang="en-US" sz="1200" dirty="0"/>
              <a:t>  72F  DAY   CD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HIGH CO2=1300ppm</a:t>
            </a:r>
          </a:p>
        </p:txBody>
      </p:sp>
    </p:spTree>
    <p:extLst>
      <p:ext uri="{BB962C8B-B14F-4D97-AF65-F5344CB8AC3E}">
        <p14:creationId xmlns:p14="http://schemas.microsoft.com/office/powerpoint/2010/main" val="3176517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 – Change Light On Time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screen is only available if output 4 is set to Light Schedule.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adjusts the time between OFF, 00:00am and 11:45pm in 15 minute increments.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Adjust Light Off Time.</a:t>
            </a:r>
          </a:p>
          <a:p>
            <a:pPr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display will time out after 3 seconds back to the idle screen.</a:t>
            </a:r>
          </a:p>
          <a:p>
            <a:pPr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Hold MODE for over a second to enter Configuration Mode.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ZN=</a:t>
            </a:r>
            <a:r>
              <a:rPr lang="en-US" sz="1200" dirty="0">
                <a:ln>
                  <a:solidFill>
                    <a:schemeClr val="tx1"/>
                  </a:solidFill>
                </a:ln>
              </a:rPr>
              <a:t>1</a:t>
            </a:r>
            <a:r>
              <a:rPr lang="en-US" sz="1200" dirty="0"/>
              <a:t>  72F  DAY   CD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LIGHT ON=00:00a</a:t>
            </a:r>
          </a:p>
        </p:txBody>
      </p:sp>
    </p:spTree>
    <p:extLst>
      <p:ext uri="{BB962C8B-B14F-4D97-AF65-F5344CB8AC3E}">
        <p14:creationId xmlns:p14="http://schemas.microsoft.com/office/powerpoint/2010/main" val="466837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 – Change Light Off Time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screen is only available if output 4 is set to Light Schedule.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adjusts the time between OFF, 00:00am and 11:45pm in 15 minute increments.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Adjust Light Off Time.</a:t>
            </a:r>
          </a:p>
          <a:p>
            <a:pPr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display will time out after 3 seconds back to the idle screen.</a:t>
            </a:r>
          </a:p>
          <a:p>
            <a:pPr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Hold MODE for over a second to enter Configuration Mode.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ZN=</a:t>
            </a:r>
            <a:r>
              <a:rPr lang="en-US" sz="1200" dirty="0">
                <a:ln>
                  <a:solidFill>
                    <a:schemeClr val="tx1"/>
                  </a:solidFill>
                </a:ln>
              </a:rPr>
              <a:t>1</a:t>
            </a:r>
            <a:r>
              <a:rPr lang="en-US" sz="1200" dirty="0"/>
              <a:t>  72F  DAY   CD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LIGHT OFF=12:00p</a:t>
            </a:r>
          </a:p>
        </p:txBody>
      </p:sp>
    </p:spTree>
    <p:extLst>
      <p:ext uri="{BB962C8B-B14F-4D97-AF65-F5344CB8AC3E}">
        <p14:creationId xmlns:p14="http://schemas.microsoft.com/office/powerpoint/2010/main" val="72112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Select Zone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display is shown on entry to configuration mode.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and Down select the zone to configure (1 - 8). If the zone is not assigned, the display will show as OFF and the second line will be ENTER=SET-ADDR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Select Interface.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Up together (Enter) enters Adjust Sensor Trim if the zone is assigned or goes to set address if not.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Down together (Exit) exits to Idle.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ZONE=</a:t>
            </a:r>
            <a:r>
              <a:rPr lang="en-US" sz="1200" dirty="0">
                <a:ln>
                  <a:solidFill>
                    <a:schemeClr val="tx1"/>
                  </a:solidFill>
                </a:ln>
              </a:rPr>
              <a:t>1</a:t>
            </a:r>
            <a:r>
              <a:rPr lang="en-US" sz="1200" dirty="0"/>
              <a:t>  </a:t>
            </a:r>
          </a:p>
          <a:p>
            <a:r>
              <a:rPr lang="en-US" sz="1200" dirty="0"/>
              <a:t>ENTER=CONFIG</a:t>
            </a:r>
          </a:p>
        </p:txBody>
      </p:sp>
    </p:spTree>
    <p:extLst>
      <p:ext uri="{BB962C8B-B14F-4D97-AF65-F5344CB8AC3E}">
        <p14:creationId xmlns:p14="http://schemas.microsoft.com/office/powerpoint/2010/main" val="2160198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Zone Sensor Trim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the temperature trim for a zone to be set between -3.0 and + 3.0 degrees.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adjust the trim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goes to Adjust Zone Altitude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Down (Exit) exits to Select Zone.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ZONE=1    SENSOR  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TEMP TRIM=</a:t>
            </a:r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1.2F</a:t>
            </a:r>
          </a:p>
        </p:txBody>
      </p:sp>
    </p:spTree>
    <p:extLst>
      <p:ext uri="{BB962C8B-B14F-4D97-AF65-F5344CB8AC3E}">
        <p14:creationId xmlns:p14="http://schemas.microsoft.com/office/powerpoint/2010/main" val="2329216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Adjust Zone Altitude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the altitude for this zone to be adjusted between 0 and 20000 feet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adjust the altitude in 100FT increments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Adjust Zone Low Humidity.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Down (Exit) exits to Select Zone.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ZONE=1    ALTITUDE  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1000FT</a:t>
            </a:r>
          </a:p>
        </p:txBody>
      </p:sp>
    </p:spTree>
    <p:extLst>
      <p:ext uri="{BB962C8B-B14F-4D97-AF65-F5344CB8AC3E}">
        <p14:creationId xmlns:p14="http://schemas.microsoft.com/office/powerpoint/2010/main" val="3282016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Mode – Adjust Zone Low Humidity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the low humidity limit for all zones in the system to be adjusted between 35% and 50%.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adjusts the humidity limit in 1% increments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Adjust Temperature Differential.</a:t>
            </a:r>
          </a:p>
          <a:p>
            <a:pPr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Down (Exit) exits to Select Zone.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ZONE=1    LO HUMID  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1846250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Mode – Adjust Zone Temp Differential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the temperature differential for all zones in the system to be adjusted between 2F and 5F.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adjusts the temp differential in 1F increments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Adjust Low CO2 limit.</a:t>
            </a:r>
          </a:p>
          <a:p>
            <a:pPr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Down (Exit) exits to Select Zone.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ZONE=1    TEMP DIFF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2F</a:t>
            </a:r>
          </a:p>
        </p:txBody>
      </p:sp>
    </p:spTree>
    <p:extLst>
      <p:ext uri="{BB962C8B-B14F-4D97-AF65-F5344CB8AC3E}">
        <p14:creationId xmlns:p14="http://schemas.microsoft.com/office/powerpoint/2010/main" val="3130170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Zone </a:t>
            </a:r>
            <a:r>
              <a:rPr lang="en-US" dirty="0" err="1"/>
              <a:t>Comms</a:t>
            </a:r>
            <a:r>
              <a:rPr lang="en-US" dirty="0"/>
              <a:t> Stats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Displays the communications status for this zone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Adjust Zone Trim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Up (Enter) goes to Set Zone Address.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Down (Exit) exits to Select Zone.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ZONE=2    COMMS  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OK=7001 ERR=0</a:t>
            </a:r>
          </a:p>
        </p:txBody>
      </p:sp>
    </p:spTree>
    <p:extLst>
      <p:ext uri="{BB962C8B-B14F-4D97-AF65-F5344CB8AC3E}">
        <p14:creationId xmlns:p14="http://schemas.microsoft.com/office/powerpoint/2010/main" val="1610713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Set Zone Address (1)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Displays this when setting the zone address.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Once the device address is set, PRESENT and the </a:t>
            </a:r>
            <a:r>
              <a:rPr lang="en-US" dirty="0" err="1"/>
              <a:t>comms</a:t>
            </a:r>
            <a:r>
              <a:rPr lang="en-US" dirty="0"/>
              <a:t> status is displayed (see next slide).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returns to Zone </a:t>
            </a:r>
            <a:r>
              <a:rPr lang="en-US" dirty="0" err="1"/>
              <a:t>Comms</a:t>
            </a:r>
            <a:r>
              <a:rPr lang="en-US" dirty="0"/>
              <a:t> Stats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Down (Exit) exits to Zone </a:t>
            </a:r>
            <a:r>
              <a:rPr lang="en-US" dirty="0" err="1"/>
              <a:t>Comms</a:t>
            </a:r>
            <a:r>
              <a:rPr lang="en-US" dirty="0"/>
              <a:t> Stats.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ZONE=2    MISSING  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SETTING ADDRESS</a:t>
            </a:r>
          </a:p>
        </p:txBody>
      </p:sp>
    </p:spTree>
    <p:extLst>
      <p:ext uri="{BB962C8B-B14F-4D97-AF65-F5344CB8AC3E}">
        <p14:creationId xmlns:p14="http://schemas.microsoft.com/office/powerpoint/2010/main" val="132774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Use – Set Number of Zones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display allows the total number of Zones (Enviro Monitors) for this controller to be set.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The minimum number of Zones is 1, the maximum is 8.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and DOWN adjust the number of Zones.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Once the desired number of Zones has been set, press MODE to advance to Set Zone Address.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NUM ZONES=</a:t>
            </a:r>
            <a:r>
              <a:rPr lang="en-US" sz="1200" b="1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1</a:t>
            </a:r>
          </a:p>
          <a:p>
            <a:pPr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UP/DWN TO CHANGE</a:t>
            </a:r>
          </a:p>
        </p:txBody>
      </p:sp>
    </p:spTree>
    <p:extLst>
      <p:ext uri="{BB962C8B-B14F-4D97-AF65-F5344CB8AC3E}">
        <p14:creationId xmlns:p14="http://schemas.microsoft.com/office/powerpoint/2010/main" val="4089627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Set Zone Address (2)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Displays this when the address is set and the device is present.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ZONE=2    PRESENT  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OK=1     ERR=3</a:t>
            </a:r>
          </a:p>
        </p:txBody>
      </p:sp>
    </p:spTree>
    <p:extLst>
      <p:ext uri="{BB962C8B-B14F-4D97-AF65-F5344CB8AC3E}">
        <p14:creationId xmlns:p14="http://schemas.microsoft.com/office/powerpoint/2010/main" val="629603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–Zone Firmware Version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displays the current firmware version for a Zone.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Zone Sensor Trim.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Down (Exit) exits to the idle screen.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ZONE=2   VERSION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V1.40 build 2</a:t>
            </a:r>
          </a:p>
        </p:txBody>
      </p:sp>
    </p:spTree>
    <p:extLst>
      <p:ext uri="{BB962C8B-B14F-4D97-AF65-F5344CB8AC3E}">
        <p14:creationId xmlns:p14="http://schemas.microsoft.com/office/powerpoint/2010/main" val="1766059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Select Interface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display is only available if one or more interfaces are enabled.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and Down select the interface to configure (1 - 32)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the Host </a:t>
            </a:r>
            <a:r>
              <a:rPr lang="en-US" dirty="0" err="1"/>
              <a:t>Comms</a:t>
            </a:r>
            <a:r>
              <a:rPr lang="en-US" dirty="0"/>
              <a:t> Display.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Up together (Enter) enters the Select Channel display.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Down together (Exit) exits to Idle.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INTERFACE=</a:t>
            </a:r>
            <a:r>
              <a:rPr lang="en-US" sz="1200" dirty="0">
                <a:ln>
                  <a:solidFill>
                    <a:schemeClr val="tx1"/>
                  </a:solidFill>
                </a:ln>
              </a:rPr>
              <a:t>1</a:t>
            </a:r>
          </a:p>
          <a:p>
            <a:r>
              <a:rPr lang="en-US" sz="1200" dirty="0"/>
              <a:t>ZN=1 CH=1_______</a:t>
            </a:r>
          </a:p>
        </p:txBody>
      </p:sp>
    </p:spTree>
    <p:extLst>
      <p:ext uri="{BB962C8B-B14F-4D97-AF65-F5344CB8AC3E}">
        <p14:creationId xmlns:p14="http://schemas.microsoft.com/office/powerpoint/2010/main" val="2526989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Select Interface (2)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shows the Select Interface display when channels are enabled.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INTERFACE=</a:t>
            </a:r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1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ZN=1 CH=12----78</a:t>
            </a:r>
          </a:p>
        </p:txBody>
      </p:sp>
    </p:spTree>
    <p:extLst>
      <p:ext uri="{BB962C8B-B14F-4D97-AF65-F5344CB8AC3E}">
        <p14:creationId xmlns:p14="http://schemas.microsoft.com/office/powerpoint/2010/main" val="1171921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Select Channel (1)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an interface channel to be enabled or disabled.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the channel (1-8) and then to Set Interface Zone.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and Down toggle the channel on/off.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Down (Exit) exits to Select Interface.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INTERFACE=1</a:t>
            </a:r>
          </a:p>
          <a:p>
            <a:r>
              <a:rPr lang="en-US" sz="1200" dirty="0"/>
              <a:t>CHAN1=</a:t>
            </a:r>
            <a:r>
              <a:rPr lang="en-US" sz="1200" dirty="0">
                <a:ln>
                  <a:solidFill>
                    <a:schemeClr val="tx1"/>
                  </a:solidFill>
                </a:ln>
              </a:rPr>
              <a:t>O</a:t>
            </a:r>
            <a:r>
              <a:rPr lang="en-US" sz="1200" dirty="0"/>
              <a:t>FF </a:t>
            </a:r>
          </a:p>
        </p:txBody>
      </p:sp>
    </p:spTree>
    <p:extLst>
      <p:ext uri="{BB962C8B-B14F-4D97-AF65-F5344CB8AC3E}">
        <p14:creationId xmlns:p14="http://schemas.microsoft.com/office/powerpoint/2010/main" val="2973129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Select Channel (2)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Shows an interface channel enabled.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When the channel is on the internal temperature of the reflector is shown.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If the temperature sensor cannot be read, the temperature shows zero degrees.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INTERFACE=1</a:t>
            </a:r>
          </a:p>
          <a:p>
            <a:r>
              <a:rPr lang="en-US" sz="1200" dirty="0"/>
              <a:t>CHAN1=</a:t>
            </a:r>
            <a:r>
              <a:rPr lang="en-US" sz="1200" dirty="0">
                <a:ln>
                  <a:solidFill>
                    <a:schemeClr val="tx1"/>
                  </a:solidFill>
                </a:ln>
              </a:rPr>
              <a:t>O</a:t>
            </a:r>
            <a:r>
              <a:rPr lang="en-US" sz="1200" dirty="0"/>
              <a:t>N    75F </a:t>
            </a:r>
          </a:p>
        </p:txBody>
      </p:sp>
    </p:spTree>
    <p:extLst>
      <p:ext uri="{BB962C8B-B14F-4D97-AF65-F5344CB8AC3E}">
        <p14:creationId xmlns:p14="http://schemas.microsoft.com/office/powerpoint/2010/main" val="34072502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Set Interface Zone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the zone to be set for an interface.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the Interface </a:t>
            </a:r>
            <a:r>
              <a:rPr lang="en-US" dirty="0" err="1"/>
              <a:t>Comms</a:t>
            </a:r>
            <a:r>
              <a:rPr lang="en-US" dirty="0"/>
              <a:t> Stats display. 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and DOWN select the zone (1-8)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Zones are only selectable if enabled.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Down (Exit) exits to Select Interface.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INTERFACE=1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SET ZONE=</a:t>
            </a:r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07369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Interface </a:t>
            </a:r>
            <a:r>
              <a:rPr lang="en-US" dirty="0" err="1"/>
              <a:t>Comms</a:t>
            </a:r>
            <a:r>
              <a:rPr lang="en-US" dirty="0"/>
              <a:t> Stats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Displays the </a:t>
            </a:r>
            <a:r>
              <a:rPr lang="en-US" dirty="0" err="1"/>
              <a:t>comms</a:t>
            </a:r>
            <a:r>
              <a:rPr lang="en-US" dirty="0"/>
              <a:t> stats for an interface.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the Interface Version display. 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Interface Version.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Up (Enter) enters Set Interface Address.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Down (Exit) exits to Select Interface.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IFACE=1   COMMS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OK=6694 ERR=0</a:t>
            </a:r>
            <a:endParaRPr lang="en-US" sz="1200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98878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Interface Address (1)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Displays this when setting the interface address.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Once the device address is set, PRESENT and the </a:t>
            </a:r>
            <a:r>
              <a:rPr lang="en-US" dirty="0" err="1"/>
              <a:t>comms</a:t>
            </a:r>
            <a:r>
              <a:rPr lang="en-US" dirty="0"/>
              <a:t> status is displayed (see next slide).</a:t>
            </a:r>
          </a:p>
          <a:p>
            <a:pPr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returns to Interface </a:t>
            </a:r>
            <a:r>
              <a:rPr lang="en-US" dirty="0" err="1"/>
              <a:t>Comms</a:t>
            </a:r>
            <a:r>
              <a:rPr lang="en-US" dirty="0"/>
              <a:t> Status.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Down (Exit) exits to </a:t>
            </a:r>
            <a:r>
              <a:rPr lang="en-US" dirty="0" err="1"/>
              <a:t>Comms</a:t>
            </a:r>
            <a:r>
              <a:rPr lang="en-US" dirty="0"/>
              <a:t> Status.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IFACE=2    MISSING  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SETTING ADDRESS</a:t>
            </a:r>
          </a:p>
        </p:txBody>
      </p:sp>
    </p:spTree>
    <p:extLst>
      <p:ext uri="{BB962C8B-B14F-4D97-AF65-F5344CB8AC3E}">
        <p14:creationId xmlns:p14="http://schemas.microsoft.com/office/powerpoint/2010/main" val="3917852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Interface Address (2)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Displays this when the interface address is set and the device is present.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IFACE=2    PRESENT  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OK=1     ERR=3</a:t>
            </a:r>
          </a:p>
        </p:txBody>
      </p:sp>
    </p:spTree>
    <p:extLst>
      <p:ext uri="{BB962C8B-B14F-4D97-AF65-F5344CB8AC3E}">
        <p14:creationId xmlns:p14="http://schemas.microsoft.com/office/powerpoint/2010/main" val="9248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Use – Set Zone Address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allows the address of the Enviro Monitor for each zone to be programmed.</a:t>
            </a:r>
          </a:p>
          <a:p>
            <a:pPr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Press the “Magic” Button on each </a:t>
            </a:r>
            <a:r>
              <a:rPr lang="en-US" dirty="0" err="1"/>
              <a:t>EnviroMonitor</a:t>
            </a:r>
            <a:r>
              <a:rPr lang="en-US" dirty="0"/>
              <a:t> for 5 seconds to place it in Program Address Mode.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MISSING will be shown until the address is programmed. Once PRESENT, MODE will advance to the next Zone, then onto Adjust Zone Altitude.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ZONE=1  MISSING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SETTING ADDRESS</a:t>
            </a:r>
          </a:p>
        </p:txBody>
      </p:sp>
    </p:spTree>
    <p:extLst>
      <p:ext uri="{BB962C8B-B14F-4D97-AF65-F5344CB8AC3E}">
        <p14:creationId xmlns:p14="http://schemas.microsoft.com/office/powerpoint/2010/main" val="3747578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Interface Version (1)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Displays the firmware version of the interface.</a:t>
            </a:r>
          </a:p>
          <a:p>
            <a:pPr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Select Interface Channels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Down (Exit) exits to Select Interface.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IFACE=2   VERSION</a:t>
            </a:r>
          </a:p>
          <a:p>
            <a:pPr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V1.09 build 1</a:t>
            </a:r>
          </a:p>
          <a:p>
            <a:pPr lvl="0">
              <a:defRPr sz="1800"/>
            </a:pPr>
            <a:endParaRPr lang="en-US" sz="1200" dirty="0"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34905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Host </a:t>
            </a:r>
            <a:r>
              <a:rPr lang="en-US" dirty="0" err="1"/>
              <a:t>Comms</a:t>
            </a:r>
            <a:r>
              <a:rPr lang="en-US" dirty="0"/>
              <a:t> Stats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Shows the communication stats for the host bus.  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Date and Time.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Up (Enter) enter Set Host Address.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Down (Exit) exit to Idle.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HOST  COMMS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OK=0       ERR=0</a:t>
            </a:r>
          </a:p>
        </p:txBody>
      </p:sp>
    </p:spTree>
    <p:extLst>
      <p:ext uri="{BB962C8B-B14F-4D97-AF65-F5344CB8AC3E}">
        <p14:creationId xmlns:p14="http://schemas.microsoft.com/office/powerpoint/2010/main" val="29585238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Set Host Address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the host Modbus address to be set.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This must be done prior to assigning any interface address. 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and Down change the address.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Down (Exit) exit to Host </a:t>
            </a:r>
            <a:r>
              <a:rPr lang="en-US" dirty="0" err="1"/>
              <a:t>Comms</a:t>
            </a:r>
            <a:r>
              <a:rPr lang="en-US" dirty="0"/>
              <a:t> Stats.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MODBUS ADDR=</a:t>
            </a:r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1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UP/DWN TO CHANGE</a:t>
            </a:r>
          </a:p>
        </p:txBody>
      </p:sp>
    </p:spTree>
    <p:extLst>
      <p:ext uri="{BB962C8B-B14F-4D97-AF65-F5344CB8AC3E}">
        <p14:creationId xmlns:p14="http://schemas.microsoft.com/office/powerpoint/2010/main" val="8210244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Current Date and Time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Shows the current date and time.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Type and Version</a:t>
            </a:r>
          </a:p>
          <a:p>
            <a:pPr lvl="0">
              <a:spcBef>
                <a:spcPts val="1001"/>
              </a:spcBef>
            </a:pPr>
            <a:r>
              <a:rPr lang="en-US" dirty="0"/>
              <a:t>MODE and Up (Enter) enters </a:t>
            </a:r>
            <a:r>
              <a:rPr lang="en-US"/>
              <a:t>Set Year.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Mon 01/01/2016  </a:t>
            </a:r>
            <a:endParaRPr lang="en-US" sz="1200" dirty="0"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12:12:30</a:t>
            </a:r>
          </a:p>
        </p:txBody>
      </p:sp>
    </p:spTree>
    <p:extLst>
      <p:ext uri="{BB962C8B-B14F-4D97-AF65-F5344CB8AC3E}">
        <p14:creationId xmlns:p14="http://schemas.microsoft.com/office/powerpoint/2010/main" val="14248627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Set Year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the Year to be set.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Value limited to 2000 to 2050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moves to Set Month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changes the year.</a:t>
            </a:r>
          </a:p>
          <a:p>
            <a:pPr lvl="0">
              <a:spcBef>
                <a:spcPts val="1001"/>
              </a:spcBef>
            </a:pPr>
            <a:r>
              <a:rPr lang="en-US" dirty="0"/>
              <a:t>MODE and Down (Exit) exits back to Current Date and Time without setting the time.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1509" y="2305531"/>
            <a:ext cx="175116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YEAR=</a:t>
            </a:r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016 </a:t>
            </a:r>
          </a:p>
          <a:p>
            <a:pPr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MODE=SET MONTH</a:t>
            </a:r>
          </a:p>
        </p:txBody>
      </p:sp>
    </p:spTree>
    <p:extLst>
      <p:ext uri="{BB962C8B-B14F-4D97-AF65-F5344CB8AC3E}">
        <p14:creationId xmlns:p14="http://schemas.microsoft.com/office/powerpoint/2010/main" val="16668053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Set Month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the Month to be set.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moves to Set Day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changes the month.</a:t>
            </a:r>
          </a:p>
          <a:p>
            <a:pPr lvl="0">
              <a:spcBef>
                <a:spcPts val="1001"/>
              </a:spcBef>
            </a:pPr>
            <a:r>
              <a:rPr lang="en-US" dirty="0"/>
              <a:t>MODE and Down (Exit) exits back to Current Date and Time without setting the time.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1509" y="2305531"/>
            <a:ext cx="175116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MONTH=</a:t>
            </a:r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J</a:t>
            </a: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an </a:t>
            </a:r>
          </a:p>
          <a:p>
            <a:pPr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MODE=SET DAY</a:t>
            </a:r>
          </a:p>
        </p:txBody>
      </p:sp>
    </p:spTree>
    <p:extLst>
      <p:ext uri="{BB962C8B-B14F-4D97-AF65-F5344CB8AC3E}">
        <p14:creationId xmlns:p14="http://schemas.microsoft.com/office/powerpoint/2010/main" val="31111279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Set Day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the Day to be set.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moves to Set Hour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changes the day.</a:t>
            </a:r>
          </a:p>
          <a:p>
            <a:pPr lvl="0">
              <a:spcBef>
                <a:spcPts val="1001"/>
              </a:spcBef>
            </a:pPr>
            <a:r>
              <a:rPr lang="en-US" dirty="0"/>
              <a:t>MODE and Down (Exit) exits back to Current Date and Time without setting the time.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1509" y="2305531"/>
            <a:ext cx="175116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DAY=</a:t>
            </a:r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2 </a:t>
            </a:r>
          </a:p>
          <a:p>
            <a:pPr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MODE=SET HOUR</a:t>
            </a:r>
          </a:p>
        </p:txBody>
      </p:sp>
    </p:spTree>
    <p:extLst>
      <p:ext uri="{BB962C8B-B14F-4D97-AF65-F5344CB8AC3E}">
        <p14:creationId xmlns:p14="http://schemas.microsoft.com/office/powerpoint/2010/main" val="291254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Set Hour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the Hour to be set.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moves to Set Minute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changes the hour.</a:t>
            </a:r>
          </a:p>
          <a:p>
            <a:pPr lvl="0">
              <a:spcBef>
                <a:spcPts val="1001"/>
              </a:spcBef>
            </a:pPr>
            <a:r>
              <a:rPr lang="en-US" dirty="0"/>
              <a:t>MODE and Down (Exit) exits back to Current Date and Time without setting the time.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1509" y="2305531"/>
            <a:ext cx="175116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HOUR=</a:t>
            </a:r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 </a:t>
            </a:r>
          </a:p>
          <a:p>
            <a:pPr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MODE=SET MINUTE</a:t>
            </a:r>
          </a:p>
        </p:txBody>
      </p:sp>
    </p:spTree>
    <p:extLst>
      <p:ext uri="{BB962C8B-B14F-4D97-AF65-F5344CB8AC3E}">
        <p14:creationId xmlns:p14="http://schemas.microsoft.com/office/powerpoint/2010/main" val="7359166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Set Minute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the Minute to be set.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moves back to Set Year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changes the minute.</a:t>
            </a:r>
          </a:p>
          <a:p>
            <a:pPr lvl="0">
              <a:spcBef>
                <a:spcPts val="1001"/>
              </a:spcBef>
            </a:pPr>
            <a:r>
              <a:rPr lang="en-US" dirty="0"/>
              <a:t>MODE and Down (Exit) exits back to Current Date and Time without setting the date and time.</a:t>
            </a:r>
          </a:p>
          <a:p>
            <a:pPr lvl="0">
              <a:spcBef>
                <a:spcPts val="1001"/>
              </a:spcBef>
            </a:pPr>
            <a:r>
              <a:rPr lang="en-US" dirty="0"/>
              <a:t>MODE and Up (Enter) sets the date and time and returns to Set Year.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1509" y="2305531"/>
            <a:ext cx="175116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MIN=</a:t>
            </a:r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3</a:t>
            </a:r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 </a:t>
            </a:r>
          </a:p>
          <a:p>
            <a:pPr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ENTER TO SET </a:t>
            </a:r>
          </a:p>
        </p:txBody>
      </p:sp>
    </p:spTree>
    <p:extLst>
      <p:ext uri="{BB962C8B-B14F-4D97-AF65-F5344CB8AC3E}">
        <p14:creationId xmlns:p14="http://schemas.microsoft.com/office/powerpoint/2010/main" val="6970770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Type and Version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Displays the device type and firmware version.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PID Display.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Up (Enter) enters Factory Reset Enable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Down (Exit) exit to Idle.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TYPE=REFCNTL1_M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V1.38 build 1309</a:t>
            </a:r>
          </a:p>
        </p:txBody>
      </p:sp>
    </p:spTree>
    <p:extLst>
      <p:ext uri="{BB962C8B-B14F-4D97-AF65-F5344CB8AC3E}">
        <p14:creationId xmlns:p14="http://schemas.microsoft.com/office/powerpoint/2010/main" val="393170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Use – Set Zone Output 4 Option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the output 4 option for  zones in the system to be set.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goes through the sequence of OFF, CO2 DOSING and LIGHT SCHEDULE.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the next enabled zone and then to Adjust Low Humidity.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ZONE=1  OUTPUT 4 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CO2 DOSING</a:t>
            </a:r>
          </a:p>
        </p:txBody>
      </p:sp>
    </p:spTree>
    <p:extLst>
      <p:ext uri="{BB962C8B-B14F-4D97-AF65-F5344CB8AC3E}">
        <p14:creationId xmlns:p14="http://schemas.microsoft.com/office/powerpoint/2010/main" val="38184636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Factory Reset Enable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Displays the device type and firmware version.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Up (Enter) execute the factory reset and enters first time setup.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Down (Exit) exit to Device Version.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*FACTORY  RESET* 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**ENTER=RESET**</a:t>
            </a:r>
          </a:p>
        </p:txBody>
      </p:sp>
    </p:spTree>
    <p:extLst>
      <p:ext uri="{BB962C8B-B14F-4D97-AF65-F5344CB8AC3E}">
        <p14:creationId xmlns:p14="http://schemas.microsoft.com/office/powerpoint/2010/main" val="19126231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Mode – PID Display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Displays the device Unique Product Identification.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Select Zone.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and Down (Exit) exit to Idle.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PID=REFCNTL10002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35G6A02</a:t>
            </a:r>
          </a:p>
        </p:txBody>
      </p:sp>
    </p:spTree>
    <p:extLst>
      <p:ext uri="{BB962C8B-B14F-4D97-AF65-F5344CB8AC3E}">
        <p14:creationId xmlns:p14="http://schemas.microsoft.com/office/powerpoint/2010/main" val="219080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Use – Adjust Zone Altitude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the altitude for all zones in the system to be adjusted between 0 and 20000 feet.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adjusts the altitude in 100FT increments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Adjust Low Humidity.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ZONE=1    ALTITUDE  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1000FT</a:t>
            </a:r>
          </a:p>
        </p:txBody>
      </p:sp>
    </p:spTree>
    <p:extLst>
      <p:ext uri="{BB962C8B-B14F-4D97-AF65-F5344CB8AC3E}">
        <p14:creationId xmlns:p14="http://schemas.microsoft.com/office/powerpoint/2010/main" val="347478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Use – Adjust Zone Low Humidity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the low humidity limit for all zones in the system to be adjusted between 35% and 50%.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adjusts the humidity limit in 1% increments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Adjust Temperature Differential.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ZONE=1    LO HUMID  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197207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Use – Adjust Zone Temp Differential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029551"/>
            <a:ext cx="3595982" cy="43316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Allows the temperature differential for all zones in the system to be adjusted between 2F and 5F.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Up / Down adjusts the temp differential in 1F increments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en-US" dirty="0"/>
              <a:t>MODE advances to Adjust Low CO2 limit if CO2 dosing is enabled or to set number interfaces.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989" y="2311881"/>
            <a:ext cx="17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ZONE=1    TEMP DIFF</a:t>
            </a:r>
          </a:p>
          <a:p>
            <a:pPr lvl="0">
              <a:defRPr sz="1800"/>
            </a:pPr>
            <a:r>
              <a:rPr lang="en-US" sz="1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2F</a:t>
            </a:r>
          </a:p>
        </p:txBody>
      </p:sp>
    </p:spTree>
    <p:extLst>
      <p:ext uri="{BB962C8B-B14F-4D97-AF65-F5344CB8AC3E}">
        <p14:creationId xmlns:p14="http://schemas.microsoft.com/office/powerpoint/2010/main" val="180638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3540</Words>
  <Application>Microsoft Office PowerPoint</Application>
  <PresentationFormat>Widescreen</PresentationFormat>
  <Paragraphs>414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Microsoft YaHei</vt:lpstr>
      <vt:lpstr>Arial</vt:lpstr>
      <vt:lpstr>Calibri</vt:lpstr>
      <vt:lpstr>Calibri Light</vt:lpstr>
      <vt:lpstr>Office Theme</vt:lpstr>
      <vt:lpstr>Room Controller Start Up Guide </vt:lpstr>
      <vt:lpstr>First Time Use - Power Up Display</vt:lpstr>
      <vt:lpstr>First Time Use – Set Host Address</vt:lpstr>
      <vt:lpstr>First Time Use – Set Number of Zones</vt:lpstr>
      <vt:lpstr>First Time Use – Set Zone Address</vt:lpstr>
      <vt:lpstr>First Time Use – Set Zone Output 4 Option</vt:lpstr>
      <vt:lpstr>First Time Use – Adjust Zone Altitude</vt:lpstr>
      <vt:lpstr>First Time Use – Adjust Zone Low Humidity</vt:lpstr>
      <vt:lpstr>First Time Use – Adjust Zone Temp Differential</vt:lpstr>
      <vt:lpstr>First Time Use – Set Number of Interfaces</vt:lpstr>
      <vt:lpstr>First Time Use – Set Interface Address</vt:lpstr>
      <vt:lpstr>First Time Use – Enable Interface Channel (1)</vt:lpstr>
      <vt:lpstr>First Time Use – Enable Interface Channel (2)</vt:lpstr>
      <vt:lpstr>First Time Use – Set Interface Zone</vt:lpstr>
      <vt:lpstr>First Time Use – Set Year</vt:lpstr>
      <vt:lpstr>First Time Use – Set Month</vt:lpstr>
      <vt:lpstr>First Time Use – Set Day</vt:lpstr>
      <vt:lpstr>First Time Use – Set Hour</vt:lpstr>
      <vt:lpstr>First Time Use – Set Minute</vt:lpstr>
      <vt:lpstr>Idle Mode – Zone Status (1)</vt:lpstr>
      <vt:lpstr>Idle Mode – Zone Status (2)</vt:lpstr>
      <vt:lpstr>Idle Mode – Error Annunciation (1)</vt:lpstr>
      <vt:lpstr>Idle Mode – Error Annunciation (1)</vt:lpstr>
      <vt:lpstr>Idle Mode – Error Selection</vt:lpstr>
      <vt:lpstr>User Mode – Change Day Temp Set Point</vt:lpstr>
      <vt:lpstr>User Mode – Change Night Temp Set Point</vt:lpstr>
      <vt:lpstr>User Mode – Change Day Humidity Set Point</vt:lpstr>
      <vt:lpstr>User Mode - Change Night Humidity Set Point</vt:lpstr>
      <vt:lpstr>User Mode – Change Low CO2 Set Point</vt:lpstr>
      <vt:lpstr>User Mode – Change High CO2 Set Point</vt:lpstr>
      <vt:lpstr>User Mode – Change Light On Time</vt:lpstr>
      <vt:lpstr>User Mode – Change Light Off Time</vt:lpstr>
      <vt:lpstr>Configuration Mode – Select Zone</vt:lpstr>
      <vt:lpstr>Configuration Mode – Zone Sensor Trim</vt:lpstr>
      <vt:lpstr>Configuration Mode – Adjust Zone Altitude</vt:lpstr>
      <vt:lpstr>Config Mode – Adjust Zone Low Humidity</vt:lpstr>
      <vt:lpstr>Config Mode – Adjust Zone Temp Differential</vt:lpstr>
      <vt:lpstr>Configuration Mode – Zone Comms Stats</vt:lpstr>
      <vt:lpstr>Configuration Mode – Set Zone Address (1)</vt:lpstr>
      <vt:lpstr>Configuration Mode – Set Zone Address (2)</vt:lpstr>
      <vt:lpstr>Configuration Mode –Zone Firmware Version</vt:lpstr>
      <vt:lpstr>Configuration Mode – Select Interface</vt:lpstr>
      <vt:lpstr>Configuration Mode – Select Interface (2)</vt:lpstr>
      <vt:lpstr>Configuration Mode – Select Channel (1)</vt:lpstr>
      <vt:lpstr>Configuration Mode – Select Channel (2)</vt:lpstr>
      <vt:lpstr>Configuration Mode – Set Interface Zone</vt:lpstr>
      <vt:lpstr>Configuration Mode – Interface Comms Stats</vt:lpstr>
      <vt:lpstr>Configuration Mode – Interface Address (1)</vt:lpstr>
      <vt:lpstr>Configuration Mode – Interface Address (2)</vt:lpstr>
      <vt:lpstr>Configuration Mode – Interface Version (1)</vt:lpstr>
      <vt:lpstr>Configuration Mode – Host Comms Stats</vt:lpstr>
      <vt:lpstr>Configuration Mode – Set Host Address</vt:lpstr>
      <vt:lpstr>Configuration Mode – Current Date and Time</vt:lpstr>
      <vt:lpstr>Configuration Mode – Set Year</vt:lpstr>
      <vt:lpstr>Configuration Mode – Set Month</vt:lpstr>
      <vt:lpstr>Configuration Mode – Set Day</vt:lpstr>
      <vt:lpstr>Configuration Mode – Set Hour</vt:lpstr>
      <vt:lpstr>Configuration Mode – Set Minute</vt:lpstr>
      <vt:lpstr>Configuration Mode – Type and Version</vt:lpstr>
      <vt:lpstr>Configuration Mode – Factory Reset Enable</vt:lpstr>
      <vt:lpstr>Configuration Mode – PID 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Veschio</dc:creator>
  <cp:lastModifiedBy>Malcolm Bugler</cp:lastModifiedBy>
  <cp:revision>118</cp:revision>
  <dcterms:created xsi:type="dcterms:W3CDTF">2016-05-03T21:22:55Z</dcterms:created>
  <dcterms:modified xsi:type="dcterms:W3CDTF">2017-06-28T23:07:19Z</dcterms:modified>
</cp:coreProperties>
</file>