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40458-83DA-49C5-A298-FB464AC7DCD8}" v="111" dt="2024-04-22T23:06:5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03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dos Reis Alves Pereira" userId="1ba25af6-752b-4bbc-b2fb-80d3c4448bdb" providerId="ADAL" clId="{09140458-83DA-49C5-A298-FB464AC7DCD8}"/>
    <pc:docChg chg="undo custSel addSld delSld modSld sldOrd">
      <pc:chgData name="Malcolm dos Reis Alves Pereira" userId="1ba25af6-752b-4bbc-b2fb-80d3c4448bdb" providerId="ADAL" clId="{09140458-83DA-49C5-A298-FB464AC7DCD8}" dt="2024-04-22T23:06:52.236" v="5270"/>
      <pc:docMkLst>
        <pc:docMk/>
      </pc:docMkLst>
      <pc:sldChg chg="modTransition">
        <pc:chgData name="Malcolm dos Reis Alves Pereira" userId="1ba25af6-752b-4bbc-b2fb-80d3c4448bdb" providerId="ADAL" clId="{09140458-83DA-49C5-A298-FB464AC7DCD8}" dt="2024-04-22T19:47:58.135" v="5114"/>
        <pc:sldMkLst>
          <pc:docMk/>
          <pc:sldMk cId="834050406" sldId="256"/>
        </pc:sldMkLst>
      </pc:sldChg>
      <pc:sldChg chg="del">
        <pc:chgData name="Malcolm dos Reis Alves Pereira" userId="1ba25af6-752b-4bbc-b2fb-80d3c4448bdb" providerId="ADAL" clId="{09140458-83DA-49C5-A298-FB464AC7DCD8}" dt="2024-04-22T18:44:08.920" v="2154" actId="47"/>
        <pc:sldMkLst>
          <pc:docMk/>
          <pc:sldMk cId="3357200886" sldId="258"/>
        </pc:sldMkLst>
      </pc:sldChg>
      <pc:sldChg chg="del">
        <pc:chgData name="Malcolm dos Reis Alves Pereira" userId="1ba25af6-752b-4bbc-b2fb-80d3c4448bdb" providerId="ADAL" clId="{09140458-83DA-49C5-A298-FB464AC7DCD8}" dt="2024-04-22T18:44:08.920" v="2154" actId="47"/>
        <pc:sldMkLst>
          <pc:docMk/>
          <pc:sldMk cId="816733363" sldId="259"/>
        </pc:sldMkLst>
      </pc:sldChg>
      <pc:sldChg chg="addSp delSp modSp mod modTransition">
        <pc:chgData name="Malcolm dos Reis Alves Pereira" userId="1ba25af6-752b-4bbc-b2fb-80d3c4448bdb" providerId="ADAL" clId="{09140458-83DA-49C5-A298-FB464AC7DCD8}" dt="2024-04-22T19:47:58.135" v="5114"/>
        <pc:sldMkLst>
          <pc:docMk/>
          <pc:sldMk cId="2157044452" sldId="260"/>
        </pc:sldMkLst>
        <pc:spChg chg="mod">
          <ac:chgData name="Malcolm dos Reis Alves Pereira" userId="1ba25af6-752b-4bbc-b2fb-80d3c4448bdb" providerId="ADAL" clId="{09140458-83DA-49C5-A298-FB464AC7DCD8}" dt="2024-04-22T18:46:25.385" v="2453" actId="20577"/>
          <ac:spMkLst>
            <pc:docMk/>
            <pc:sldMk cId="2157044452" sldId="260"/>
            <ac:spMk id="3" creationId="{9BBDDBE1-00CD-4A90-9BA9-5E79F6C6FDE0}"/>
          </ac:spMkLst>
        </pc:spChg>
        <pc:picChg chg="del">
          <ac:chgData name="Malcolm dos Reis Alves Pereira" userId="1ba25af6-752b-4bbc-b2fb-80d3c4448bdb" providerId="ADAL" clId="{09140458-83DA-49C5-A298-FB464AC7DCD8}" dt="2024-04-22T18:44:27.086" v="2158" actId="478"/>
          <ac:picMkLst>
            <pc:docMk/>
            <pc:sldMk cId="2157044452" sldId="260"/>
            <ac:picMk id="5" creationId="{4BB88093-7048-42AA-9AFC-B007B4E797A0}"/>
          </ac:picMkLst>
        </pc:picChg>
        <pc:picChg chg="add mod">
          <ac:chgData name="Malcolm dos Reis Alves Pereira" userId="1ba25af6-752b-4bbc-b2fb-80d3c4448bdb" providerId="ADAL" clId="{09140458-83DA-49C5-A298-FB464AC7DCD8}" dt="2024-04-22T18:46:00.245" v="2421"/>
          <ac:picMkLst>
            <pc:docMk/>
            <pc:sldMk cId="2157044452" sldId="260"/>
            <ac:picMk id="6" creationId="{7F8ABE84-312D-9B5E-5C2B-A0AC7CAB418F}"/>
          </ac:picMkLst>
        </pc:picChg>
        <pc:picChg chg="del">
          <ac:chgData name="Malcolm dos Reis Alves Pereira" userId="1ba25af6-752b-4bbc-b2fb-80d3c4448bdb" providerId="ADAL" clId="{09140458-83DA-49C5-A298-FB464AC7DCD8}" dt="2024-04-22T18:46:14.441" v="2423" actId="478"/>
          <ac:picMkLst>
            <pc:docMk/>
            <pc:sldMk cId="2157044452" sldId="260"/>
            <ac:picMk id="7" creationId="{1BCFD98B-5534-433A-A8E6-4DE2A04C391B}"/>
          </ac:picMkLst>
        </pc:picChg>
      </pc:sldChg>
      <pc:sldChg chg="modTransition modNotesTx">
        <pc:chgData name="Malcolm dos Reis Alves Pereira" userId="1ba25af6-752b-4bbc-b2fb-80d3c4448bdb" providerId="ADAL" clId="{09140458-83DA-49C5-A298-FB464AC7DCD8}" dt="2024-04-22T23:06:52.236" v="5270"/>
        <pc:sldMkLst>
          <pc:docMk/>
          <pc:sldMk cId="1102586818" sldId="262"/>
        </pc:sldMkLst>
      </pc:sldChg>
      <pc:sldChg chg="modSp mod modTransition modNotesTx">
        <pc:chgData name="Malcolm dos Reis Alves Pereira" userId="1ba25af6-752b-4bbc-b2fb-80d3c4448bdb" providerId="ADAL" clId="{09140458-83DA-49C5-A298-FB464AC7DCD8}" dt="2024-04-22T19:47:58.135" v="5114"/>
        <pc:sldMkLst>
          <pc:docMk/>
          <pc:sldMk cId="3682347850" sldId="263"/>
        </pc:sldMkLst>
        <pc:spChg chg="mod">
          <ac:chgData name="Malcolm dos Reis Alves Pereira" userId="1ba25af6-752b-4bbc-b2fb-80d3c4448bdb" providerId="ADAL" clId="{09140458-83DA-49C5-A298-FB464AC7DCD8}" dt="2024-04-22T18:29:05.718" v="1664" actId="20577"/>
          <ac:spMkLst>
            <pc:docMk/>
            <pc:sldMk cId="3682347850" sldId="263"/>
            <ac:spMk id="2" creationId="{78B91C57-2090-466E-B05A-DA282135678E}"/>
          </ac:spMkLst>
        </pc:spChg>
        <pc:spChg chg="mod">
          <ac:chgData name="Malcolm dos Reis Alves Pereira" userId="1ba25af6-752b-4bbc-b2fb-80d3c4448bdb" providerId="ADAL" clId="{09140458-83DA-49C5-A298-FB464AC7DCD8}" dt="2024-04-22T19:39:00.694" v="3734" actId="20577"/>
          <ac:spMkLst>
            <pc:docMk/>
            <pc:sldMk cId="3682347850" sldId="263"/>
            <ac:spMk id="4" creationId="{482A846B-89F2-45BD-C5EF-3D0C6DD20E6E}"/>
          </ac:spMkLst>
        </pc:spChg>
      </pc:sldChg>
      <pc:sldChg chg="addSp delSp modSp add mod ord modTransition modNotesTx">
        <pc:chgData name="Malcolm dos Reis Alves Pereira" userId="1ba25af6-752b-4bbc-b2fb-80d3c4448bdb" providerId="ADAL" clId="{09140458-83DA-49C5-A298-FB464AC7DCD8}" dt="2024-04-22T19:54:39.655" v="5269" actId="20577"/>
        <pc:sldMkLst>
          <pc:docMk/>
          <pc:sldMk cId="1092727287" sldId="264"/>
        </pc:sldMkLst>
        <pc:spChg chg="mod">
          <ac:chgData name="Malcolm dos Reis Alves Pereira" userId="1ba25af6-752b-4bbc-b2fb-80d3c4448bdb" providerId="ADAL" clId="{09140458-83DA-49C5-A298-FB464AC7DCD8}" dt="2024-04-22T18:32:03.013" v="2003" actId="20577"/>
          <ac:spMkLst>
            <pc:docMk/>
            <pc:sldMk cId="1092727287" sldId="264"/>
            <ac:spMk id="2" creationId="{78B91C57-2090-466E-B05A-DA282135678E}"/>
          </ac:spMkLst>
        </pc:spChg>
        <pc:spChg chg="mod">
          <ac:chgData name="Malcolm dos Reis Alves Pereira" userId="1ba25af6-752b-4bbc-b2fb-80d3c4448bdb" providerId="ADAL" clId="{09140458-83DA-49C5-A298-FB464AC7DCD8}" dt="2024-04-22T18:37:14.213" v="2100" actId="27636"/>
          <ac:spMkLst>
            <pc:docMk/>
            <pc:sldMk cId="1092727287" sldId="264"/>
            <ac:spMk id="4" creationId="{482A846B-89F2-45BD-C5EF-3D0C6DD20E6E}"/>
          </ac:spMkLst>
        </pc:spChg>
        <pc:graphicFrameChg chg="add del mod">
          <ac:chgData name="Malcolm dos Reis Alves Pereira" userId="1ba25af6-752b-4bbc-b2fb-80d3c4448bdb" providerId="ADAL" clId="{09140458-83DA-49C5-A298-FB464AC7DCD8}" dt="2024-04-22T18:37:00.124" v="2093" actId="478"/>
          <ac:graphicFrameMkLst>
            <pc:docMk/>
            <pc:sldMk cId="1092727287" sldId="264"/>
            <ac:graphicFrameMk id="3" creationId="{008AD1D4-B61F-F4E7-8A3B-1C2748E17FD9}"/>
          </ac:graphicFrameMkLst>
        </pc:graphicFrameChg>
        <pc:picChg chg="add mod">
          <ac:chgData name="Malcolm dos Reis Alves Pereira" userId="1ba25af6-752b-4bbc-b2fb-80d3c4448bdb" providerId="ADAL" clId="{09140458-83DA-49C5-A298-FB464AC7DCD8}" dt="2024-04-22T18:41:59.268" v="2103" actId="1076"/>
          <ac:picMkLst>
            <pc:docMk/>
            <pc:sldMk cId="1092727287" sldId="264"/>
            <ac:picMk id="6" creationId="{CB2DA92C-A42D-04B4-AFFA-1A240AEF59FD}"/>
          </ac:picMkLst>
        </pc:picChg>
      </pc:sldChg>
      <pc:sldChg chg="addSp delSp modSp add mod modTransition modClrScheme chgLayout">
        <pc:chgData name="Malcolm dos Reis Alves Pereira" userId="1ba25af6-752b-4bbc-b2fb-80d3c4448bdb" providerId="ADAL" clId="{09140458-83DA-49C5-A298-FB464AC7DCD8}" dt="2024-04-22T19:47:58.135" v="5114"/>
        <pc:sldMkLst>
          <pc:docMk/>
          <pc:sldMk cId="4033869498" sldId="265"/>
        </pc:sldMkLst>
        <pc:spChg chg="mod">
          <ac:chgData name="Malcolm dos Reis Alves Pereira" userId="1ba25af6-752b-4bbc-b2fb-80d3c4448bdb" providerId="ADAL" clId="{09140458-83DA-49C5-A298-FB464AC7DCD8}" dt="2024-04-22T18:56:47.011" v="3073" actId="26606"/>
          <ac:spMkLst>
            <pc:docMk/>
            <pc:sldMk cId="4033869498" sldId="265"/>
            <ac:spMk id="2" creationId="{78B91C57-2090-466E-B05A-DA282135678E}"/>
          </ac:spMkLst>
        </pc:spChg>
        <pc:spChg chg="del mod">
          <ac:chgData name="Malcolm dos Reis Alves Pereira" userId="1ba25af6-752b-4bbc-b2fb-80d3c4448bdb" providerId="ADAL" clId="{09140458-83DA-49C5-A298-FB464AC7DCD8}" dt="2024-04-22T18:55:23.499" v="2979"/>
          <ac:spMkLst>
            <pc:docMk/>
            <pc:sldMk cId="4033869498" sldId="265"/>
            <ac:spMk id="4" creationId="{482A846B-89F2-45BD-C5EF-3D0C6DD20E6E}"/>
          </ac:spMkLst>
        </pc:spChg>
        <pc:spChg chg="add mod">
          <ac:chgData name="Malcolm dos Reis Alves Pereira" userId="1ba25af6-752b-4bbc-b2fb-80d3c4448bdb" providerId="ADAL" clId="{09140458-83DA-49C5-A298-FB464AC7DCD8}" dt="2024-04-22T18:56:47.011" v="3074" actId="26606"/>
          <ac:spMkLst>
            <pc:docMk/>
            <pc:sldMk cId="4033869498" sldId="265"/>
            <ac:spMk id="10" creationId="{3A631D4C-E51E-D017-9824-0DFB2CA75A40}"/>
          </ac:spMkLst>
        </pc:spChg>
        <pc:spChg chg="add del mod">
          <ac:chgData name="Malcolm dos Reis Alves Pereira" userId="1ba25af6-752b-4bbc-b2fb-80d3c4448bdb" providerId="ADAL" clId="{09140458-83DA-49C5-A298-FB464AC7DCD8}" dt="2024-04-22T18:56:44.320" v="3069" actId="26606"/>
          <ac:spMkLst>
            <pc:docMk/>
            <pc:sldMk cId="4033869498" sldId="265"/>
            <ac:spMk id="15" creationId="{89969FF9-1B1F-AA12-DCF1-F4628FAFEBC6}"/>
          </ac:spMkLst>
        </pc:spChg>
        <pc:spChg chg="add del mod">
          <ac:chgData name="Malcolm dos Reis Alves Pereira" userId="1ba25af6-752b-4bbc-b2fb-80d3c4448bdb" providerId="ADAL" clId="{09140458-83DA-49C5-A298-FB464AC7DCD8}" dt="2024-04-22T18:56:44.320" v="3069" actId="26606"/>
          <ac:spMkLst>
            <pc:docMk/>
            <pc:sldMk cId="4033869498" sldId="265"/>
            <ac:spMk id="17" creationId="{9454F900-E0ED-BA92-1D7D-FAB9C7316FA3}"/>
          </ac:spMkLst>
        </pc:spChg>
        <pc:picChg chg="add mod ord">
          <ac:chgData name="Malcolm dos Reis Alves Pereira" userId="1ba25af6-752b-4bbc-b2fb-80d3c4448bdb" providerId="ADAL" clId="{09140458-83DA-49C5-A298-FB464AC7DCD8}" dt="2024-04-22T18:56:47.011" v="3073" actId="26606"/>
          <ac:picMkLst>
            <pc:docMk/>
            <pc:sldMk cId="4033869498" sldId="265"/>
            <ac:picMk id="5" creationId="{EEAD799A-87DC-E3CC-75EE-26161D8D020A}"/>
          </ac:picMkLst>
        </pc:picChg>
      </pc:sldChg>
      <pc:sldChg chg="addSp delSp modSp add mod modTransition modClrScheme chgLayout">
        <pc:chgData name="Malcolm dos Reis Alves Pereira" userId="1ba25af6-752b-4bbc-b2fb-80d3c4448bdb" providerId="ADAL" clId="{09140458-83DA-49C5-A298-FB464AC7DCD8}" dt="2024-04-22T19:47:58.135" v="5114"/>
        <pc:sldMkLst>
          <pc:docMk/>
          <pc:sldMk cId="4175418946" sldId="266"/>
        </pc:sldMkLst>
        <pc:spChg chg="mod">
          <ac:chgData name="Malcolm dos Reis Alves Pereira" userId="1ba25af6-752b-4bbc-b2fb-80d3c4448bdb" providerId="ADAL" clId="{09140458-83DA-49C5-A298-FB464AC7DCD8}" dt="2024-04-22T18:59:26.285" v="3184" actId="1076"/>
          <ac:spMkLst>
            <pc:docMk/>
            <pc:sldMk cId="4175418946" sldId="266"/>
            <ac:spMk id="2" creationId="{78B91C57-2090-466E-B05A-DA282135678E}"/>
          </ac:spMkLst>
        </pc:spChg>
        <pc:spChg chg="mod">
          <ac:chgData name="Malcolm dos Reis Alves Pereira" userId="1ba25af6-752b-4bbc-b2fb-80d3c4448bdb" providerId="ADAL" clId="{09140458-83DA-49C5-A298-FB464AC7DCD8}" dt="2024-04-22T18:58:47.232" v="3160" actId="14100"/>
          <ac:spMkLst>
            <pc:docMk/>
            <pc:sldMk cId="4175418946" sldId="266"/>
            <ac:spMk id="4" creationId="{482A846B-89F2-45BD-C5EF-3D0C6DD20E6E}"/>
          </ac:spMkLst>
        </pc:spChg>
        <pc:spChg chg="add mod">
          <ac:chgData name="Malcolm dos Reis Alves Pereira" userId="1ba25af6-752b-4bbc-b2fb-80d3c4448bdb" providerId="ADAL" clId="{09140458-83DA-49C5-A298-FB464AC7DCD8}" dt="2024-04-22T18:58:55.916" v="3161" actId="14100"/>
          <ac:spMkLst>
            <pc:docMk/>
            <pc:sldMk cId="4175418946" sldId="266"/>
            <ac:spMk id="12" creationId="{76E0F950-8BA2-ABBA-3405-BBA1F99FBD0F}"/>
          </ac:spMkLst>
        </pc:spChg>
        <pc:spChg chg="add del mod">
          <ac:chgData name="Malcolm dos Reis Alves Pereira" userId="1ba25af6-752b-4bbc-b2fb-80d3c4448bdb" providerId="ADAL" clId="{09140458-83DA-49C5-A298-FB464AC7DCD8}" dt="2024-04-22T18:58:33.153" v="3158" actId="478"/>
          <ac:spMkLst>
            <pc:docMk/>
            <pc:sldMk cId="4175418946" sldId="266"/>
            <ac:spMk id="14" creationId="{3A8979B9-D327-A142-217C-516BE0F41FF4}"/>
          </ac:spMkLst>
        </pc:spChg>
        <pc:spChg chg="add del mod">
          <ac:chgData name="Malcolm dos Reis Alves Pereira" userId="1ba25af6-752b-4bbc-b2fb-80d3c4448bdb" providerId="ADAL" clId="{09140458-83DA-49C5-A298-FB464AC7DCD8}" dt="2024-04-22T18:58:13.041" v="3154" actId="26606"/>
          <ac:spMkLst>
            <pc:docMk/>
            <pc:sldMk cId="4175418946" sldId="266"/>
            <ac:spMk id="17" creationId="{3A8979B9-D327-A142-217C-516BE0F41FF4}"/>
          </ac:spMkLst>
        </pc:spChg>
        <pc:picChg chg="add mod ord">
          <ac:chgData name="Malcolm dos Reis Alves Pereira" userId="1ba25af6-752b-4bbc-b2fb-80d3c4448bdb" providerId="ADAL" clId="{09140458-83DA-49C5-A298-FB464AC7DCD8}" dt="2024-04-22T18:58:55.916" v="3161" actId="14100"/>
          <ac:picMkLst>
            <pc:docMk/>
            <pc:sldMk cId="4175418946" sldId="266"/>
            <ac:picMk id="5" creationId="{7A822585-7AFA-0C67-B796-3CE11B6C9060}"/>
          </ac:picMkLst>
        </pc:picChg>
        <pc:picChg chg="add mod">
          <ac:chgData name="Malcolm dos Reis Alves Pereira" userId="1ba25af6-752b-4bbc-b2fb-80d3c4448bdb" providerId="ADAL" clId="{09140458-83DA-49C5-A298-FB464AC7DCD8}" dt="2024-04-22T18:58:47.232" v="3160" actId="14100"/>
          <ac:picMkLst>
            <pc:docMk/>
            <pc:sldMk cId="4175418946" sldId="266"/>
            <ac:picMk id="7" creationId="{15A08702-0A34-34CA-062B-A235C1E0058A}"/>
          </ac:picMkLst>
        </pc:picChg>
      </pc:sldChg>
      <pc:sldChg chg="addSp delSp modSp add mod ord modTransition modClrScheme chgLayout modNotesTx">
        <pc:chgData name="Malcolm dos Reis Alves Pereira" userId="1ba25af6-752b-4bbc-b2fb-80d3c4448bdb" providerId="ADAL" clId="{09140458-83DA-49C5-A298-FB464AC7DCD8}" dt="2024-04-22T19:53:53.074" v="5207" actId="20577"/>
        <pc:sldMkLst>
          <pc:docMk/>
          <pc:sldMk cId="1043419743" sldId="267"/>
        </pc:sldMkLst>
        <pc:spChg chg="mod">
          <ac:chgData name="Malcolm dos Reis Alves Pereira" userId="1ba25af6-752b-4bbc-b2fb-80d3c4448bdb" providerId="ADAL" clId="{09140458-83DA-49C5-A298-FB464AC7DCD8}" dt="2024-04-22T19:02:56.459" v="3316" actId="26606"/>
          <ac:spMkLst>
            <pc:docMk/>
            <pc:sldMk cId="1043419743" sldId="267"/>
            <ac:spMk id="2" creationId="{78B91C57-2090-466E-B05A-DA282135678E}"/>
          </ac:spMkLst>
        </pc:spChg>
        <pc:spChg chg="add del mod">
          <ac:chgData name="Malcolm dos Reis Alves Pereira" userId="1ba25af6-752b-4bbc-b2fb-80d3c4448bdb" providerId="ADAL" clId="{09140458-83DA-49C5-A298-FB464AC7DCD8}" dt="2024-04-22T19:00:38.111" v="3207" actId="26606"/>
          <ac:spMkLst>
            <pc:docMk/>
            <pc:sldMk cId="1043419743" sldId="267"/>
            <ac:spMk id="7" creationId="{4B4E504B-CBB0-4840-049A-12FF0E499E33}"/>
          </ac:spMkLst>
        </pc:spChg>
        <pc:spChg chg="mod ord">
          <ac:chgData name="Malcolm dos Reis Alves Pereira" userId="1ba25af6-752b-4bbc-b2fb-80d3c4448bdb" providerId="ADAL" clId="{09140458-83DA-49C5-A298-FB464AC7DCD8}" dt="2024-04-22T19:53:53.074" v="5207" actId="20577"/>
          <ac:spMkLst>
            <pc:docMk/>
            <pc:sldMk cId="1043419743" sldId="267"/>
            <ac:spMk id="10" creationId="{3A631D4C-E51E-D017-9824-0DFB2CA75A40}"/>
          </ac:spMkLst>
        </pc:spChg>
        <pc:picChg chg="add mod">
          <ac:chgData name="Malcolm dos Reis Alves Pereira" userId="1ba25af6-752b-4bbc-b2fb-80d3c4448bdb" providerId="ADAL" clId="{09140458-83DA-49C5-A298-FB464AC7DCD8}" dt="2024-04-22T19:02:56.459" v="3316" actId="26606"/>
          <ac:picMkLst>
            <pc:docMk/>
            <pc:sldMk cId="1043419743" sldId="267"/>
            <ac:picMk id="4" creationId="{F81BC214-FE86-D86A-C9FE-73D77C7AA915}"/>
          </ac:picMkLst>
        </pc:picChg>
        <pc:picChg chg="del">
          <ac:chgData name="Malcolm dos Reis Alves Pereira" userId="1ba25af6-752b-4bbc-b2fb-80d3c4448bdb" providerId="ADAL" clId="{09140458-83DA-49C5-A298-FB464AC7DCD8}" dt="2024-04-22T19:00:30.473" v="3205" actId="478"/>
          <ac:picMkLst>
            <pc:docMk/>
            <pc:sldMk cId="1043419743" sldId="267"/>
            <ac:picMk id="5" creationId="{EEAD799A-87DC-E3CC-75EE-26161D8D020A}"/>
          </ac:picMkLst>
        </pc:picChg>
      </pc:sldChg>
      <pc:sldChg chg="modSp add mod modTransition modNotesTx">
        <pc:chgData name="Malcolm dos Reis Alves Pereira" userId="1ba25af6-752b-4bbc-b2fb-80d3c4448bdb" providerId="ADAL" clId="{09140458-83DA-49C5-A298-FB464AC7DCD8}" dt="2024-04-22T19:47:58.135" v="5114"/>
        <pc:sldMkLst>
          <pc:docMk/>
          <pc:sldMk cId="915792046" sldId="268"/>
        </pc:sldMkLst>
        <pc:spChg chg="mod">
          <ac:chgData name="Malcolm dos Reis Alves Pereira" userId="1ba25af6-752b-4bbc-b2fb-80d3c4448bdb" providerId="ADAL" clId="{09140458-83DA-49C5-A298-FB464AC7DCD8}" dt="2024-04-22T19:39:46.595" v="3839" actId="20577"/>
          <ac:spMkLst>
            <pc:docMk/>
            <pc:sldMk cId="915792046" sldId="268"/>
            <ac:spMk id="2" creationId="{78B91C57-2090-466E-B05A-DA282135678E}"/>
          </ac:spMkLst>
        </pc:spChg>
        <pc:spChg chg="mod">
          <ac:chgData name="Malcolm dos Reis Alves Pereira" userId="1ba25af6-752b-4bbc-b2fb-80d3c4448bdb" providerId="ADAL" clId="{09140458-83DA-49C5-A298-FB464AC7DCD8}" dt="2024-04-22T19:46:42.101" v="5085" actId="20577"/>
          <ac:spMkLst>
            <pc:docMk/>
            <pc:sldMk cId="915792046" sldId="268"/>
            <ac:spMk id="4" creationId="{482A846B-89F2-45BD-C5EF-3D0C6DD20E6E}"/>
          </ac:spMkLst>
        </pc:spChg>
      </pc:sldChg>
      <pc:sldChg chg="modSp add del mod">
        <pc:chgData name="Malcolm dos Reis Alves Pereira" userId="1ba25af6-752b-4bbc-b2fb-80d3c4448bdb" providerId="ADAL" clId="{09140458-83DA-49C5-A298-FB464AC7DCD8}" dt="2024-04-22T19:47:14.616" v="5100" actId="47"/>
        <pc:sldMkLst>
          <pc:docMk/>
          <pc:sldMk cId="1342800118" sldId="269"/>
        </pc:sldMkLst>
        <pc:spChg chg="mod">
          <ac:chgData name="Malcolm dos Reis Alves Pereira" userId="1ba25af6-752b-4bbc-b2fb-80d3c4448bdb" providerId="ADAL" clId="{09140458-83DA-49C5-A298-FB464AC7DCD8}" dt="2024-04-22T19:47:08.819" v="5099" actId="20577"/>
          <ac:spMkLst>
            <pc:docMk/>
            <pc:sldMk cId="1342800118" sldId="269"/>
            <ac:spMk id="2" creationId="{78B91C57-2090-466E-B05A-DA282135678E}"/>
          </ac:spMkLst>
        </pc:spChg>
      </pc:sldChg>
      <pc:sldChg chg="modSp add mod">
        <pc:chgData name="Malcolm dos Reis Alves Pereira" userId="1ba25af6-752b-4bbc-b2fb-80d3c4448bdb" providerId="ADAL" clId="{09140458-83DA-49C5-A298-FB464AC7DCD8}" dt="2024-04-22T19:50:39.871" v="5205" actId="20577"/>
        <pc:sldMkLst>
          <pc:docMk/>
          <pc:sldMk cId="2449702660" sldId="269"/>
        </pc:sldMkLst>
        <pc:spChg chg="mod">
          <ac:chgData name="Malcolm dos Reis Alves Pereira" userId="1ba25af6-752b-4bbc-b2fb-80d3c4448bdb" providerId="ADAL" clId="{09140458-83DA-49C5-A298-FB464AC7DCD8}" dt="2024-04-22T19:48:40.404" v="5128" actId="20577"/>
          <ac:spMkLst>
            <pc:docMk/>
            <pc:sldMk cId="2449702660" sldId="269"/>
            <ac:spMk id="2" creationId="{78B91C57-2090-466E-B05A-DA282135678E}"/>
          </ac:spMkLst>
        </pc:spChg>
        <pc:spChg chg="mod">
          <ac:chgData name="Malcolm dos Reis Alves Pereira" userId="1ba25af6-752b-4bbc-b2fb-80d3c4448bdb" providerId="ADAL" clId="{09140458-83DA-49C5-A298-FB464AC7DCD8}" dt="2024-04-22T19:50:39.871" v="5205" actId="20577"/>
          <ac:spMkLst>
            <pc:docMk/>
            <pc:sldMk cId="2449702660" sldId="269"/>
            <ac:spMk id="4" creationId="{482A846B-89F2-45BD-C5EF-3D0C6DD20E6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5A02E-0EAD-41B2-86C3-B7D9B7B9543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5936A86-4E40-4340-B6E9-E9C9D1B8517E}">
      <dgm:prSet/>
      <dgm:spPr/>
      <dgm:t>
        <a:bodyPr/>
        <a:lstStyle/>
        <a:p>
          <a:pPr>
            <a:defRPr cap="all"/>
          </a:pPr>
          <a:r>
            <a:rPr lang="pt-BR"/>
            <a:t>Importância do Comércio Internacional para o Brasil</a:t>
          </a:r>
          <a:endParaRPr lang="en-US"/>
        </a:p>
      </dgm:t>
    </dgm:pt>
    <dgm:pt modelId="{06EF09FE-B24C-44CA-B08D-9D3587F10B60}" type="parTrans" cxnId="{D2281FDA-EAD8-4C96-91C1-109EA440AE2B}">
      <dgm:prSet/>
      <dgm:spPr/>
      <dgm:t>
        <a:bodyPr/>
        <a:lstStyle/>
        <a:p>
          <a:endParaRPr lang="en-US"/>
        </a:p>
      </dgm:t>
    </dgm:pt>
    <dgm:pt modelId="{D032A613-E7D5-45AC-B228-279D87801E57}" type="sibTrans" cxnId="{D2281FDA-EAD8-4C96-91C1-109EA440AE2B}">
      <dgm:prSet/>
      <dgm:spPr/>
      <dgm:t>
        <a:bodyPr/>
        <a:lstStyle/>
        <a:p>
          <a:endParaRPr lang="en-US"/>
        </a:p>
      </dgm:t>
    </dgm:pt>
    <dgm:pt modelId="{0B8484C4-E22C-441E-B906-DAD820ADC3C2}">
      <dgm:prSet/>
      <dgm:spPr/>
      <dgm:t>
        <a:bodyPr/>
        <a:lstStyle/>
        <a:p>
          <a:pPr>
            <a:defRPr cap="all"/>
          </a:pPr>
          <a:r>
            <a:rPr lang="pt-BR"/>
            <a:t>Diversidade dos Parceiros Comerciais do Brasil</a:t>
          </a:r>
          <a:endParaRPr lang="en-US"/>
        </a:p>
      </dgm:t>
    </dgm:pt>
    <dgm:pt modelId="{B12466EC-1FCF-4146-8EA0-5CD694B803DF}" type="parTrans" cxnId="{F7ACA5F1-C30F-47EA-82AF-820588F59948}">
      <dgm:prSet/>
      <dgm:spPr/>
      <dgm:t>
        <a:bodyPr/>
        <a:lstStyle/>
        <a:p>
          <a:endParaRPr lang="en-US"/>
        </a:p>
      </dgm:t>
    </dgm:pt>
    <dgm:pt modelId="{95EEDC66-FA00-4FDB-9FFC-6ABBD3AFF526}" type="sibTrans" cxnId="{F7ACA5F1-C30F-47EA-82AF-820588F59948}">
      <dgm:prSet/>
      <dgm:spPr/>
      <dgm:t>
        <a:bodyPr/>
        <a:lstStyle/>
        <a:p>
          <a:endParaRPr lang="en-US"/>
        </a:p>
      </dgm:t>
    </dgm:pt>
    <dgm:pt modelId="{62213D97-CE4F-406E-9DAF-FAA348E58F94}">
      <dgm:prSet/>
      <dgm:spPr/>
      <dgm:t>
        <a:bodyPr/>
        <a:lstStyle/>
        <a:p>
          <a:pPr>
            <a:defRPr cap="all"/>
          </a:pPr>
          <a:r>
            <a:rPr lang="pt-BR" dirty="0"/>
            <a:t>Objetivo da Análise: Identificar Padrões de Relacionamento Comercial</a:t>
          </a:r>
          <a:endParaRPr lang="en-US" dirty="0"/>
        </a:p>
      </dgm:t>
    </dgm:pt>
    <dgm:pt modelId="{CE20B9C2-B0CD-49D0-B5FB-AFC67E727296}" type="parTrans" cxnId="{519F9691-95D8-4F26-8676-EC3C56ECF6B2}">
      <dgm:prSet/>
      <dgm:spPr/>
      <dgm:t>
        <a:bodyPr/>
        <a:lstStyle/>
        <a:p>
          <a:endParaRPr lang="en-US"/>
        </a:p>
      </dgm:t>
    </dgm:pt>
    <dgm:pt modelId="{DD70BBEA-327E-4786-8DC2-54FFA690852A}" type="sibTrans" cxnId="{519F9691-95D8-4F26-8676-EC3C56ECF6B2}">
      <dgm:prSet/>
      <dgm:spPr/>
      <dgm:t>
        <a:bodyPr/>
        <a:lstStyle/>
        <a:p>
          <a:endParaRPr lang="en-US"/>
        </a:p>
      </dgm:t>
    </dgm:pt>
    <dgm:pt modelId="{E7A2540C-F49F-4476-BBB4-B890A78D15A5}" type="pres">
      <dgm:prSet presAssocID="{8485A02E-0EAD-41B2-86C3-B7D9B7B95435}" presName="root" presStyleCnt="0">
        <dgm:presLayoutVars>
          <dgm:dir/>
          <dgm:resizeHandles val="exact"/>
        </dgm:presLayoutVars>
      </dgm:prSet>
      <dgm:spPr/>
    </dgm:pt>
    <dgm:pt modelId="{8B745654-008B-48F7-A52A-A4F69EB975E3}" type="pres">
      <dgm:prSet presAssocID="{B5936A86-4E40-4340-B6E9-E9C9D1B8517E}" presName="compNode" presStyleCnt="0"/>
      <dgm:spPr/>
    </dgm:pt>
    <dgm:pt modelId="{FF250F03-19EA-4C17-BA81-A25345685D72}" type="pres">
      <dgm:prSet presAssocID="{B5936A86-4E40-4340-B6E9-E9C9D1B8517E}" presName="iconBgRect" presStyleLbl="bgShp" presStyleIdx="0" presStyleCnt="3"/>
      <dgm:spPr>
        <a:noFill/>
      </dgm:spPr>
    </dgm:pt>
    <dgm:pt modelId="{88A59B9F-D51B-43B1-ADAA-903FE2267969}" type="pres">
      <dgm:prSet presAssocID="{B5936A86-4E40-4340-B6E9-E9C9D1B851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1BE1E9F-A0F4-4C9F-BDEE-E24D4314A925}" type="pres">
      <dgm:prSet presAssocID="{B5936A86-4E40-4340-B6E9-E9C9D1B8517E}" presName="spaceRect" presStyleCnt="0"/>
      <dgm:spPr/>
    </dgm:pt>
    <dgm:pt modelId="{455A2A50-9586-428C-AAAB-626BF2FF7958}" type="pres">
      <dgm:prSet presAssocID="{B5936A86-4E40-4340-B6E9-E9C9D1B8517E}" presName="textRect" presStyleLbl="revTx" presStyleIdx="0" presStyleCnt="3">
        <dgm:presLayoutVars>
          <dgm:chMax val="1"/>
          <dgm:chPref val="1"/>
        </dgm:presLayoutVars>
      </dgm:prSet>
      <dgm:spPr/>
    </dgm:pt>
    <dgm:pt modelId="{8FA980E9-3028-4914-9E68-92B657A71EA3}" type="pres">
      <dgm:prSet presAssocID="{D032A613-E7D5-45AC-B228-279D87801E57}" presName="sibTrans" presStyleCnt="0"/>
      <dgm:spPr/>
    </dgm:pt>
    <dgm:pt modelId="{3C7A9B30-5BB8-4E2B-8217-364536FBA06D}" type="pres">
      <dgm:prSet presAssocID="{0B8484C4-E22C-441E-B906-DAD820ADC3C2}" presName="compNode" presStyleCnt="0"/>
      <dgm:spPr/>
    </dgm:pt>
    <dgm:pt modelId="{56A03892-ECB7-46EF-AEE9-84462248819C}" type="pres">
      <dgm:prSet presAssocID="{0B8484C4-E22C-441E-B906-DAD820ADC3C2}" presName="iconBgRect" presStyleLbl="bgShp" presStyleIdx="1" presStyleCnt="3"/>
      <dgm:spPr>
        <a:noFill/>
      </dgm:spPr>
    </dgm:pt>
    <dgm:pt modelId="{0551654F-1E56-4AC0-AA9C-2E8AD4D14FB8}" type="pres">
      <dgm:prSet presAssocID="{0B8484C4-E22C-441E-B906-DAD820ADC3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50295BB9-D6F7-427F-BC6F-15AF2036DCE4}" type="pres">
      <dgm:prSet presAssocID="{0B8484C4-E22C-441E-B906-DAD820ADC3C2}" presName="spaceRect" presStyleCnt="0"/>
      <dgm:spPr/>
    </dgm:pt>
    <dgm:pt modelId="{791F0FAD-7182-4494-B660-6A644E379A5B}" type="pres">
      <dgm:prSet presAssocID="{0B8484C4-E22C-441E-B906-DAD820ADC3C2}" presName="textRect" presStyleLbl="revTx" presStyleIdx="1" presStyleCnt="3">
        <dgm:presLayoutVars>
          <dgm:chMax val="1"/>
          <dgm:chPref val="1"/>
        </dgm:presLayoutVars>
      </dgm:prSet>
      <dgm:spPr/>
    </dgm:pt>
    <dgm:pt modelId="{6134BA20-F4DD-4926-9567-5F015778D253}" type="pres">
      <dgm:prSet presAssocID="{95EEDC66-FA00-4FDB-9FFC-6ABBD3AFF526}" presName="sibTrans" presStyleCnt="0"/>
      <dgm:spPr/>
    </dgm:pt>
    <dgm:pt modelId="{294D0FE6-BAA4-423A-8DDD-0D743BB422A2}" type="pres">
      <dgm:prSet presAssocID="{62213D97-CE4F-406E-9DAF-FAA348E58F94}" presName="compNode" presStyleCnt="0"/>
      <dgm:spPr/>
    </dgm:pt>
    <dgm:pt modelId="{38D7D97E-A765-4223-8D32-D4E4F6C65EA3}" type="pres">
      <dgm:prSet presAssocID="{62213D97-CE4F-406E-9DAF-FAA348E58F94}" presName="iconBgRect" presStyleLbl="bgShp" presStyleIdx="2" presStyleCnt="3"/>
      <dgm:spPr>
        <a:noFill/>
      </dgm:spPr>
    </dgm:pt>
    <dgm:pt modelId="{DC53669D-C6F5-4E26-B27B-0C082F6F1C1E}" type="pres">
      <dgm:prSet presAssocID="{62213D97-CE4F-406E-9DAF-FAA348E58F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089A92C5-CDA3-46EB-B77D-84DC74F32FC4}" type="pres">
      <dgm:prSet presAssocID="{62213D97-CE4F-406E-9DAF-FAA348E58F94}" presName="spaceRect" presStyleCnt="0"/>
      <dgm:spPr/>
    </dgm:pt>
    <dgm:pt modelId="{16FA601C-E2F4-40FD-B340-1DF25A98CBF5}" type="pres">
      <dgm:prSet presAssocID="{62213D97-CE4F-406E-9DAF-FAA348E58F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63726A-2822-4764-91CB-DB4467163065}" type="presOf" srcId="{0B8484C4-E22C-441E-B906-DAD820ADC3C2}" destId="{791F0FAD-7182-4494-B660-6A644E379A5B}" srcOrd="0" destOrd="0" presId="urn:microsoft.com/office/officeart/2018/5/layout/IconCircleLabelList"/>
    <dgm:cxn modelId="{7763EE70-67D0-4BF3-9D5C-2A69AEF3E87E}" type="presOf" srcId="{8485A02E-0EAD-41B2-86C3-B7D9B7B95435}" destId="{E7A2540C-F49F-4476-BBB4-B890A78D15A5}" srcOrd="0" destOrd="0" presId="urn:microsoft.com/office/officeart/2018/5/layout/IconCircleLabelList"/>
    <dgm:cxn modelId="{2C703D55-5078-4228-A5BC-EB5BC386360B}" type="presOf" srcId="{62213D97-CE4F-406E-9DAF-FAA348E58F94}" destId="{16FA601C-E2F4-40FD-B340-1DF25A98CBF5}" srcOrd="0" destOrd="0" presId="urn:microsoft.com/office/officeart/2018/5/layout/IconCircleLabelList"/>
    <dgm:cxn modelId="{519F9691-95D8-4F26-8676-EC3C56ECF6B2}" srcId="{8485A02E-0EAD-41B2-86C3-B7D9B7B95435}" destId="{62213D97-CE4F-406E-9DAF-FAA348E58F94}" srcOrd="2" destOrd="0" parTransId="{CE20B9C2-B0CD-49D0-B5FB-AFC67E727296}" sibTransId="{DD70BBEA-327E-4786-8DC2-54FFA690852A}"/>
    <dgm:cxn modelId="{D2281FDA-EAD8-4C96-91C1-109EA440AE2B}" srcId="{8485A02E-0EAD-41B2-86C3-B7D9B7B95435}" destId="{B5936A86-4E40-4340-B6E9-E9C9D1B8517E}" srcOrd="0" destOrd="0" parTransId="{06EF09FE-B24C-44CA-B08D-9D3587F10B60}" sibTransId="{D032A613-E7D5-45AC-B228-279D87801E57}"/>
    <dgm:cxn modelId="{407EA8E8-A2F7-4C92-9E73-C961F077A0FC}" type="presOf" srcId="{B5936A86-4E40-4340-B6E9-E9C9D1B8517E}" destId="{455A2A50-9586-428C-AAAB-626BF2FF7958}" srcOrd="0" destOrd="0" presId="urn:microsoft.com/office/officeart/2018/5/layout/IconCircleLabelList"/>
    <dgm:cxn modelId="{F7ACA5F1-C30F-47EA-82AF-820588F59948}" srcId="{8485A02E-0EAD-41B2-86C3-B7D9B7B95435}" destId="{0B8484C4-E22C-441E-B906-DAD820ADC3C2}" srcOrd="1" destOrd="0" parTransId="{B12466EC-1FCF-4146-8EA0-5CD694B803DF}" sibTransId="{95EEDC66-FA00-4FDB-9FFC-6ABBD3AFF526}"/>
    <dgm:cxn modelId="{F79553A4-ED33-4A15-8F26-0558CD6911E4}" type="presParOf" srcId="{E7A2540C-F49F-4476-BBB4-B890A78D15A5}" destId="{8B745654-008B-48F7-A52A-A4F69EB975E3}" srcOrd="0" destOrd="0" presId="urn:microsoft.com/office/officeart/2018/5/layout/IconCircleLabelList"/>
    <dgm:cxn modelId="{1726D5BC-B828-42E4-A3B7-82C8E04E1008}" type="presParOf" srcId="{8B745654-008B-48F7-A52A-A4F69EB975E3}" destId="{FF250F03-19EA-4C17-BA81-A25345685D72}" srcOrd="0" destOrd="0" presId="urn:microsoft.com/office/officeart/2018/5/layout/IconCircleLabelList"/>
    <dgm:cxn modelId="{8C5E324C-ED11-4E70-A98F-467DAA94586D}" type="presParOf" srcId="{8B745654-008B-48F7-A52A-A4F69EB975E3}" destId="{88A59B9F-D51B-43B1-ADAA-903FE2267969}" srcOrd="1" destOrd="0" presId="urn:microsoft.com/office/officeart/2018/5/layout/IconCircleLabelList"/>
    <dgm:cxn modelId="{57BABA25-8DA2-4729-9BA4-DB74F1D2D174}" type="presParOf" srcId="{8B745654-008B-48F7-A52A-A4F69EB975E3}" destId="{21BE1E9F-A0F4-4C9F-BDEE-E24D4314A925}" srcOrd="2" destOrd="0" presId="urn:microsoft.com/office/officeart/2018/5/layout/IconCircleLabelList"/>
    <dgm:cxn modelId="{D118F40F-194F-4C39-B0E3-EF7836B0A5B0}" type="presParOf" srcId="{8B745654-008B-48F7-A52A-A4F69EB975E3}" destId="{455A2A50-9586-428C-AAAB-626BF2FF7958}" srcOrd="3" destOrd="0" presId="urn:microsoft.com/office/officeart/2018/5/layout/IconCircleLabelList"/>
    <dgm:cxn modelId="{DC74032B-18D2-4851-AF2B-BDD4EFF5D1B9}" type="presParOf" srcId="{E7A2540C-F49F-4476-BBB4-B890A78D15A5}" destId="{8FA980E9-3028-4914-9E68-92B657A71EA3}" srcOrd="1" destOrd="0" presId="urn:microsoft.com/office/officeart/2018/5/layout/IconCircleLabelList"/>
    <dgm:cxn modelId="{D1B19553-E375-43BD-88C0-3B3322265108}" type="presParOf" srcId="{E7A2540C-F49F-4476-BBB4-B890A78D15A5}" destId="{3C7A9B30-5BB8-4E2B-8217-364536FBA06D}" srcOrd="2" destOrd="0" presId="urn:microsoft.com/office/officeart/2018/5/layout/IconCircleLabelList"/>
    <dgm:cxn modelId="{78D331DE-3D01-4802-A804-86907AAD6279}" type="presParOf" srcId="{3C7A9B30-5BB8-4E2B-8217-364536FBA06D}" destId="{56A03892-ECB7-46EF-AEE9-84462248819C}" srcOrd="0" destOrd="0" presId="urn:microsoft.com/office/officeart/2018/5/layout/IconCircleLabelList"/>
    <dgm:cxn modelId="{72BF8E48-8D97-458A-BE48-58B8D626826F}" type="presParOf" srcId="{3C7A9B30-5BB8-4E2B-8217-364536FBA06D}" destId="{0551654F-1E56-4AC0-AA9C-2E8AD4D14FB8}" srcOrd="1" destOrd="0" presId="urn:microsoft.com/office/officeart/2018/5/layout/IconCircleLabelList"/>
    <dgm:cxn modelId="{62B6D6DD-6075-461F-9776-548A075994CF}" type="presParOf" srcId="{3C7A9B30-5BB8-4E2B-8217-364536FBA06D}" destId="{50295BB9-D6F7-427F-BC6F-15AF2036DCE4}" srcOrd="2" destOrd="0" presId="urn:microsoft.com/office/officeart/2018/5/layout/IconCircleLabelList"/>
    <dgm:cxn modelId="{E38A7E3E-ABAD-477A-8343-F4683FB932D1}" type="presParOf" srcId="{3C7A9B30-5BB8-4E2B-8217-364536FBA06D}" destId="{791F0FAD-7182-4494-B660-6A644E379A5B}" srcOrd="3" destOrd="0" presId="urn:microsoft.com/office/officeart/2018/5/layout/IconCircleLabelList"/>
    <dgm:cxn modelId="{BCE2B383-2A26-40CF-8702-E787F732253F}" type="presParOf" srcId="{E7A2540C-F49F-4476-BBB4-B890A78D15A5}" destId="{6134BA20-F4DD-4926-9567-5F015778D253}" srcOrd="3" destOrd="0" presId="urn:microsoft.com/office/officeart/2018/5/layout/IconCircleLabelList"/>
    <dgm:cxn modelId="{E22CDA98-5665-436B-9977-7C503706D94E}" type="presParOf" srcId="{E7A2540C-F49F-4476-BBB4-B890A78D15A5}" destId="{294D0FE6-BAA4-423A-8DDD-0D743BB422A2}" srcOrd="4" destOrd="0" presId="urn:microsoft.com/office/officeart/2018/5/layout/IconCircleLabelList"/>
    <dgm:cxn modelId="{7BA9AF8B-6B11-40F2-B265-B533D99897F7}" type="presParOf" srcId="{294D0FE6-BAA4-423A-8DDD-0D743BB422A2}" destId="{38D7D97E-A765-4223-8D32-D4E4F6C65EA3}" srcOrd="0" destOrd="0" presId="urn:microsoft.com/office/officeart/2018/5/layout/IconCircleLabelList"/>
    <dgm:cxn modelId="{254FF904-185F-4BAE-BFEC-F68F769DCAA5}" type="presParOf" srcId="{294D0FE6-BAA4-423A-8DDD-0D743BB422A2}" destId="{DC53669D-C6F5-4E26-B27B-0C082F6F1C1E}" srcOrd="1" destOrd="0" presId="urn:microsoft.com/office/officeart/2018/5/layout/IconCircleLabelList"/>
    <dgm:cxn modelId="{696312A6-50C8-4E2E-A01B-BDF2FB7D1EDB}" type="presParOf" srcId="{294D0FE6-BAA4-423A-8DDD-0D743BB422A2}" destId="{089A92C5-CDA3-46EB-B77D-84DC74F32FC4}" srcOrd="2" destOrd="0" presId="urn:microsoft.com/office/officeart/2018/5/layout/IconCircleLabelList"/>
    <dgm:cxn modelId="{6C5D1B38-B5CE-48B3-A220-EA519EDD279C}" type="presParOf" srcId="{294D0FE6-BAA4-423A-8DDD-0D743BB422A2}" destId="{16FA601C-E2F4-40FD-B340-1DF25A98CB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0F03-19EA-4C17-BA81-A25345685D72}">
      <dsp:nvSpPr>
        <dsp:cNvPr id="0" name=""/>
        <dsp:cNvSpPr/>
      </dsp:nvSpPr>
      <dsp:spPr>
        <a:xfrm>
          <a:off x="614286" y="504180"/>
          <a:ext cx="1749937" cy="174993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59B9F-D51B-43B1-ADAA-903FE2267969}">
      <dsp:nvSpPr>
        <dsp:cNvPr id="0" name=""/>
        <dsp:cNvSpPr/>
      </dsp:nvSpPr>
      <dsp:spPr>
        <a:xfrm>
          <a:off x="987223" y="877117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A2A50-9586-428C-AAAB-626BF2FF7958}">
      <dsp:nvSpPr>
        <dsp:cNvPr id="0" name=""/>
        <dsp:cNvSpPr/>
      </dsp:nvSpPr>
      <dsp:spPr>
        <a:xfrm>
          <a:off x="54880" y="279918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Importância do Comércio Internacional para o Brasil</a:t>
          </a:r>
          <a:endParaRPr lang="en-US" sz="1700" kern="1200"/>
        </a:p>
      </dsp:txBody>
      <dsp:txXfrm>
        <a:off x="54880" y="2799180"/>
        <a:ext cx="2868750" cy="720000"/>
      </dsp:txXfrm>
    </dsp:sp>
    <dsp:sp modelId="{56A03892-ECB7-46EF-AEE9-84462248819C}">
      <dsp:nvSpPr>
        <dsp:cNvPr id="0" name=""/>
        <dsp:cNvSpPr/>
      </dsp:nvSpPr>
      <dsp:spPr>
        <a:xfrm>
          <a:off x="3985067" y="504180"/>
          <a:ext cx="1749937" cy="174993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1654F-1E56-4AC0-AA9C-2E8AD4D14FB8}">
      <dsp:nvSpPr>
        <dsp:cNvPr id="0" name=""/>
        <dsp:cNvSpPr/>
      </dsp:nvSpPr>
      <dsp:spPr>
        <a:xfrm>
          <a:off x="4358005" y="877117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F0FAD-7182-4494-B660-6A644E379A5B}">
      <dsp:nvSpPr>
        <dsp:cNvPr id="0" name=""/>
        <dsp:cNvSpPr/>
      </dsp:nvSpPr>
      <dsp:spPr>
        <a:xfrm>
          <a:off x="3425661" y="279918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Diversidade dos Parceiros Comerciais do Brasil</a:t>
          </a:r>
          <a:endParaRPr lang="en-US" sz="1700" kern="1200"/>
        </a:p>
      </dsp:txBody>
      <dsp:txXfrm>
        <a:off x="3425661" y="2799180"/>
        <a:ext cx="2868750" cy="720000"/>
      </dsp:txXfrm>
    </dsp:sp>
    <dsp:sp modelId="{38D7D97E-A765-4223-8D32-D4E4F6C65EA3}">
      <dsp:nvSpPr>
        <dsp:cNvPr id="0" name=""/>
        <dsp:cNvSpPr/>
      </dsp:nvSpPr>
      <dsp:spPr>
        <a:xfrm>
          <a:off x="7355849" y="504180"/>
          <a:ext cx="1749937" cy="174993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3669D-C6F5-4E26-B27B-0C082F6F1C1E}">
      <dsp:nvSpPr>
        <dsp:cNvPr id="0" name=""/>
        <dsp:cNvSpPr/>
      </dsp:nvSpPr>
      <dsp:spPr>
        <a:xfrm>
          <a:off x="7728786" y="877117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A601C-E2F4-40FD-B340-1DF25A98CBF5}">
      <dsp:nvSpPr>
        <dsp:cNvPr id="0" name=""/>
        <dsp:cNvSpPr/>
      </dsp:nvSpPr>
      <dsp:spPr>
        <a:xfrm>
          <a:off x="6796442" y="279918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Objetivo da Análise: Identificar Padrões de Relacionamento Comercial</a:t>
          </a:r>
          <a:endParaRPr lang="en-US" sz="1700" kern="1200" dirty="0"/>
        </a:p>
      </dsp:txBody>
      <dsp:txXfrm>
        <a:off x="6796442" y="2799180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27834-A7C9-4704-ADB1-A3C6BD25152D}" type="datetime1">
              <a:rPr lang="pt-BR" smtClean="0"/>
              <a:t>22/04/2024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0B3793-D85E-4082-925C-FAA1A2B27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792D0-B134-4140-A72B-F1C5F234C530}" type="datetime1">
              <a:rPr lang="pt-BR" smtClean="0"/>
              <a:pPr/>
              <a:t>22/04/2024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B3E965-974B-498D-B360-83DD1F9DEB5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Importância do Comércio Internacional para o Brasil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Explore a relevância do comércio internacional para a economia brasileira, destacando a importância das exportações e importações para o crescimento econômico, a geração de empregos e o desenvolvimento do país.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 Brasil por causa de sua vantagem de seus recursos naturais, é um grande exportador de matérias primas como soja, petróleo, ferro, carne bovina. Segundo 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Ministerio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do Desenvolvimento, a balança comercial no brasil foi positiva.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Diversidade dos Parceiros Comerciais do Brasil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Apresente a diversidade dos parceiros comerciais do Brasil em todo o mundo, enfatizando a amplitude geográfica das relações comerciais do país e a variedade de setores e produtos envolvidos nas trocas comerciais.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Entre os países com mais compra e venda de produtos com o brasil estão Estados Unidos, China, Argentina, entre outros. Uma exemplificação da diversidade de parceiros comerciais, visto que esses três países possui uma orientação politica diferente entre eles, com a argentina estando um pouco mais próximo politicamente da china.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Objetivo da Análise: Identificar Padrões de Relacionamento Comercial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Descreva o objetivo principal da sua análise, que é identificar padrões nos números de importação e exportação do Brasil e compará-los com outros países para entender com quem o Brasil mais se assemelha em termos de relacionamento comercial internacional.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 motivo desse estudo é realmente identificar a posição do Brasil e sua relação com os outros países utilizando seus números de comércio exterior. Além disso, comparar essa relação com outros índices econômicos e de saúde dos países.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Temos esses índices de 167 países do ano de 2020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83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Clustering</a:t>
            </a:r>
            <a:r>
              <a:rPr lang="pt-BR" dirty="0"/>
              <a:t> hierárquico é um método de agrupamento feito por machine </a:t>
            </a:r>
            <a:r>
              <a:rPr lang="pt-BR" dirty="0" err="1"/>
              <a:t>leaning</a:t>
            </a:r>
            <a:r>
              <a:rPr lang="pt-BR" dirty="0"/>
              <a:t>, onde ele agrupa as observações pelas distancias que estão uma das outras</a:t>
            </a:r>
          </a:p>
          <a:p>
            <a:pPr rtl="0"/>
            <a:r>
              <a:rPr lang="pt-BR" dirty="0" err="1"/>
              <a:t>Metodo</a:t>
            </a:r>
            <a:r>
              <a:rPr lang="pt-BR" dirty="0"/>
              <a:t> </a:t>
            </a:r>
            <a:r>
              <a:rPr lang="pt-BR" dirty="0" err="1"/>
              <a:t>elbow</a:t>
            </a:r>
            <a:r>
              <a:rPr lang="pt-BR" dirty="0"/>
              <a:t> verifica a estabilidade da variância dos grupos a cada numero de grupos considerados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42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2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3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Grupo 1:  Afeganistão, </a:t>
            </a:r>
            <a:r>
              <a:rPr lang="pt-BR" dirty="0" err="1"/>
              <a:t>Austria</a:t>
            </a:r>
            <a:r>
              <a:rPr lang="pt-BR" dirty="0"/>
              <a:t>, </a:t>
            </a:r>
            <a:r>
              <a:rPr lang="pt-BR" dirty="0" err="1"/>
              <a:t>Bolivia</a:t>
            </a:r>
            <a:r>
              <a:rPr lang="pt-BR" dirty="0"/>
              <a:t>, Chila, Alemanha, Portugal</a:t>
            </a:r>
          </a:p>
          <a:p>
            <a:pPr rtl="0"/>
            <a:r>
              <a:rPr lang="pt-BR" dirty="0"/>
              <a:t>Grupo 2:  Angola, Maldivas, Paraguai, Vietnam</a:t>
            </a:r>
          </a:p>
          <a:p>
            <a:pPr rtl="0"/>
            <a:r>
              <a:rPr lang="pt-BR" dirty="0"/>
              <a:t>Grupo 4:  Irlanda e 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Seicheles (uma ilha),  </a:t>
            </a:r>
            <a:r>
              <a:rPr lang="pt-BR" b="1" i="0" dirty="0">
                <a:solidFill>
                  <a:srgbClr val="5F636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Irlanda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é um dos maiores exportado- res mundiais de produtos farmacêuticos e de software segundo o governo brasileiro</a:t>
            </a:r>
          </a:p>
          <a:p>
            <a:pPr rtl="0"/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Grupo 5: </a:t>
            </a:r>
            <a:r>
              <a:rPr lang="pt-BR" b="0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Liberia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e </a:t>
            </a:r>
            <a:r>
              <a:rPr lang="pt-BR" b="0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Lesotho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pt-BR" b="0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africa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austral)</a:t>
            </a:r>
          </a:p>
          <a:p>
            <a:pPr rtl="0"/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Grupo 6: Luxemburgo e Singapura</a:t>
            </a: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95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5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51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A7EBDD5-A286-4D39-9877-5CD090D87015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77BAA-64A1-43EC-BA46-224CFBA75D7A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A0C09-AEFF-483F-A4C6-90647ECCD570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63425-9316-4E06-A58D-F89FBE656AF3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1F02E-96B5-4F69-BD11-D1F1D9011627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E3F7E9-EAA7-4221-AA71-19125DCB0458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57F296-AE74-46BF-93F8-E82E0EC327E5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D0F19-6A4E-42CF-9E5F-11A990910DDF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B8FDE9-5B73-4021-813E-A5449859386C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7C227-EC60-4693-8D13-BCE19BE46A3C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ED68E9-1CDB-4D1C-9FE6-1347E311901C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754ED5EB-AE43-4949-B090-2D5B14139628}" type="datetime1">
              <a:rPr lang="pt-BR" noProof="0" smtClean="0"/>
              <a:t>22/04/2024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han0301/unsupervised-learning-on-country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gov.ebc.com.br/noticias/202403/brasil-registrou-superavit-de-us-1-5-bi-na-terceira-semana-de-marco#:~:text=No%20ano%2C%20as%20exporta&#231;&#245;es%20totalizam,corrente%20de%20US%24%20115%2C619%20bilh&#245;es.&amp;text=Nas%20exporta&#231;&#245;es%2C%20comparadas%20as%20m&#233;dias,de%20-4%2C0%25.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v.br/empresas-e-negocios/pt-br/invest-export-brasil/exportar/conheca-os-mercados/como_exportar_privado/como-exportar.pdf/irlanda.pdf" TargetMode="External"/><Relationship Id="rId4" Type="http://schemas.openxmlformats.org/officeDocument/2006/relationships/hyperlink" Target="https://www.portaldaindustria.com.br/industria-de-a-z/exportacao-e-comercio-exterior/#:~:text=As%20exporta&#231;&#245;es%20aumenta%20a%20produtividade,de%20tecnologias%20e%20know-how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Grãos de café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pt-BR" sz="7200" b="1" dirty="0">
                <a:solidFill>
                  <a:schemeClr val="tx1"/>
                </a:solidFill>
              </a:rPr>
              <a:t>Com quem o Brasil mais se parece ao se relacionar mundialmente?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r>
              <a:rPr lang="pt-BR" sz="2800" dirty="0">
                <a:solidFill>
                  <a:schemeClr val="tx1"/>
                </a:solidFill>
              </a:rPr>
              <a:t>USANDO OS NÚMEROS DE IMPORTAÇÃO E EXPORTAÇÃO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 rtlCol="0">
            <a:normAutofit/>
          </a:bodyPr>
          <a:lstStyle/>
          <a:p>
            <a:pPr rtl="0"/>
            <a:r>
              <a:rPr lang="pt-BR" sz="5400" b="1">
                <a:solidFill>
                  <a:srgbClr val="FFFFFF"/>
                </a:solidFill>
              </a:rPr>
              <a:t>Obrigado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1918"/>
            <a:ext cx="3791711" cy="393192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dirty="0">
                <a:solidFill>
                  <a:srgbClr val="FFFFFF"/>
                </a:solidFill>
              </a:rPr>
              <a:t>Malcolm dos Reis A. Pereira</a:t>
            </a:r>
          </a:p>
        </p:txBody>
      </p:sp>
      <p:pic>
        <p:nvPicPr>
          <p:cNvPr id="6" name="Imagem 5" descr="Imagem digital fictícia de planeta com anéis ao redor&#10;&#10;Descrição gerada automaticamente com confiança baixa">
            <a:extLst>
              <a:ext uri="{FF2B5EF4-FFF2-40B4-BE49-F238E27FC236}">
                <a16:creationId xmlns:a16="http://schemas.microsoft.com/office/drawing/2014/main" id="{7F8ABE84-312D-9B5E-5C2B-A0AC7CAB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8000"/>
                    </a14:imgEffect>
                    <a14:imgEffect>
                      <a14:brightnessContrast bright="-1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0098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38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b="1" dirty="0"/>
              <a:t>Com quem o brasil mais se parece?</a:t>
            </a:r>
          </a:p>
        </p:txBody>
      </p:sp>
      <p:graphicFrame>
        <p:nvGraphicFramePr>
          <p:cNvPr id="18" name="Espaço Reservado para Conteúdo 5">
            <a:extLst>
              <a:ext uri="{FF2B5EF4-FFF2-40B4-BE49-F238E27FC236}">
                <a16:creationId xmlns:a16="http://schemas.microsoft.com/office/drawing/2014/main" id="{F2FB25C3-5D8A-A985-8853-BE3DE64DD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82208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b="1" dirty="0"/>
              <a:t>Base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2A846B-89F2-45BD-C5EF-3D0C6DD2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Disponibilizada no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pt-BR" dirty="0"/>
              <a:t> sendo extraída pela HELP </a:t>
            </a:r>
            <a:r>
              <a:rPr lang="pt-BR" dirty="0" err="1"/>
              <a:t>International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2DA92C-A42D-04B4-AFFA-1A240AEF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29" y="2987927"/>
            <a:ext cx="10636469" cy="35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7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b="1" dirty="0"/>
              <a:t>metodologia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2A846B-89F2-45BD-C5EF-3D0C6DD2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Índice de agregação: números de importação e exportação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Agrupamento feito por </a:t>
            </a:r>
            <a:r>
              <a:rPr lang="pt-BR" dirty="0" err="1"/>
              <a:t>clustering</a:t>
            </a:r>
            <a:r>
              <a:rPr lang="pt-BR" dirty="0"/>
              <a:t> hierárquico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Decisão de número de </a:t>
            </a:r>
            <a:r>
              <a:rPr lang="pt-BR" dirty="0" err="1"/>
              <a:t>clusteres</a:t>
            </a:r>
            <a:r>
              <a:rPr lang="pt-BR" dirty="0"/>
              <a:t> pelo método do cotovelo (</a:t>
            </a:r>
            <a:r>
              <a:rPr lang="pt-BR" dirty="0" err="1"/>
              <a:t>Elbow</a:t>
            </a:r>
            <a:r>
              <a:rPr lang="pt-B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Análise dos grupos formados</a:t>
            </a:r>
          </a:p>
        </p:txBody>
      </p:sp>
    </p:spTree>
    <p:extLst>
      <p:ext uri="{BB962C8B-B14F-4D97-AF65-F5344CB8AC3E}">
        <p14:creationId xmlns:p14="http://schemas.microsoft.com/office/powerpoint/2010/main" val="3682347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b="1" dirty="0"/>
              <a:t>Importação e exportação</a:t>
            </a:r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EEAD799A-87DC-E3CC-75EE-26161D8D02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4127" y="2318241"/>
            <a:ext cx="4754880" cy="3958878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A631D4C-E51E-D017-9824-0DFB2CA75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Fortemente </a:t>
            </a:r>
            <a:r>
              <a:rPr lang="en-US" dirty="0" err="1"/>
              <a:t>correlacionadas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Associação</a:t>
            </a:r>
            <a:r>
              <a:rPr lang="en-US" dirty="0"/>
              <a:t> </a:t>
            </a:r>
            <a:r>
              <a:rPr lang="en-US" dirty="0" err="1"/>
              <a:t>positiva</a:t>
            </a:r>
            <a:r>
              <a:rPr lang="en-US" dirty="0"/>
              <a:t> e linear</a:t>
            </a:r>
          </a:p>
        </p:txBody>
      </p:sp>
    </p:spTree>
    <p:extLst>
      <p:ext uri="{BB962C8B-B14F-4D97-AF65-F5344CB8AC3E}">
        <p14:creationId xmlns:p14="http://schemas.microsoft.com/office/powerpoint/2010/main" val="4033869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44965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b="1" dirty="0" err="1"/>
              <a:t>Clustering</a:t>
            </a:r>
            <a:r>
              <a:rPr lang="pt-BR" b="1" dirty="0"/>
              <a:t> hierárquico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2A846B-89F2-45BD-C5EF-3D0C6DD20E6E}"/>
              </a:ext>
            </a:extLst>
          </p:cNvPr>
          <p:cNvSpPr>
            <a:spLocks/>
          </p:cNvSpPr>
          <p:nvPr/>
        </p:nvSpPr>
        <p:spPr>
          <a:xfrm>
            <a:off x="134074" y="0"/>
            <a:ext cx="5594064" cy="10135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493776">
              <a:spcAft>
                <a:spcPts val="648"/>
              </a:spcAft>
              <a:buFont typeface="Arial" panose="020B0604020202020204" pitchFamily="34" charset="0"/>
              <a:buChar char="•"/>
            </a:pPr>
            <a:r>
              <a:rPr lang="pt-BR" sz="19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944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Definindo o número de grupos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15A08702-0A34-34CA-062B-A235C1E00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0" b="4"/>
          <a:stretch/>
        </p:blipFill>
        <p:spPr>
          <a:xfrm>
            <a:off x="134074" y="929717"/>
            <a:ext cx="5855782" cy="4115249"/>
          </a:xfrm>
          <a:prstGeom prst="rect">
            <a:avLst/>
          </a:prstGeo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6E0F950-8BA2-ABBA-3405-BBA1F99FBD0F}"/>
              </a:ext>
            </a:extLst>
          </p:cNvPr>
          <p:cNvSpPr>
            <a:spLocks/>
          </p:cNvSpPr>
          <p:nvPr/>
        </p:nvSpPr>
        <p:spPr>
          <a:xfrm>
            <a:off x="6209949" y="70637"/>
            <a:ext cx="5719291" cy="1013501"/>
          </a:xfrm>
          <a:prstGeom prst="rect">
            <a:avLst/>
          </a:prstGeom>
        </p:spPr>
        <p:txBody>
          <a:bodyPr/>
          <a:lstStyle/>
          <a:p>
            <a:pPr marL="370332" indent="-370332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44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Agrupamento utilizando a ligação completa (complete </a:t>
            </a:r>
            <a:r>
              <a:rPr lang="pt-BR" sz="1944" kern="120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linkage</a:t>
            </a:r>
            <a:r>
              <a:rPr lang="pt-BR" sz="1944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7A822585-7AFA-0C67-B796-3CE11B6C9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40" b="4"/>
          <a:stretch/>
        </p:blipFill>
        <p:spPr>
          <a:xfrm>
            <a:off x="6209950" y="929716"/>
            <a:ext cx="5855782" cy="4115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5418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b="1" dirty="0"/>
              <a:t>Grupos</a:t>
            </a:r>
          </a:p>
        </p:txBody>
      </p:sp>
      <p:pic>
        <p:nvPicPr>
          <p:cNvPr id="4" name="Imagem 3" descr="Gráfico, Gráfico de dispersão">
            <a:extLst>
              <a:ext uri="{FF2B5EF4-FFF2-40B4-BE49-F238E27FC236}">
                <a16:creationId xmlns:a16="http://schemas.microsoft.com/office/drawing/2014/main" id="{F81BC214-FE86-D86A-C9FE-73D77C7AA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973" y="1340189"/>
            <a:ext cx="6745986" cy="4497324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A631D4C-E51E-D017-9824-0DFB2CA75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163" y="2075219"/>
            <a:ext cx="4389120" cy="3762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Seis </a:t>
            </a:r>
            <a:r>
              <a:rPr lang="en-US" sz="2400" dirty="0" err="1"/>
              <a:t>grupos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  <a:r>
              <a:rPr lang="en-US" sz="2400" dirty="0" err="1"/>
              <a:t>Brasil</a:t>
            </a:r>
            <a:r>
              <a:rPr lang="en-US" sz="2400" dirty="0"/>
              <a:t> </a:t>
            </a:r>
            <a:r>
              <a:rPr lang="en-US" sz="2400" dirty="0" err="1"/>
              <a:t>incluído</a:t>
            </a:r>
            <a:r>
              <a:rPr lang="en-US" sz="2400" dirty="0"/>
              <a:t> no </a:t>
            </a:r>
            <a:r>
              <a:rPr lang="en-US" sz="2400" dirty="0" err="1"/>
              <a:t>grupo</a:t>
            </a:r>
            <a:r>
              <a:rPr lang="en-US" sz="2400" dirty="0"/>
              <a:t> 3 com </a:t>
            </a:r>
            <a:r>
              <a:rPr lang="pt-BR" sz="2400" dirty="0"/>
              <a:t>Argentina, Australia, Canada, China, </a:t>
            </a:r>
            <a:r>
              <a:rPr lang="pt-BR" sz="2400" dirty="0" err="1"/>
              <a:t>Colombia</a:t>
            </a:r>
            <a:r>
              <a:rPr lang="pt-BR" sz="2400" dirty="0"/>
              <a:t>, França, todos os países do BRICS e outros 39 países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419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b="1" dirty="0"/>
              <a:t>Conclusão do caso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2A846B-89F2-45BD-C5EF-3D0C6DD2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A clusterização pode ser utilizada para identificar perfis parecidos, podendo otimizar vários processos, como: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Identificação de potenciais clientes, direcionando melhor a equipe de marketing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Identificar um perfil melhor para uma vaga de trabalho, otimizando o processo de contratação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No nosso caso, identificar um país parecido com o nosso a fim de fazer </a:t>
            </a:r>
            <a:r>
              <a:rPr lang="pt-BR" dirty="0" err="1"/>
              <a:t>parceirias</a:t>
            </a:r>
            <a:r>
              <a:rPr lang="pt-BR" dirty="0"/>
              <a:t> comerciais entre eles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Organizar algo que não está devidamente separado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792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b="1" dirty="0"/>
              <a:t>referências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2A846B-89F2-45BD-C5EF-3D0C6DD2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>
                <a:hlinkClick r:id="rId3"/>
              </a:rPr>
              <a:t>Agência </a:t>
            </a:r>
            <a:r>
              <a:rPr lang="pt-BR" dirty="0" err="1">
                <a:hlinkClick r:id="rId3"/>
              </a:rPr>
              <a:t>Gov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 Portal da indústria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>
                <a:hlinkClick r:id="rId5"/>
              </a:rPr>
              <a:t>Governo Brasileiro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702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37_TF89549367_Win32" id="{B7631466-5620-406F-B345-DED74D18414B}" vid="{2557DDE7-0DEF-4F78-9981-A011373C28A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varejo</Template>
  <TotalTime>320</TotalTime>
  <Words>645</Words>
  <Application>Microsoft Office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Söhne</vt:lpstr>
      <vt:lpstr>Tw Cen MT</vt:lpstr>
      <vt:lpstr>Tw Cen MT Condensed</vt:lpstr>
      <vt:lpstr>Wingdings 3</vt:lpstr>
      <vt:lpstr>Integral</vt:lpstr>
      <vt:lpstr>Com quem o Brasil mais se parece ao se relacionar mundialmente?</vt:lpstr>
      <vt:lpstr>Com quem o brasil mais se parece?</vt:lpstr>
      <vt:lpstr>Base de dados</vt:lpstr>
      <vt:lpstr>metodologia</vt:lpstr>
      <vt:lpstr>Importação e exportação</vt:lpstr>
      <vt:lpstr>Clustering hierárquico</vt:lpstr>
      <vt:lpstr>Grupos</vt:lpstr>
      <vt:lpstr>Conclusão do caso</vt:lpstr>
      <vt:lpstr>referências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quem o Brasil mais se parece ao se relacionar mundialmente?</dc:title>
  <dc:creator>Malcolm dos Reis Alves Pereira</dc:creator>
  <cp:lastModifiedBy>Malcolm dos Reis Alves Pereira</cp:lastModifiedBy>
  <cp:revision>1</cp:revision>
  <dcterms:created xsi:type="dcterms:W3CDTF">2024-04-22T17:27:06Z</dcterms:created>
  <dcterms:modified xsi:type="dcterms:W3CDTF">2024-04-22T23:07:01Z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