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C87118-EE01-45B9-92FF-D24EB2B62C71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00D6B68-1AC2-425A-B663-048B0751F1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200" dirty="0" err="1"/>
              <a:t>Lorem</a:t>
            </a:r>
            <a:r>
              <a:rPr lang="en-GB" sz="1200" dirty="0"/>
              <a:t> </a:t>
            </a:r>
            <a:r>
              <a:rPr lang="en-GB" sz="1200" dirty="0" err="1"/>
              <a:t>ipsum</a:t>
            </a:r>
            <a:r>
              <a:rPr lang="en-GB" sz="1200" dirty="0"/>
              <a:t>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  <a:r>
              <a:rPr lang="en-GB" sz="1200" dirty="0" err="1"/>
              <a:t>consectetur</a:t>
            </a:r>
            <a:r>
              <a:rPr lang="en-GB" sz="1200" dirty="0"/>
              <a:t> </a:t>
            </a:r>
            <a:r>
              <a:rPr lang="en-GB" sz="1200" dirty="0" err="1"/>
              <a:t>adipiscing</a:t>
            </a:r>
            <a:r>
              <a:rPr lang="en-GB" sz="1200" dirty="0"/>
              <a:t> </a:t>
            </a:r>
            <a:r>
              <a:rPr lang="en-GB" sz="1200" dirty="0" err="1"/>
              <a:t>elit</a:t>
            </a:r>
            <a:r>
              <a:rPr lang="en-GB" sz="1200" dirty="0"/>
              <a:t>. </a:t>
            </a:r>
            <a:r>
              <a:rPr lang="en-GB" sz="1200" dirty="0" err="1"/>
              <a:t>Nulla</a:t>
            </a:r>
            <a:r>
              <a:rPr lang="en-GB" sz="1200" dirty="0"/>
              <a:t> </a:t>
            </a:r>
            <a:r>
              <a:rPr lang="en-GB" sz="1200" dirty="0" err="1"/>
              <a:t>pretium</a:t>
            </a:r>
            <a:r>
              <a:rPr lang="en-GB" sz="1200" dirty="0"/>
              <a:t> ac </a:t>
            </a:r>
            <a:r>
              <a:rPr lang="en-GB" sz="1200" dirty="0" err="1"/>
              <a:t>metus</a:t>
            </a:r>
            <a:r>
              <a:rPr lang="en-GB" sz="1200" dirty="0"/>
              <a:t> id </a:t>
            </a:r>
            <a:r>
              <a:rPr lang="en-GB" sz="1200" dirty="0" err="1"/>
              <a:t>placerat</a:t>
            </a:r>
            <a:r>
              <a:rPr lang="en-GB" sz="1200" dirty="0"/>
              <a:t>. </a:t>
            </a:r>
            <a:r>
              <a:rPr lang="en-GB" sz="1200" dirty="0" err="1"/>
              <a:t>Nulla</a:t>
            </a:r>
            <a:r>
              <a:rPr lang="en-GB" sz="1200" dirty="0"/>
              <a:t> </a:t>
            </a:r>
            <a:r>
              <a:rPr lang="en-GB" sz="1200" dirty="0" err="1"/>
              <a:t>eu</a:t>
            </a:r>
            <a:r>
              <a:rPr lang="en-GB" sz="1200" dirty="0"/>
              <a:t> </a:t>
            </a:r>
            <a:r>
              <a:rPr lang="en-GB" sz="1200" dirty="0" err="1"/>
              <a:t>vulputate</a:t>
            </a:r>
            <a:r>
              <a:rPr lang="en-GB" sz="1200" dirty="0"/>
              <a:t> dui. </a:t>
            </a:r>
            <a:r>
              <a:rPr lang="en-GB" sz="1200" dirty="0" err="1"/>
              <a:t>Donec</a:t>
            </a:r>
            <a:r>
              <a:rPr lang="en-GB" sz="1200" dirty="0"/>
              <a:t> </a:t>
            </a:r>
            <a:r>
              <a:rPr lang="en-GB" sz="1200" dirty="0" err="1"/>
              <a:t>tristique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urna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 </a:t>
            </a:r>
            <a:r>
              <a:rPr lang="en-GB" sz="1200" dirty="0" err="1"/>
              <a:t>pellentesque</a:t>
            </a:r>
            <a:r>
              <a:rPr lang="en-GB" sz="1200" dirty="0"/>
              <a:t>. Cum </a:t>
            </a:r>
            <a:r>
              <a:rPr lang="en-GB" sz="1200" dirty="0" err="1"/>
              <a:t>sociis</a:t>
            </a:r>
            <a:r>
              <a:rPr lang="en-GB" sz="1200" dirty="0"/>
              <a:t> </a:t>
            </a:r>
            <a:r>
              <a:rPr lang="en-GB" sz="1200" dirty="0" err="1"/>
              <a:t>natoque</a:t>
            </a:r>
            <a:r>
              <a:rPr lang="en-GB" sz="1200" dirty="0"/>
              <a:t> </a:t>
            </a:r>
            <a:r>
              <a:rPr lang="en-GB" sz="1200" dirty="0" err="1"/>
              <a:t>penatibus</a:t>
            </a:r>
            <a:r>
              <a:rPr lang="en-GB" sz="1200" dirty="0"/>
              <a:t> et </a:t>
            </a:r>
            <a:r>
              <a:rPr lang="en-GB" sz="1200" dirty="0" err="1"/>
              <a:t>magnis</a:t>
            </a:r>
            <a:r>
              <a:rPr lang="en-GB" sz="1200" dirty="0"/>
              <a:t> </a:t>
            </a:r>
            <a:r>
              <a:rPr lang="en-GB" sz="1200" dirty="0" err="1"/>
              <a:t>dis</a:t>
            </a:r>
            <a:r>
              <a:rPr lang="en-GB" sz="1200" dirty="0"/>
              <a:t> parturient </a:t>
            </a:r>
            <a:r>
              <a:rPr lang="en-GB" sz="1200" dirty="0" err="1"/>
              <a:t>montes</a:t>
            </a:r>
            <a:r>
              <a:rPr lang="en-GB" sz="1200" dirty="0"/>
              <a:t>, </a:t>
            </a:r>
            <a:r>
              <a:rPr lang="en-GB" sz="1200" dirty="0" err="1"/>
              <a:t>nascetur</a:t>
            </a:r>
            <a:r>
              <a:rPr lang="en-GB" sz="1200" dirty="0"/>
              <a:t> </a:t>
            </a:r>
            <a:r>
              <a:rPr lang="en-GB" sz="1200" dirty="0" err="1"/>
              <a:t>ridiculus</a:t>
            </a:r>
            <a:r>
              <a:rPr lang="en-GB" sz="1200" dirty="0"/>
              <a:t> mus. </a:t>
            </a:r>
            <a:r>
              <a:rPr lang="en-GB" sz="1200" dirty="0" err="1"/>
              <a:t>Vestibulum</a:t>
            </a:r>
            <a:r>
              <a:rPr lang="en-GB" sz="1200" dirty="0"/>
              <a:t> </a:t>
            </a:r>
            <a:r>
              <a:rPr lang="en-GB" sz="1200" dirty="0" err="1"/>
              <a:t>purus</a:t>
            </a:r>
            <a:r>
              <a:rPr lang="en-GB" sz="1200" dirty="0"/>
              <a:t> magna, </a:t>
            </a:r>
            <a:r>
              <a:rPr lang="en-GB" sz="1200" dirty="0" err="1"/>
              <a:t>laoreet</a:t>
            </a:r>
            <a:r>
              <a:rPr lang="en-GB" sz="1200" dirty="0"/>
              <a:t> </a:t>
            </a:r>
            <a:r>
              <a:rPr lang="en-GB" sz="1200" dirty="0" err="1"/>
              <a:t>vel</a:t>
            </a:r>
            <a:r>
              <a:rPr lang="en-GB" sz="1200" dirty="0"/>
              <a:t> </a:t>
            </a:r>
            <a:r>
              <a:rPr lang="en-GB" sz="1200" dirty="0" err="1"/>
              <a:t>venenatis</a:t>
            </a:r>
            <a:r>
              <a:rPr lang="en-GB" sz="1200" dirty="0"/>
              <a:t> </a:t>
            </a:r>
            <a:r>
              <a:rPr lang="en-GB" sz="1200" dirty="0" err="1"/>
              <a:t>sed</a:t>
            </a:r>
            <a:r>
              <a:rPr lang="en-GB" sz="1200" dirty="0"/>
              <a:t>, </a:t>
            </a:r>
            <a:r>
              <a:rPr lang="en-GB" sz="1200" dirty="0" err="1"/>
              <a:t>mattis</a:t>
            </a:r>
            <a:r>
              <a:rPr lang="en-GB" sz="1200" dirty="0"/>
              <a:t> at dui. </a:t>
            </a:r>
            <a:r>
              <a:rPr lang="en-GB" sz="1200" dirty="0" err="1"/>
              <a:t>Suspendisse</a:t>
            </a:r>
            <a:r>
              <a:rPr lang="en-GB" sz="1200" dirty="0"/>
              <a:t> </a:t>
            </a:r>
            <a:r>
              <a:rPr lang="en-GB" sz="1200" dirty="0" err="1"/>
              <a:t>potenti</a:t>
            </a:r>
            <a:r>
              <a:rPr lang="en-GB" sz="1200" dirty="0"/>
              <a:t>. </a:t>
            </a:r>
            <a:r>
              <a:rPr lang="en-GB" sz="1200" dirty="0" err="1"/>
              <a:t>Sed</a:t>
            </a:r>
            <a:r>
              <a:rPr lang="en-GB" sz="1200" dirty="0"/>
              <a:t> </a:t>
            </a:r>
            <a:r>
              <a:rPr lang="en-GB" sz="1200" dirty="0" err="1"/>
              <a:t>tempor</a:t>
            </a:r>
            <a:r>
              <a:rPr lang="en-GB" sz="1200" dirty="0"/>
              <a:t>, </a:t>
            </a:r>
            <a:r>
              <a:rPr lang="en-GB" sz="1200" dirty="0" err="1"/>
              <a:t>justo</a:t>
            </a:r>
            <a:r>
              <a:rPr lang="en-GB" sz="1200" dirty="0"/>
              <a:t> </a:t>
            </a:r>
            <a:r>
              <a:rPr lang="en-GB" sz="1200" dirty="0" err="1"/>
              <a:t>vel</a:t>
            </a:r>
            <a:r>
              <a:rPr lang="en-GB" sz="1200" dirty="0"/>
              <a:t> </a:t>
            </a:r>
            <a:r>
              <a:rPr lang="en-GB" sz="1200" dirty="0" err="1"/>
              <a:t>vestibulum</a:t>
            </a:r>
            <a:r>
              <a:rPr lang="en-GB" sz="1200" dirty="0"/>
              <a:t> </a:t>
            </a:r>
            <a:r>
              <a:rPr lang="en-GB" sz="1200" dirty="0" err="1"/>
              <a:t>sagittis</a:t>
            </a:r>
            <a:r>
              <a:rPr lang="en-GB" sz="1200" dirty="0"/>
              <a:t>, </a:t>
            </a:r>
            <a:r>
              <a:rPr lang="en-GB" sz="1200" dirty="0" err="1"/>
              <a:t>ipsum</a:t>
            </a:r>
            <a:r>
              <a:rPr lang="en-GB" sz="1200" dirty="0"/>
              <a:t> </a:t>
            </a:r>
            <a:r>
              <a:rPr lang="en-GB" sz="1200" dirty="0" err="1"/>
              <a:t>libero</a:t>
            </a:r>
            <a:r>
              <a:rPr lang="en-GB" sz="1200" dirty="0"/>
              <a:t> </a:t>
            </a:r>
            <a:r>
              <a:rPr lang="en-GB" sz="1200" dirty="0" err="1"/>
              <a:t>adipiscing</a:t>
            </a:r>
            <a:r>
              <a:rPr lang="en-GB" sz="1200" dirty="0"/>
              <a:t> </a:t>
            </a:r>
            <a:r>
              <a:rPr lang="en-GB" sz="1200" dirty="0" err="1"/>
              <a:t>est</a:t>
            </a:r>
            <a:r>
              <a:rPr lang="en-GB" sz="1200" dirty="0"/>
              <a:t>, </a:t>
            </a:r>
            <a:r>
              <a:rPr lang="en-GB" sz="1200" dirty="0" err="1"/>
              <a:t>vel</a:t>
            </a:r>
            <a:r>
              <a:rPr lang="en-GB" sz="1200" dirty="0"/>
              <a:t> </a:t>
            </a:r>
            <a:r>
              <a:rPr lang="en-GB" sz="1200" dirty="0" err="1"/>
              <a:t>aliquet</a:t>
            </a:r>
            <a:r>
              <a:rPr lang="en-GB" sz="1200" dirty="0"/>
              <a:t> </a:t>
            </a:r>
            <a:r>
              <a:rPr lang="en-GB" sz="1200" dirty="0" err="1"/>
              <a:t>massa</a:t>
            </a:r>
            <a:r>
              <a:rPr lang="en-GB" sz="1200" dirty="0"/>
              <a:t> </a:t>
            </a:r>
            <a:r>
              <a:rPr lang="en-GB" sz="1200" dirty="0" err="1"/>
              <a:t>tellus</a:t>
            </a:r>
            <a:r>
              <a:rPr lang="en-GB" sz="1200" dirty="0"/>
              <a:t> </a:t>
            </a:r>
            <a:r>
              <a:rPr lang="en-GB" sz="1200" dirty="0" err="1"/>
              <a:t>eu</a:t>
            </a:r>
            <a:r>
              <a:rPr lang="en-GB" sz="1200" dirty="0"/>
              <a:t> </a:t>
            </a:r>
            <a:r>
              <a:rPr lang="en-GB" sz="1200" dirty="0" err="1"/>
              <a:t>risus</a:t>
            </a:r>
            <a:r>
              <a:rPr lang="en-GB" sz="1200" dirty="0" smtClean="0"/>
              <a:t>.</a:t>
            </a:r>
          </a:p>
          <a:p>
            <a:endParaRPr lang="en-GB" sz="1200" dirty="0"/>
          </a:p>
          <a:p>
            <a:r>
              <a:rPr lang="en-GB" sz="1200" dirty="0" err="1"/>
              <a:t>Donec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lobortis</a:t>
            </a:r>
            <a:r>
              <a:rPr lang="en-GB" sz="1200" dirty="0"/>
              <a:t> </a:t>
            </a:r>
            <a:r>
              <a:rPr lang="en-GB" sz="1200" dirty="0" err="1"/>
              <a:t>erat</a:t>
            </a:r>
            <a:r>
              <a:rPr lang="en-GB" sz="1200" dirty="0"/>
              <a:t>, at </a:t>
            </a:r>
            <a:r>
              <a:rPr lang="en-GB" sz="1200" dirty="0" err="1"/>
              <a:t>bibendum</a:t>
            </a:r>
            <a:r>
              <a:rPr lang="en-GB" sz="1200" dirty="0"/>
              <a:t> </a:t>
            </a:r>
            <a:r>
              <a:rPr lang="en-GB" sz="1200" dirty="0" err="1"/>
              <a:t>turpis</a:t>
            </a:r>
            <a:r>
              <a:rPr lang="en-GB" sz="1200" dirty="0"/>
              <a:t>. In et </a:t>
            </a:r>
            <a:r>
              <a:rPr lang="en-GB" sz="1200" dirty="0" err="1"/>
              <a:t>lorem</a:t>
            </a:r>
            <a:r>
              <a:rPr lang="en-GB" sz="1200" dirty="0"/>
              <a:t> </a:t>
            </a:r>
            <a:r>
              <a:rPr lang="en-GB" sz="1200" dirty="0" err="1"/>
              <a:t>nibh</a:t>
            </a:r>
            <a:r>
              <a:rPr lang="en-GB" sz="1200" dirty="0"/>
              <a:t>. </a:t>
            </a:r>
            <a:r>
              <a:rPr lang="en-GB" sz="1200" dirty="0" err="1"/>
              <a:t>Praesent</a:t>
            </a:r>
            <a:r>
              <a:rPr lang="en-GB" sz="1200" dirty="0"/>
              <a:t> </a:t>
            </a:r>
            <a:r>
              <a:rPr lang="en-GB" sz="1200" dirty="0" err="1"/>
              <a:t>faucibus</a:t>
            </a:r>
            <a:r>
              <a:rPr lang="en-GB" sz="1200" dirty="0"/>
              <a:t> </a:t>
            </a:r>
            <a:r>
              <a:rPr lang="en-GB" sz="1200" dirty="0" err="1"/>
              <a:t>orci</a:t>
            </a:r>
            <a:r>
              <a:rPr lang="en-GB" sz="1200" dirty="0"/>
              <a:t> </a:t>
            </a:r>
            <a:r>
              <a:rPr lang="en-GB" sz="1200" dirty="0" err="1"/>
              <a:t>quis</a:t>
            </a:r>
            <a:r>
              <a:rPr lang="en-GB" sz="1200" dirty="0"/>
              <a:t> </a:t>
            </a:r>
            <a:r>
              <a:rPr lang="en-GB" sz="1200" dirty="0" err="1"/>
              <a:t>luctus</a:t>
            </a:r>
            <a:r>
              <a:rPr lang="en-GB" sz="1200" dirty="0"/>
              <a:t> </a:t>
            </a:r>
            <a:r>
              <a:rPr lang="en-GB" sz="1200" dirty="0" err="1"/>
              <a:t>egestas</a:t>
            </a:r>
            <a:r>
              <a:rPr lang="en-GB" sz="1200" dirty="0"/>
              <a:t>. </a:t>
            </a:r>
            <a:r>
              <a:rPr lang="en-GB" sz="1200" dirty="0" err="1"/>
              <a:t>Suspendisse</a:t>
            </a:r>
            <a:r>
              <a:rPr lang="en-GB" sz="1200" dirty="0"/>
              <a:t> vitae </a:t>
            </a:r>
            <a:r>
              <a:rPr lang="en-GB" sz="1200" dirty="0" err="1"/>
              <a:t>pharetra</a:t>
            </a:r>
            <a:r>
              <a:rPr lang="en-GB" sz="1200" dirty="0"/>
              <a:t> </a:t>
            </a:r>
            <a:r>
              <a:rPr lang="en-GB" sz="1200" dirty="0" err="1"/>
              <a:t>nisl</a:t>
            </a:r>
            <a:r>
              <a:rPr lang="en-GB" sz="1200" dirty="0"/>
              <a:t>. </a:t>
            </a:r>
            <a:r>
              <a:rPr lang="en-GB" sz="1200" dirty="0" err="1"/>
              <a:t>Aliquam</a:t>
            </a:r>
            <a:r>
              <a:rPr lang="en-GB" sz="1200" dirty="0"/>
              <a:t> </a:t>
            </a:r>
            <a:r>
              <a:rPr lang="en-GB" sz="1200" dirty="0" err="1"/>
              <a:t>viverra</a:t>
            </a:r>
            <a:r>
              <a:rPr lang="en-GB" sz="1200" dirty="0"/>
              <a:t> </a:t>
            </a:r>
            <a:r>
              <a:rPr lang="en-GB" sz="1200" dirty="0" err="1"/>
              <a:t>posuere</a:t>
            </a:r>
            <a:r>
              <a:rPr lang="en-GB" sz="1200" dirty="0"/>
              <a:t> </a:t>
            </a:r>
            <a:r>
              <a:rPr lang="en-GB" sz="1200" dirty="0" err="1"/>
              <a:t>orci</a:t>
            </a:r>
            <a:r>
              <a:rPr lang="en-GB" sz="1200" dirty="0"/>
              <a:t> vitae </a:t>
            </a:r>
            <a:r>
              <a:rPr lang="en-GB" sz="1200" dirty="0" err="1"/>
              <a:t>mollis</a:t>
            </a:r>
            <a:r>
              <a:rPr lang="en-GB" sz="1200" dirty="0"/>
              <a:t>. </a:t>
            </a:r>
            <a:r>
              <a:rPr lang="en-GB" sz="1200" dirty="0" err="1"/>
              <a:t>Vestibulum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ullamcorper</a:t>
            </a:r>
            <a:r>
              <a:rPr lang="en-GB" sz="1200" dirty="0"/>
              <a:t> </a:t>
            </a:r>
            <a:r>
              <a:rPr lang="en-GB" sz="1200" dirty="0" err="1"/>
              <a:t>odio</a:t>
            </a:r>
            <a:r>
              <a:rPr lang="en-GB" sz="1200" dirty="0"/>
              <a:t>. </a:t>
            </a:r>
            <a:r>
              <a:rPr lang="en-GB" sz="1200" dirty="0" err="1"/>
              <a:t>Mauris</a:t>
            </a:r>
            <a:r>
              <a:rPr lang="en-GB" sz="1200" dirty="0"/>
              <a:t> </a:t>
            </a:r>
            <a:r>
              <a:rPr lang="en-GB" sz="1200" dirty="0" err="1"/>
              <a:t>nulla</a:t>
            </a:r>
            <a:r>
              <a:rPr lang="en-GB" sz="1200" dirty="0"/>
              <a:t> quam, </a:t>
            </a:r>
            <a:r>
              <a:rPr lang="en-GB" sz="1200" dirty="0" err="1"/>
              <a:t>sagittis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 </a:t>
            </a:r>
            <a:r>
              <a:rPr lang="en-GB" sz="1200" dirty="0" err="1"/>
              <a:t>nunc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, </a:t>
            </a:r>
            <a:r>
              <a:rPr lang="en-GB" sz="1200" dirty="0" err="1"/>
              <a:t>volutpat</a:t>
            </a:r>
            <a:r>
              <a:rPr lang="en-GB" sz="1200" dirty="0"/>
              <a:t> </a:t>
            </a:r>
            <a:r>
              <a:rPr lang="en-GB" sz="1200" dirty="0" err="1"/>
              <a:t>iaculis</a:t>
            </a:r>
            <a:r>
              <a:rPr lang="en-GB" sz="1200" dirty="0"/>
              <a:t> </a:t>
            </a:r>
            <a:r>
              <a:rPr lang="en-GB" sz="1200" dirty="0" err="1"/>
              <a:t>turpis</a:t>
            </a:r>
            <a:r>
              <a:rPr lang="en-GB" sz="1200" dirty="0"/>
              <a:t>. </a:t>
            </a:r>
            <a:r>
              <a:rPr lang="en-GB" sz="1200" dirty="0" err="1"/>
              <a:t>Pellentesque</a:t>
            </a:r>
            <a:r>
              <a:rPr lang="en-GB" sz="1200" dirty="0"/>
              <a:t> </a:t>
            </a:r>
            <a:r>
              <a:rPr lang="en-GB" sz="1200" dirty="0" err="1"/>
              <a:t>iaculis</a:t>
            </a:r>
            <a:r>
              <a:rPr lang="en-GB" sz="1200" dirty="0"/>
              <a:t> </a:t>
            </a:r>
            <a:r>
              <a:rPr lang="en-GB" sz="1200" dirty="0" err="1"/>
              <a:t>eros</a:t>
            </a:r>
            <a:r>
              <a:rPr lang="en-GB" sz="1200" dirty="0"/>
              <a:t> id </a:t>
            </a:r>
            <a:r>
              <a:rPr lang="en-GB" sz="1200" dirty="0" err="1"/>
              <a:t>justo</a:t>
            </a:r>
            <a:r>
              <a:rPr lang="en-GB" sz="1200" dirty="0"/>
              <a:t> </a:t>
            </a:r>
            <a:r>
              <a:rPr lang="en-GB" sz="1200" dirty="0" err="1"/>
              <a:t>bibendum</a:t>
            </a:r>
            <a:r>
              <a:rPr lang="en-GB" sz="1200" dirty="0"/>
              <a:t> </a:t>
            </a:r>
            <a:r>
              <a:rPr lang="en-GB" sz="1200" dirty="0" err="1"/>
              <a:t>eleifend</a:t>
            </a:r>
            <a:r>
              <a:rPr lang="en-GB" sz="1200" dirty="0"/>
              <a:t>. </a:t>
            </a:r>
            <a:r>
              <a:rPr lang="en-GB" sz="1200" dirty="0" err="1"/>
              <a:t>Donec</a:t>
            </a:r>
            <a:r>
              <a:rPr lang="en-GB" sz="1200" dirty="0"/>
              <a:t> </a:t>
            </a:r>
            <a:r>
              <a:rPr lang="en-GB" sz="1200" dirty="0" err="1"/>
              <a:t>tincidunt</a:t>
            </a:r>
            <a:r>
              <a:rPr lang="en-GB" sz="1200" dirty="0"/>
              <a:t> </a:t>
            </a:r>
            <a:r>
              <a:rPr lang="en-GB" sz="1200" dirty="0" err="1"/>
              <a:t>mattis</a:t>
            </a:r>
            <a:r>
              <a:rPr lang="en-GB" sz="1200" dirty="0"/>
              <a:t> </a:t>
            </a:r>
            <a:r>
              <a:rPr lang="en-GB" sz="1200" dirty="0" err="1"/>
              <a:t>felis</a:t>
            </a:r>
            <a:r>
              <a:rPr lang="en-GB" sz="1200" dirty="0"/>
              <a:t>, ac </a:t>
            </a:r>
            <a:r>
              <a:rPr lang="en-GB" sz="1200" dirty="0" err="1"/>
              <a:t>placerat</a:t>
            </a:r>
            <a:r>
              <a:rPr lang="en-GB" sz="1200" dirty="0"/>
              <a:t> </a:t>
            </a:r>
            <a:r>
              <a:rPr lang="en-GB" sz="1200" dirty="0" err="1"/>
              <a:t>lectus</a:t>
            </a:r>
            <a:r>
              <a:rPr lang="en-GB" sz="1200" dirty="0"/>
              <a:t> </a:t>
            </a:r>
            <a:r>
              <a:rPr lang="en-GB" sz="1200" dirty="0" err="1"/>
              <a:t>pharetra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. </a:t>
            </a:r>
            <a:r>
              <a:rPr lang="en-GB" sz="1200" dirty="0" err="1"/>
              <a:t>Donec</a:t>
            </a:r>
            <a:r>
              <a:rPr lang="en-GB" sz="1200" dirty="0"/>
              <a:t> ante mi, </a:t>
            </a:r>
            <a:r>
              <a:rPr lang="en-GB" sz="1200" dirty="0" err="1"/>
              <a:t>congue</a:t>
            </a:r>
            <a:r>
              <a:rPr lang="en-GB" sz="1200" dirty="0"/>
              <a:t> </a:t>
            </a:r>
            <a:r>
              <a:rPr lang="en-GB" sz="1200" dirty="0" err="1"/>
              <a:t>eu</a:t>
            </a:r>
            <a:r>
              <a:rPr lang="en-GB" sz="1200" dirty="0"/>
              <a:t> </a:t>
            </a:r>
            <a:r>
              <a:rPr lang="en-GB" sz="1200" dirty="0" err="1"/>
              <a:t>pulvinar</a:t>
            </a:r>
            <a:r>
              <a:rPr lang="en-GB" sz="1200" dirty="0"/>
              <a:t> </a:t>
            </a:r>
            <a:r>
              <a:rPr lang="en-GB" sz="1200" dirty="0" err="1"/>
              <a:t>scelerisque</a:t>
            </a:r>
            <a:r>
              <a:rPr lang="en-GB" sz="1200" dirty="0"/>
              <a:t>, </a:t>
            </a:r>
            <a:r>
              <a:rPr lang="en-GB" sz="1200" dirty="0" err="1"/>
              <a:t>mollis</a:t>
            </a:r>
            <a:r>
              <a:rPr lang="en-GB" sz="1200" dirty="0"/>
              <a:t> </a:t>
            </a:r>
            <a:r>
              <a:rPr lang="en-GB" sz="1200" dirty="0" err="1"/>
              <a:t>sed</a:t>
            </a:r>
            <a:r>
              <a:rPr lang="en-GB" sz="1200" dirty="0"/>
              <a:t> ante. Maecenas </a:t>
            </a:r>
            <a:r>
              <a:rPr lang="en-GB" sz="1200" dirty="0" err="1"/>
              <a:t>arcu</a:t>
            </a:r>
            <a:r>
              <a:rPr lang="en-GB" sz="1200" dirty="0"/>
              <a:t> </a:t>
            </a:r>
            <a:r>
              <a:rPr lang="en-GB" sz="1200" dirty="0" err="1"/>
              <a:t>sapien</a:t>
            </a:r>
            <a:r>
              <a:rPr lang="en-GB" sz="1200" dirty="0"/>
              <a:t>, </a:t>
            </a:r>
            <a:r>
              <a:rPr lang="en-GB" sz="1200" dirty="0" err="1"/>
              <a:t>lobortis</a:t>
            </a:r>
            <a:r>
              <a:rPr lang="en-GB" sz="1200" dirty="0"/>
              <a:t> non </a:t>
            </a:r>
            <a:r>
              <a:rPr lang="en-GB" sz="1200" dirty="0" err="1"/>
              <a:t>feugiat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  <a:r>
              <a:rPr lang="en-GB" sz="1200" dirty="0" err="1"/>
              <a:t>laoreet</a:t>
            </a:r>
            <a:r>
              <a:rPr lang="en-GB" sz="1200" dirty="0"/>
              <a:t> </a:t>
            </a:r>
            <a:r>
              <a:rPr lang="en-GB" sz="1200" dirty="0" err="1"/>
              <a:t>nec</a:t>
            </a:r>
            <a:r>
              <a:rPr lang="en-GB" sz="1200" dirty="0"/>
              <a:t> </a:t>
            </a:r>
            <a:r>
              <a:rPr lang="en-GB" sz="1200" dirty="0" err="1"/>
              <a:t>tortor</a:t>
            </a:r>
            <a:r>
              <a:rPr lang="en-GB" sz="1200" dirty="0"/>
              <a:t>. </a:t>
            </a:r>
            <a:r>
              <a:rPr lang="en-GB" sz="1200" dirty="0" err="1"/>
              <a:t>Etiam</a:t>
            </a:r>
            <a:r>
              <a:rPr lang="en-GB" sz="1200" dirty="0"/>
              <a:t> </a:t>
            </a:r>
            <a:r>
              <a:rPr lang="en-GB" sz="1200" dirty="0" err="1"/>
              <a:t>eget</a:t>
            </a:r>
            <a:r>
              <a:rPr lang="en-GB" sz="1200" dirty="0"/>
              <a:t> </a:t>
            </a:r>
            <a:r>
              <a:rPr lang="en-GB" sz="1200" dirty="0" err="1"/>
              <a:t>elit</a:t>
            </a:r>
            <a:r>
              <a:rPr lang="en-GB" sz="1200" dirty="0"/>
              <a:t> ac </a:t>
            </a:r>
            <a:r>
              <a:rPr lang="en-GB" sz="1200" dirty="0" err="1"/>
              <a:t>urna</a:t>
            </a:r>
            <a:r>
              <a:rPr lang="en-GB" sz="1200" dirty="0"/>
              <a:t> </a:t>
            </a:r>
            <a:r>
              <a:rPr lang="en-GB" sz="1200" dirty="0" err="1"/>
              <a:t>bibendum</a:t>
            </a:r>
            <a:r>
              <a:rPr lang="en-GB" sz="1200" dirty="0"/>
              <a:t> </a:t>
            </a:r>
            <a:r>
              <a:rPr lang="en-GB" sz="1200" dirty="0" err="1"/>
              <a:t>blandit</a:t>
            </a:r>
            <a:r>
              <a:rPr lang="en-GB" sz="1200" dirty="0"/>
              <a:t> at sit </a:t>
            </a:r>
            <a:r>
              <a:rPr lang="en-GB" sz="1200" dirty="0" err="1"/>
              <a:t>amet</a:t>
            </a:r>
            <a:r>
              <a:rPr lang="en-GB" sz="1200" dirty="0"/>
              <a:t> quam</a:t>
            </a:r>
            <a:r>
              <a:rPr lang="en-GB" sz="1200"/>
              <a:t>. </a:t>
            </a:r>
            <a:endParaRPr lang="en-GB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</TotalTime>
  <Words>192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Lorem Ipsum</vt:lpstr>
    </vt:vector>
  </TitlesOfParts>
  <Company>Capgemini UK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MAYOUNG</dc:creator>
  <cp:lastModifiedBy>MAYOUNG</cp:lastModifiedBy>
  <cp:revision>2</cp:revision>
  <dcterms:created xsi:type="dcterms:W3CDTF">2013-07-26T08:27:52Z</dcterms:created>
  <dcterms:modified xsi:type="dcterms:W3CDTF">2013-07-26T08:30:24Z</dcterms:modified>
</cp:coreProperties>
</file>