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343C-6EBF-8922-1A2C-1A65D0B9F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9771-3826-60A1-95F9-8EA346D9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3AA1E-23BF-4F46-E2E8-8CA1D8A7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5732-0AAF-CF4B-9759-9697CA5B4AB4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9DE0-57E6-DFC3-43AB-D966DF38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0D21F-A30C-44A0-696F-F26FFDE7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DC2F-FA87-B241-8A8D-55D2CA2E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5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19CC-312B-EAB5-CA5C-2D49C6B5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A52C6-2660-75CC-CE84-ADBBD666D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6E497-CCCE-08E3-99FA-A3E5F684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5732-0AAF-CF4B-9759-9697CA5B4AB4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24E3D-00C6-3AE6-1EE8-D9FD159D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9F16-C304-5396-1D15-8E212D27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DC2F-FA87-B241-8A8D-55D2CA2E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68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8AE6B-2F80-008B-B973-E58941AD4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C5F1F-87FF-5EF8-0BB9-F55E2989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C908A-E15C-9965-0E0B-C2993FA6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5732-0AAF-CF4B-9759-9697CA5B4AB4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5EEB-B2F6-E0E1-F107-2D4151F0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5586-4CA7-4DA1-FD68-10493FBD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DC2F-FA87-B241-8A8D-55D2CA2E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5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4483-9FC3-9FBF-20CA-EB203037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5FA1-20C0-80AA-C292-C43F3AB91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1139D-2672-5038-A1F2-5ECC3169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5732-0AAF-CF4B-9759-9697CA5B4AB4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5489-2E3B-5619-149B-9AAE16E1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DA78-4E40-7783-1D34-AEBD25FC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DC2F-FA87-B241-8A8D-55D2CA2E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02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75A0-523B-0BDD-CEA5-BA574ECD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AF60-364B-F35D-160C-82E0D7C4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61192-7B1F-4AFE-F7F2-62FABEC4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5732-0AAF-CF4B-9759-9697CA5B4AB4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F2BF-36D0-FA32-5CD9-406ABAC4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7E9A-7F4F-D6D8-2D7B-2198C7B8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DC2F-FA87-B241-8A8D-55D2CA2E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8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0F13-8E05-B06A-4767-8C40CC83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FC8F-E63B-C581-32D5-C3B852CB5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8BAA4-A0DF-5430-8D43-9C73AE961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D27B4-E1FD-10AD-8AB9-AAF4D6EB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5732-0AAF-CF4B-9759-9697CA5B4AB4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19E02-DC01-9FFB-2C4D-B39ED9A7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B9331-5F86-7377-61EB-F0F8628D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DC2F-FA87-B241-8A8D-55D2CA2E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FC46-606B-72D5-16BB-69308902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6C597-9862-EAA8-5672-0DA9B6AB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971ED-1340-D126-CD05-7C9D4CBFC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C7D53-D9B1-99B0-FFB8-354D6B36F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D534E-D678-166E-4792-DC3F4C9DC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52BFC-5C54-E952-BE8D-1FD26795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5732-0AAF-CF4B-9759-9697CA5B4AB4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F68FC-770B-1527-0163-A1F8703B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75372-3BA3-23E3-02E9-FE8F6FDC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DC2F-FA87-B241-8A8D-55D2CA2E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0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3827-3194-0024-FBEE-ECDF2579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56D4E-5E0E-8245-C297-6E1FED04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5732-0AAF-CF4B-9759-9697CA5B4AB4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BB386-27CB-28E8-366A-699FE45C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3D5C7-3D77-FB44-1F30-0A73E665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DC2F-FA87-B241-8A8D-55D2CA2E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96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FE570-21C4-FCBF-8484-249EAD09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5732-0AAF-CF4B-9759-9697CA5B4AB4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11BE8-9011-73E0-B25B-BB233738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5C421-E86C-E3DA-F1E9-7F6622E2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DC2F-FA87-B241-8A8D-55D2CA2E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14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6075-A290-BCED-F3EF-0A23D894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3165-1509-5D25-520A-6DF6D0E56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F65C8-4A0E-DFD6-2317-176431643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024AC-CFFD-A6CA-CCC3-E04584C1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5732-0AAF-CF4B-9759-9697CA5B4AB4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C445C-A2A7-A6D0-B06F-69917CEF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89BF5-C2F8-F3F3-4B30-1A9B2C2B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DC2F-FA87-B241-8A8D-55D2CA2E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7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99DC-131E-56AF-E9F3-79B3FC86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3ABD5-0567-C251-B3EC-EAF25409E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81355-FF8C-6F92-FE5A-FB2D81E6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43A62-5ADA-D820-D32A-3FA49FE0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5732-0AAF-CF4B-9759-9697CA5B4AB4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10564-0DEF-15B9-220D-E46AE0E0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BF084-86BF-2D03-7EAA-A736439E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DC2F-FA87-B241-8A8D-55D2CA2E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1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71432-28C9-A22E-6018-0BC352BB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08EA-9AE8-49E5-A848-A2884EE5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0F8A-B4C0-D609-B6FB-C584E63BC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F5732-0AAF-CF4B-9759-9697CA5B4AB4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705D-F747-17A1-6B30-112963823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EE61-C5BB-4EA3-E57C-97EC2D3C7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7DC2F-FA87-B241-8A8D-55D2CA2E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0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18C0-504C-A7D1-F492-017E8536A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120" y="1122363"/>
            <a:ext cx="3200400" cy="2387600"/>
          </a:xfrm>
        </p:spPr>
        <p:txBody>
          <a:bodyPr>
            <a:normAutofit/>
          </a:bodyPr>
          <a:lstStyle/>
          <a:p>
            <a:pPr algn="l"/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292F4-EAEE-14E3-451F-FF158D49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120" y="3602038"/>
            <a:ext cx="3200400" cy="1655762"/>
          </a:xfrm>
        </p:spPr>
        <p:txBody>
          <a:bodyPr>
            <a:normAutofit/>
          </a:bodyPr>
          <a:lstStyle/>
          <a:p>
            <a:pPr algn="l"/>
            <a:endParaRPr lang="en-GB" sz="1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7E6B6D-2F84-4166-9F4D-FFA0E0860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7233" y="-3491145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40AD87-30B2-4359-A33A-86D9F59E3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206" y="-3491145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11CC74-416E-4F21-A559-C8B7905D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7973" y="-3491145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ainting of a group of people in a boat&#10;&#10;Description automatically generated">
            <a:extLst>
              <a:ext uri="{FF2B5EF4-FFF2-40B4-BE49-F238E27FC236}">
                <a16:creationId xmlns:a16="http://schemas.microsoft.com/office/drawing/2014/main" id="{0858C308-744E-66E5-3265-60132914E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4" b="4"/>
          <a:stretch/>
        </p:blipFill>
        <p:spPr>
          <a:xfrm>
            <a:off x="6574128" y="-2616"/>
            <a:ext cx="5610435" cy="3331221"/>
          </a:xfrm>
          <a:prstGeom prst="rect">
            <a:avLst/>
          </a:prstGeom>
        </p:spPr>
      </p:pic>
      <p:pic>
        <p:nvPicPr>
          <p:cNvPr id="9" name="Picture 8" descr="A person in a suit speaking into microphones&#10;&#10;Description automatically generated">
            <a:extLst>
              <a:ext uri="{FF2B5EF4-FFF2-40B4-BE49-F238E27FC236}">
                <a16:creationId xmlns:a16="http://schemas.microsoft.com/office/drawing/2014/main" id="{98920860-56F2-A779-E9C1-30634F535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69" r="7" b="20838"/>
          <a:stretch/>
        </p:blipFill>
        <p:spPr>
          <a:xfrm>
            <a:off x="3083741" y="-2616"/>
            <a:ext cx="4058424" cy="3116151"/>
          </a:xfrm>
          <a:prstGeom prst="rect">
            <a:avLst/>
          </a:prstGeom>
        </p:spPr>
      </p:pic>
      <p:pic>
        <p:nvPicPr>
          <p:cNvPr id="13" name="Picture 12" descr="A person with blood on his face&#10;&#10;Description automatically generated">
            <a:extLst>
              <a:ext uri="{FF2B5EF4-FFF2-40B4-BE49-F238E27FC236}">
                <a16:creationId xmlns:a16="http://schemas.microsoft.com/office/drawing/2014/main" id="{60DD38FB-6506-9A55-A2E0-A4D38DC4C2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076" r="-1" b="8338"/>
          <a:stretch/>
        </p:blipFill>
        <p:spPr>
          <a:xfrm>
            <a:off x="0" y="-117308"/>
            <a:ext cx="3719748" cy="3523975"/>
          </a:xfrm>
          <a:prstGeom prst="rect">
            <a:avLst/>
          </a:prstGeom>
        </p:spPr>
      </p:pic>
      <p:pic>
        <p:nvPicPr>
          <p:cNvPr id="11" name="Picture 10" descr="A person in uniform standing in front of a desk&#10;&#10;Description automatically generated">
            <a:extLst>
              <a:ext uri="{FF2B5EF4-FFF2-40B4-BE49-F238E27FC236}">
                <a16:creationId xmlns:a16="http://schemas.microsoft.com/office/drawing/2014/main" id="{6ED7EB79-BE00-C055-B5BF-9BBADF76BA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226" b="56471"/>
          <a:stretch/>
        </p:blipFill>
        <p:spPr>
          <a:xfrm>
            <a:off x="-1448618" y="3451334"/>
            <a:ext cx="5667373" cy="3429000"/>
          </a:xfrm>
          <a:prstGeom prst="rect">
            <a:avLst/>
          </a:prstGeom>
        </p:spPr>
      </p:pic>
      <p:pic>
        <p:nvPicPr>
          <p:cNvPr id="5" name="Picture 4" descr="A person in a hat and coat&#10;&#10;Description automatically generated">
            <a:extLst>
              <a:ext uri="{FF2B5EF4-FFF2-40B4-BE49-F238E27FC236}">
                <a16:creationId xmlns:a16="http://schemas.microsoft.com/office/drawing/2014/main" id="{F55D1606-A5B9-8411-582D-856F73A427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323" t="1315" r="-4" b="42840"/>
          <a:stretch/>
        </p:blipFill>
        <p:spPr>
          <a:xfrm>
            <a:off x="2762821" y="3065312"/>
            <a:ext cx="4041532" cy="38150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36B63E3-F6DA-7106-C5C9-9B75BDE82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430" y="3065312"/>
            <a:ext cx="5044570" cy="37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erson wearing glasses and a white robe&#10;&#10;Description automatically generated">
            <a:extLst>
              <a:ext uri="{FF2B5EF4-FFF2-40B4-BE49-F238E27FC236}">
                <a16:creationId xmlns:a16="http://schemas.microsoft.com/office/drawing/2014/main" id="{2BF17654-914B-01AF-A286-BFCE703147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391" t="-8819" r="11810" b="41591"/>
          <a:stretch/>
        </p:blipFill>
        <p:spPr>
          <a:xfrm>
            <a:off x="5273484" y="2433034"/>
            <a:ext cx="3599302" cy="444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21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Young</dc:creator>
  <cp:lastModifiedBy>Malcolm Young</cp:lastModifiedBy>
  <cp:revision>2</cp:revision>
  <dcterms:created xsi:type="dcterms:W3CDTF">2023-08-31T14:43:00Z</dcterms:created>
  <dcterms:modified xsi:type="dcterms:W3CDTF">2023-09-08T05:44:22Z</dcterms:modified>
</cp:coreProperties>
</file>