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1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8800" dirty="0"/>
              <a:t>Create a shared document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CLOUD ENGINEERING SPRING 2023</a:t>
            </a:r>
          </a:p>
          <a:p>
            <a:r>
              <a:rPr lang="en-US" sz="2800" dirty="0" smtClean="0"/>
              <a:t>WEEK 5 TUTORIAL GROUP WORK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225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11726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includes editing, saving, and </a:t>
            </a:r>
            <a:r>
              <a:rPr lang="en-US" sz="3600" dirty="0" smtClean="0"/>
              <a:t>exiting</a:t>
            </a:r>
          </a:p>
          <a:p>
            <a:r>
              <a:rPr lang="en-US" sz="3600" dirty="0" smtClean="0"/>
              <a:t>VIM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In </a:t>
            </a:r>
            <a:r>
              <a:rPr lang="fr-FR" sz="3600" dirty="0" err="1"/>
              <a:t>Vim</a:t>
            </a:r>
            <a:r>
              <a:rPr lang="fr-FR" sz="3600" dirty="0"/>
              <a:t>, </a:t>
            </a:r>
            <a:r>
              <a:rPr lang="fr-FR" sz="3600" dirty="0" err="1"/>
              <a:t>you</a:t>
            </a:r>
            <a:r>
              <a:rPr lang="fr-FR" sz="3600" dirty="0"/>
              <a:t> </a:t>
            </a:r>
            <a:r>
              <a:rPr lang="fr-FR" sz="3600" dirty="0" err="1"/>
              <a:t>can</a:t>
            </a:r>
            <a:r>
              <a:rPr lang="fr-FR" sz="3600" dirty="0"/>
              <a:t> </a:t>
            </a:r>
            <a:r>
              <a:rPr lang="fr-FR" sz="3600" dirty="0" err="1"/>
              <a:t>navigate</a:t>
            </a:r>
            <a:r>
              <a:rPr lang="fr-FR" sz="3600" dirty="0"/>
              <a:t> and </a:t>
            </a:r>
            <a:r>
              <a:rPr lang="fr-FR" sz="3600" dirty="0" err="1"/>
              <a:t>edit</a:t>
            </a:r>
            <a:r>
              <a:rPr lang="fr-FR" sz="3600" dirty="0"/>
              <a:t> </a:t>
            </a:r>
            <a:r>
              <a:rPr lang="fr-FR" sz="3600" dirty="0" err="1"/>
              <a:t>text</a:t>
            </a:r>
            <a:r>
              <a:rPr lang="fr-FR" sz="3600" dirty="0"/>
              <a:t> </a:t>
            </a: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/>
              <a:t>various</a:t>
            </a:r>
            <a:r>
              <a:rPr lang="fr-FR" sz="3600" dirty="0"/>
              <a:t> </a:t>
            </a:r>
            <a:r>
              <a:rPr lang="fr-FR" sz="3600" dirty="0" err="1"/>
              <a:t>commands</a:t>
            </a:r>
            <a:r>
              <a:rPr lang="fr-FR" sz="3600" dirty="0"/>
              <a:t> and modes. To </a:t>
            </a:r>
            <a:r>
              <a:rPr lang="fr-FR" sz="3600" dirty="0" err="1"/>
              <a:t>save</a:t>
            </a:r>
            <a:r>
              <a:rPr lang="fr-FR" sz="3600" dirty="0"/>
              <a:t> and exit in </a:t>
            </a:r>
            <a:r>
              <a:rPr lang="fr-FR" sz="3600" dirty="0" err="1"/>
              <a:t>Vim</a:t>
            </a:r>
            <a:r>
              <a:rPr lang="fr-FR" sz="3600" dirty="0"/>
              <a:t>, </a:t>
            </a:r>
            <a:r>
              <a:rPr lang="fr-FR" sz="3600" dirty="0" err="1"/>
              <a:t>press</a:t>
            </a:r>
            <a:r>
              <a:rPr lang="fr-FR" sz="3600" dirty="0"/>
              <a:t> the </a:t>
            </a:r>
            <a:r>
              <a:rPr lang="fr-FR" sz="3600" dirty="0" err="1"/>
              <a:t>Esc</a:t>
            </a:r>
            <a:r>
              <a:rPr lang="fr-FR" sz="3600" dirty="0"/>
              <a:t> key to switch to command mode and </a:t>
            </a:r>
            <a:r>
              <a:rPr lang="fr-FR" sz="3600" dirty="0" err="1"/>
              <a:t>then</a:t>
            </a:r>
            <a:r>
              <a:rPr lang="fr-FR" sz="3600" dirty="0"/>
              <a:t> type :</a:t>
            </a:r>
            <a:r>
              <a:rPr lang="fr-FR" sz="3600" dirty="0" err="1"/>
              <a:t>wq</a:t>
            </a:r>
            <a:r>
              <a:rPr lang="fr-FR" sz="3600" dirty="0"/>
              <a:t> </a:t>
            </a:r>
            <a:r>
              <a:rPr lang="fr-FR" sz="3600" dirty="0" err="1"/>
              <a:t>followed</a:t>
            </a:r>
            <a:r>
              <a:rPr lang="fr-FR" sz="3600" dirty="0"/>
              <a:t> by Enter. </a:t>
            </a:r>
            <a:endParaRPr lang="fr-FR" sz="3600" dirty="0" smtClean="0"/>
          </a:p>
          <a:p>
            <a:r>
              <a:rPr lang="fr-FR" sz="3600" dirty="0" smtClean="0"/>
              <a:t>NANO</a:t>
            </a:r>
            <a:endParaRPr lang="fr-F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In Nano, </a:t>
            </a:r>
            <a:r>
              <a:rPr lang="fr-FR" sz="3600" dirty="0" err="1"/>
              <a:t>you</a:t>
            </a:r>
            <a:r>
              <a:rPr lang="fr-FR" sz="3600" dirty="0"/>
              <a:t> </a:t>
            </a:r>
            <a:r>
              <a:rPr lang="fr-FR" sz="3600" dirty="0" err="1"/>
              <a:t>can</a:t>
            </a:r>
            <a:r>
              <a:rPr lang="fr-FR" sz="3600" dirty="0"/>
              <a:t> </a:t>
            </a:r>
            <a:r>
              <a:rPr lang="fr-FR" sz="3600" dirty="0" err="1"/>
              <a:t>navigate</a:t>
            </a:r>
            <a:r>
              <a:rPr lang="fr-FR" sz="3600" dirty="0"/>
              <a:t> </a:t>
            </a:r>
            <a:r>
              <a:rPr lang="fr-FR" sz="3600" dirty="0" err="1"/>
              <a:t>using</a:t>
            </a:r>
            <a:r>
              <a:rPr lang="fr-FR" sz="3600" dirty="0"/>
              <a:t> the </a:t>
            </a:r>
            <a:r>
              <a:rPr lang="fr-FR" sz="3600" dirty="0" err="1"/>
              <a:t>arrow</a:t>
            </a:r>
            <a:r>
              <a:rPr lang="fr-FR" sz="3600" dirty="0"/>
              <a:t> keys and </a:t>
            </a:r>
            <a:r>
              <a:rPr lang="fr-FR" sz="3600" dirty="0" err="1"/>
              <a:t>edit</a:t>
            </a:r>
            <a:r>
              <a:rPr lang="fr-FR" sz="3600" dirty="0"/>
              <a:t> </a:t>
            </a:r>
            <a:r>
              <a:rPr lang="fr-FR" sz="3600" dirty="0" err="1"/>
              <a:t>text</a:t>
            </a:r>
            <a:r>
              <a:rPr lang="fr-FR" sz="3600" dirty="0"/>
              <a:t> </a:t>
            </a:r>
            <a:r>
              <a:rPr lang="fr-FR" sz="3600" dirty="0" err="1"/>
              <a:t>directly</a:t>
            </a:r>
            <a:r>
              <a:rPr lang="fr-FR" sz="3600" dirty="0"/>
              <a:t>. To </a:t>
            </a:r>
            <a:r>
              <a:rPr lang="fr-FR" sz="3600" dirty="0" err="1"/>
              <a:t>save</a:t>
            </a:r>
            <a:r>
              <a:rPr lang="fr-FR" sz="3600" dirty="0"/>
              <a:t> and exit in Nano, </a:t>
            </a:r>
            <a:r>
              <a:rPr lang="fr-FR" sz="3600" dirty="0" err="1"/>
              <a:t>press</a:t>
            </a:r>
            <a:r>
              <a:rPr lang="fr-FR" sz="3600" dirty="0"/>
              <a:t> </a:t>
            </a:r>
            <a:r>
              <a:rPr lang="fr-FR" sz="3600" dirty="0" err="1"/>
              <a:t>Ctrl+O</a:t>
            </a:r>
            <a:r>
              <a:rPr lang="fr-FR" sz="3600" dirty="0"/>
              <a:t> to </a:t>
            </a:r>
            <a:r>
              <a:rPr lang="fr-FR" sz="3600" dirty="0" err="1"/>
              <a:t>write</a:t>
            </a:r>
            <a:r>
              <a:rPr lang="fr-FR" sz="3600" dirty="0"/>
              <a:t> the file and </a:t>
            </a:r>
            <a:r>
              <a:rPr lang="fr-FR" sz="3600" dirty="0" err="1"/>
              <a:t>Ctrl+X</a:t>
            </a:r>
            <a:r>
              <a:rPr lang="fr-FR" sz="3600" dirty="0"/>
              <a:t> to exit</a:t>
            </a:r>
            <a:r>
              <a:rPr lang="fr-FR" sz="3600" dirty="0" smtClean="0"/>
              <a:t>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45169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collaborative </a:t>
            </a:r>
            <a:r>
              <a:rPr lang="fr-FR" sz="7200" dirty="0" err="1"/>
              <a:t>editing</a:t>
            </a:r>
            <a:r>
              <a:rPr lang="fr-FR" sz="7200" dirty="0"/>
              <a:t> </a:t>
            </a:r>
            <a:endParaRPr lang="en-GB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the importance of communication and coordination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301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765" y="332509"/>
            <a:ext cx="110351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when working collaboratively on shared files. Students should communicate their </a:t>
            </a:r>
            <a:r>
              <a:rPr lang="en-US" sz="4800" dirty="0" smtClean="0"/>
              <a:t>changes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800" dirty="0" err="1"/>
              <a:t>avoid</a:t>
            </a:r>
            <a:r>
              <a:rPr lang="fr-FR" sz="4800" dirty="0"/>
              <a:t> </a:t>
            </a:r>
            <a:r>
              <a:rPr lang="fr-FR" sz="4800" dirty="0" err="1"/>
              <a:t>overwriting</a:t>
            </a:r>
            <a:r>
              <a:rPr lang="fr-FR" sz="4800" dirty="0"/>
              <a:t> </a:t>
            </a:r>
            <a:r>
              <a:rPr lang="fr-FR" sz="4800" dirty="0" err="1"/>
              <a:t>each</a:t>
            </a:r>
            <a:r>
              <a:rPr lang="fr-FR" sz="4800" dirty="0"/>
              <a:t> </a:t>
            </a:r>
            <a:r>
              <a:rPr lang="fr-FR" sz="4800" dirty="0" err="1"/>
              <a:t>other's</a:t>
            </a:r>
            <a:r>
              <a:rPr lang="fr-FR" sz="4800" dirty="0"/>
              <a:t> </a:t>
            </a:r>
            <a:r>
              <a:rPr lang="fr-FR" sz="4800" dirty="0" err="1" smtClean="0"/>
              <a:t>work</a:t>
            </a:r>
            <a:endParaRPr lang="fr-FR" sz="4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800" dirty="0" err="1"/>
              <a:t>ensure</a:t>
            </a:r>
            <a:r>
              <a:rPr lang="fr-FR" sz="4800" dirty="0"/>
              <a:t> </a:t>
            </a:r>
            <a:r>
              <a:rPr lang="fr-FR" sz="4800" dirty="0" err="1"/>
              <a:t>everyone</a:t>
            </a:r>
            <a:r>
              <a:rPr lang="fr-FR" sz="4800" dirty="0"/>
              <a:t> has </a:t>
            </a:r>
            <a:r>
              <a:rPr lang="fr-FR" sz="4800" dirty="0" err="1"/>
              <a:t>access</a:t>
            </a:r>
            <a:r>
              <a:rPr lang="fr-FR" sz="4800" dirty="0"/>
              <a:t> to the </a:t>
            </a:r>
            <a:r>
              <a:rPr lang="fr-FR" sz="4800" dirty="0" err="1"/>
              <a:t>latest</a:t>
            </a:r>
            <a:r>
              <a:rPr lang="fr-FR" sz="4800" dirty="0"/>
              <a:t> version of the document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77010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057" y="609991"/>
            <a:ext cx="1023257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dirty="0" smtClean="0"/>
              <a:t>Concept of different user </a:t>
            </a:r>
            <a:r>
              <a:rPr lang="en-US" sz="11500" dirty="0"/>
              <a:t>accounts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12558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0491" y="602673"/>
            <a:ext cx="97882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In a multi-user Linux environment, different user accounts are used to provide individual users with unique identities and separate access privileges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5855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914" y="522514"/>
            <a:ext cx="10372497" cy="5276624"/>
          </a:xfrm>
        </p:spPr>
        <p:txBody>
          <a:bodyPr>
            <a:normAutofit/>
          </a:bodyPr>
          <a:lstStyle/>
          <a:p>
            <a:r>
              <a:rPr lang="fr-FR" sz="6600" dirty="0" err="1"/>
              <a:t>Different</a:t>
            </a:r>
            <a:r>
              <a:rPr lang="fr-FR" sz="6600" dirty="0"/>
              <a:t> user </a:t>
            </a:r>
            <a:r>
              <a:rPr lang="fr-FR" sz="6600" dirty="0" err="1"/>
              <a:t>accounts</a:t>
            </a:r>
            <a:r>
              <a:rPr lang="fr-FR" sz="6600" dirty="0"/>
              <a:t> in a multi-user Linux </a:t>
            </a:r>
            <a:r>
              <a:rPr lang="fr-FR" sz="6600" dirty="0" err="1"/>
              <a:t>environment</a:t>
            </a:r>
            <a:r>
              <a:rPr lang="fr-FR" sz="6600" dirty="0"/>
              <a:t> serve the </a:t>
            </a:r>
            <a:r>
              <a:rPr lang="fr-FR" sz="6600" dirty="0" err="1" smtClean="0"/>
              <a:t>purpose</a:t>
            </a:r>
            <a:r>
              <a:rPr lang="fr-FR" sz="6600" dirty="0" smtClean="0"/>
              <a:t> of: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16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864" y="0"/>
            <a:ext cx="1118061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 smtClean="0"/>
              <a:t>Separating individual users and providing them with their own private spaces and settings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 smtClean="0"/>
              <a:t>Each user has their own home directory, where they can store personal files and configurations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 smtClean="0"/>
              <a:t>User accounts also help enforce access control and permission to ensure privacy and security</a:t>
            </a:r>
          </a:p>
        </p:txBody>
      </p:sp>
    </p:spTree>
    <p:extLst>
      <p:ext uri="{BB962C8B-B14F-4D97-AF65-F5344CB8AC3E}">
        <p14:creationId xmlns:p14="http://schemas.microsoft.com/office/powerpoint/2010/main" val="34715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7200" dirty="0"/>
              <a:t>concept of file </a:t>
            </a:r>
            <a:r>
              <a:rPr lang="fr-FR" sz="7200" dirty="0" err="1"/>
              <a:t>ownership</a:t>
            </a:r>
            <a:r>
              <a:rPr lang="fr-FR" sz="7200" dirty="0"/>
              <a:t> , groups , permissions</a:t>
            </a:r>
            <a:endParaRPr lang="en-GB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163" y="290945"/>
            <a:ext cx="112429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/>
              <a:t>File ownership refers to the user and group associated with a </a:t>
            </a:r>
            <a:r>
              <a:rPr lang="en-US" sz="9600" dirty="0" smtClean="0"/>
              <a:t>file 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41996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819" y="418007"/>
            <a:ext cx="996778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Each file has an owner and a group assigned to </a:t>
            </a:r>
            <a:r>
              <a:rPr lang="en-US" sz="4400" dirty="0" smtClean="0"/>
              <a:t>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dirty="0"/>
              <a:t>Permissions </a:t>
            </a:r>
            <a:r>
              <a:rPr lang="fr-FR" sz="4400" dirty="0" err="1"/>
              <a:t>determine</a:t>
            </a:r>
            <a:r>
              <a:rPr lang="fr-FR" sz="4400" dirty="0"/>
              <a:t> </a:t>
            </a:r>
            <a:r>
              <a:rPr lang="fr-FR" sz="4400" dirty="0" err="1"/>
              <a:t>who</a:t>
            </a:r>
            <a:r>
              <a:rPr lang="fr-FR" sz="4400" dirty="0"/>
              <a:t> </a:t>
            </a:r>
            <a:r>
              <a:rPr lang="fr-FR" sz="4400" dirty="0" err="1"/>
              <a:t>can</a:t>
            </a:r>
            <a:r>
              <a:rPr lang="fr-FR" sz="4400" dirty="0"/>
              <a:t> </a:t>
            </a:r>
            <a:r>
              <a:rPr lang="fr-FR" sz="4400" dirty="0" err="1"/>
              <a:t>read</a:t>
            </a:r>
            <a:r>
              <a:rPr lang="fr-FR" sz="4400" dirty="0"/>
              <a:t>, </a:t>
            </a:r>
            <a:r>
              <a:rPr lang="fr-FR" sz="4400" dirty="0" err="1"/>
              <a:t>write</a:t>
            </a:r>
            <a:r>
              <a:rPr lang="fr-FR" sz="4400" dirty="0"/>
              <a:t>, or </a:t>
            </a:r>
            <a:r>
              <a:rPr lang="fr-FR" sz="4400" dirty="0" err="1"/>
              <a:t>execute</a:t>
            </a:r>
            <a:r>
              <a:rPr lang="fr-FR" sz="4400" dirty="0"/>
              <a:t> the </a:t>
            </a:r>
            <a:r>
              <a:rPr lang="fr-FR" sz="4400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dirty="0"/>
              <a:t>User permissions </a:t>
            </a:r>
            <a:r>
              <a:rPr lang="fr-FR" sz="4400" dirty="0" err="1"/>
              <a:t>apply</a:t>
            </a:r>
            <a:r>
              <a:rPr lang="fr-FR" sz="4400" dirty="0"/>
              <a:t> to the </a:t>
            </a:r>
            <a:r>
              <a:rPr lang="fr-FR" sz="4400" dirty="0" err="1"/>
              <a:t>owner</a:t>
            </a:r>
            <a:r>
              <a:rPr lang="fr-FR" sz="4400" dirty="0"/>
              <a:t>, group permissions </a:t>
            </a:r>
            <a:r>
              <a:rPr lang="fr-FR" sz="4400" dirty="0" err="1"/>
              <a:t>apply</a:t>
            </a:r>
            <a:r>
              <a:rPr lang="fr-FR" sz="4400" dirty="0"/>
              <a:t> to the </a:t>
            </a:r>
            <a:r>
              <a:rPr lang="fr-FR" sz="4400" dirty="0" err="1"/>
              <a:t>assigned</a:t>
            </a:r>
            <a:r>
              <a:rPr lang="fr-FR" sz="4400" dirty="0"/>
              <a:t> group, and </a:t>
            </a:r>
            <a:r>
              <a:rPr lang="fr-FR" sz="4400" dirty="0" err="1"/>
              <a:t>other</a:t>
            </a:r>
            <a:r>
              <a:rPr lang="fr-FR" sz="4400" dirty="0"/>
              <a:t> permissions </a:t>
            </a:r>
            <a:r>
              <a:rPr lang="fr-FR" sz="4400" dirty="0" err="1"/>
              <a:t>apply</a:t>
            </a:r>
            <a:r>
              <a:rPr lang="fr-FR" sz="4400" dirty="0"/>
              <a:t> to </a:t>
            </a:r>
            <a:r>
              <a:rPr lang="fr-FR" sz="4400" dirty="0" err="1"/>
              <a:t>everyone</a:t>
            </a:r>
            <a:r>
              <a:rPr lang="fr-FR" sz="4400" dirty="0"/>
              <a:t> </a:t>
            </a:r>
            <a:r>
              <a:rPr lang="fr-FR" sz="4400" dirty="0" err="1"/>
              <a:t>else</a:t>
            </a:r>
            <a:r>
              <a:rPr lang="fr-FR" sz="4400" dirty="0" smtClean="0"/>
              <a:t>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4682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1109" y="207818"/>
            <a:ext cx="1163089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dirty="0"/>
              <a:t>basic functionality  of the text editor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263831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663</TotalTime>
  <Words>286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Create a shared document</vt:lpstr>
      <vt:lpstr>PowerPoint Presentation</vt:lpstr>
      <vt:lpstr>PowerPoint Presentation</vt:lpstr>
      <vt:lpstr>PowerPoint Presentation</vt:lpstr>
      <vt:lpstr>PowerPoint Presentation</vt:lpstr>
      <vt:lpstr>concept of file ownership , groups , permissions</vt:lpstr>
      <vt:lpstr>PowerPoint Presentation</vt:lpstr>
      <vt:lpstr>PowerPoint Presentation</vt:lpstr>
      <vt:lpstr>PowerPoint Presentation</vt:lpstr>
      <vt:lpstr>PowerPoint Presentation</vt:lpstr>
      <vt:lpstr>collaborative editing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shared document</dc:title>
  <dc:creator>Fosu Appiah</dc:creator>
  <cp:lastModifiedBy>Fosu Appiah</cp:lastModifiedBy>
  <cp:revision>11</cp:revision>
  <dcterms:created xsi:type="dcterms:W3CDTF">2023-06-15T07:39:35Z</dcterms:created>
  <dcterms:modified xsi:type="dcterms:W3CDTF">2023-06-15T18:42:50Z</dcterms:modified>
</cp:coreProperties>
</file>