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59" r:id="rId9"/>
    <p:sldId id="266" r:id="rId10"/>
    <p:sldId id="267" r:id="rId11"/>
    <p:sldId id="270" r:id="rId12"/>
    <p:sldId id="271" r:id="rId13"/>
    <p:sldId id="272" r:id="rId14"/>
    <p:sldId id="273" r:id="rId15"/>
    <p:sldId id="274" r:id="rId16"/>
    <p:sldId id="275" r:id="rId17"/>
    <p:sldId id="268" r:id="rId18"/>
    <p:sldId id="269" r:id="rId19"/>
    <p:sldId id="258" r:id="rId2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3CBD2-3799-4C93-B2F8-E51BFC113F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8E5CE975-2768-447D-A85B-7C70E5CB2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6F110944-4976-412F-837F-9FAA381504BA}"/>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3D83F1F9-6D8A-4444-AFED-AE7211F1A74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AFE6C98-3C64-449C-99E7-91904850487B}"/>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611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10965-7BF8-4885-9FF8-C28CE2300F03}"/>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1A9BA6C2-A99C-4BE9-BB00-C2351593758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FB39878-D614-4C38-819D-0771723E6369}"/>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3105D7E8-47D5-48B0-A854-A185454A94C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972117A-6633-4FD0-BEED-BF4D5C1AFEAA}"/>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277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7666972-2099-4FEA-8793-0B02CEE6720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08F277F-54DC-4FE2-B65A-87D867FCCEC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BCD0550-FEEB-4B00-B1A2-60F4A990F5A7}"/>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B643B947-6CA9-488C-8F42-723405FBA02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760190C-D0B9-4FEB-B727-70137DB71570}"/>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306264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BE497-D8DA-4CCE-8B01-EA3C74335E6A}"/>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3ABD238-67E2-4D4A-98E1-A2B878B8EB0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ECD68BF-2F7E-42A2-B863-DFE8C33F2684}"/>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E56FD8B8-E482-4FE4-B7FC-1A5DA2CB652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2E4A4BB-8C9E-44CC-8FEC-A9B29CC761C1}"/>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724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BC998-0503-4D92-B20C-662BA0F371B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BE4675B3-5DFA-4E10-A722-32BDC2EC7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41C1FAD-AA8A-4F6B-858E-267C0E1D85E0}"/>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9CCA06FB-541D-417D-B829-76A07004978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1889C6F-9B70-472A-A86B-30BB6C773C9E}"/>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82059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1979E-20E0-40AA-BEF0-32B280EADC82}"/>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D40E545C-6C64-46AF-9778-AD8AAD27FE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98666FEA-CEF0-43CA-BA2D-60C27AF9BDA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4C556B40-9079-4610-BFBE-2AC83B2589ED}"/>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6" name="Нижний колонтитул 5">
            <a:extLst>
              <a:ext uri="{FF2B5EF4-FFF2-40B4-BE49-F238E27FC236}">
                <a16:creationId xmlns:a16="http://schemas.microsoft.com/office/drawing/2014/main" id="{B0BE4E69-446C-44D5-AB95-DADE21F3C94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D7F55845-6463-46E6-A228-7B9CFCAC9DE5}"/>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5673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2D5C8-C3E1-4F53-B5A9-6FF8CDD5A28E}"/>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551D25D-245B-4155-9D8A-371C03A62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D58407-2D44-4BA6-8C1D-9B67259C26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A2965410-8E68-442C-96C0-480A84345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A6CE3BC-B74A-4A72-A781-CD9186EE70C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6780D85D-F6A3-455E-8144-D5B1F4766FF8}"/>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8" name="Нижний колонтитул 7">
            <a:extLst>
              <a:ext uri="{FF2B5EF4-FFF2-40B4-BE49-F238E27FC236}">
                <a16:creationId xmlns:a16="http://schemas.microsoft.com/office/drawing/2014/main" id="{A99D9BB7-4760-42A4-96F0-7DCBB1DF8907}"/>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5B475F9B-936F-4AF5-893C-49257E249447}"/>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53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C4851-38F2-433C-BEE9-2324EDBB4BE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C0BAE128-0ED3-41A2-8761-50C79E7C480B}"/>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4" name="Нижний колонтитул 3">
            <a:extLst>
              <a:ext uri="{FF2B5EF4-FFF2-40B4-BE49-F238E27FC236}">
                <a16:creationId xmlns:a16="http://schemas.microsoft.com/office/drawing/2014/main" id="{B6E1DB5B-E261-4423-A2FE-0F008CBB2D8F}"/>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2EA657C2-1B48-4FDE-A063-6376AC145E52}"/>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0595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8C9810-16A8-4946-B5EF-9522A5B554FF}"/>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3" name="Нижний колонтитул 2">
            <a:extLst>
              <a:ext uri="{FF2B5EF4-FFF2-40B4-BE49-F238E27FC236}">
                <a16:creationId xmlns:a16="http://schemas.microsoft.com/office/drawing/2014/main" id="{80A27792-C64D-4863-AC37-C81F60D78943}"/>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8087B96F-746A-44A2-B2E8-72F4E515825C}"/>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44947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B1066-CD8F-4426-B16F-431712BE45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AD0381C8-05AE-425C-84A7-A57758470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0BB8737F-D5C4-4B8A-B02D-91E99519E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AC9AB6A-3904-47CF-AA1D-D08E22B1B60E}"/>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6" name="Нижний колонтитул 5">
            <a:extLst>
              <a:ext uri="{FF2B5EF4-FFF2-40B4-BE49-F238E27FC236}">
                <a16:creationId xmlns:a16="http://schemas.microsoft.com/office/drawing/2014/main" id="{B0DFB523-0AB3-4726-BD4A-A9851D96DA5B}"/>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9E3EBB-58A3-4D3C-9B70-C1F8F9F09F66}"/>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7386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94C7B2-EC50-4054-AAA6-651565D465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6D4235CC-0C50-4D57-8356-890729072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74859AEC-3FE2-4F2A-BC74-39B09BF01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192199-3993-46F5-9DC2-DA17B45A6A2F}"/>
              </a:ext>
            </a:extLst>
          </p:cNvPr>
          <p:cNvSpPr>
            <a:spLocks noGrp="1"/>
          </p:cNvSpPr>
          <p:nvPr>
            <p:ph type="dt" sz="half" idx="10"/>
          </p:nvPr>
        </p:nvSpPr>
        <p:spPr/>
        <p:txBody>
          <a:bodyPr/>
          <a:lstStyle/>
          <a:p>
            <a:fld id="{F3B1270B-825F-4A6F-BFBD-8E5D97593686}" type="datetimeFigureOut">
              <a:rPr lang="uk-UA" smtClean="0"/>
              <a:t>29.02.2020</a:t>
            </a:fld>
            <a:endParaRPr lang="uk-UA"/>
          </a:p>
        </p:txBody>
      </p:sp>
      <p:sp>
        <p:nvSpPr>
          <p:cNvPr id="6" name="Нижний колонтитул 5">
            <a:extLst>
              <a:ext uri="{FF2B5EF4-FFF2-40B4-BE49-F238E27FC236}">
                <a16:creationId xmlns:a16="http://schemas.microsoft.com/office/drawing/2014/main" id="{5C1E1B30-B0CE-4C28-8663-5CEF6A0F239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ECD01A09-0338-436E-B653-CDEF714268AD}"/>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418665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76288-1237-45CA-BA27-328C7F508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BB950463-89AF-4AF6-B950-471D7A72F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87FBE96-CEC4-4994-8EFA-1B38788E3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29.02.2020</a:t>
            </a:fld>
            <a:endParaRPr lang="uk-UA"/>
          </a:p>
        </p:txBody>
      </p:sp>
      <p:sp>
        <p:nvSpPr>
          <p:cNvPr id="5" name="Нижний колонтитул 4">
            <a:extLst>
              <a:ext uri="{FF2B5EF4-FFF2-40B4-BE49-F238E27FC236}">
                <a16:creationId xmlns:a16="http://schemas.microsoft.com/office/drawing/2014/main" id="{C1FA80D5-6673-43D2-8589-EA7CFF200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B960AD48-C652-48DD-A69C-77F0D9EB6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extLst>
      <p:ext uri="{BB962C8B-B14F-4D97-AF65-F5344CB8AC3E}">
        <p14:creationId xmlns:p14="http://schemas.microsoft.com/office/powerpoint/2010/main" val="249580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gitlab.com/maldenol/spacepione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6BBB0-1F81-40D5-A411-6CB039C07564}"/>
              </a:ext>
            </a:extLst>
          </p:cNvPr>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a:extLst>
              <a:ext uri="{FF2B5EF4-FFF2-40B4-BE49-F238E27FC236}">
                <a16:creationId xmlns:a16="http://schemas.microsoft.com/office/drawing/2014/main" id="{D60E771D-0DAD-49AB-88DA-4D2788EF8D8A}"/>
              </a:ext>
            </a:extLst>
          </p:cNvPr>
          <p:cNvSpPr>
            <a:spLocks noGrp="1"/>
          </p:cNvSpPr>
          <p:nvPr>
            <p:ph type="subTitle" idx="1"/>
          </p:nvPr>
        </p:nvSpPr>
        <p:spPr>
          <a:xfrm>
            <a:off x="1524000" y="5735638"/>
            <a:ext cx="9144000" cy="434340"/>
          </a:xfrm>
        </p:spPr>
        <p:txBody>
          <a:bodyPr anchor="ctr"/>
          <a:lstStyle/>
          <a:p>
            <a:r>
              <a:rPr lang="uk-UA" dirty="0"/>
              <a:t>Мальований Денис Олегович</a:t>
            </a:r>
          </a:p>
        </p:txBody>
      </p:sp>
    </p:spTree>
    <p:extLst>
      <p:ext uri="{BB962C8B-B14F-4D97-AF65-F5344CB8AC3E}">
        <p14:creationId xmlns:p14="http://schemas.microsoft.com/office/powerpoint/2010/main" val="208635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D5829F3-0F98-404B-98D1-380DECC4C6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a:extLst>
              <a:ext uri="{FF2B5EF4-FFF2-40B4-BE49-F238E27FC236}">
                <a16:creationId xmlns:a16="http://schemas.microsoft.com/office/drawing/2014/main" id="{808361F0-3B00-4BFD-827B-17594EB100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a:extLst>
              <a:ext uri="{FF2B5EF4-FFF2-40B4-BE49-F238E27FC236}">
                <a16:creationId xmlns:a16="http://schemas.microsoft.com/office/drawing/2014/main" id="{837907DF-69A9-4E14-93FA-4E820681C4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extLst>
      <p:ext uri="{BB962C8B-B14F-4D97-AF65-F5344CB8AC3E}">
        <p14:creationId xmlns:p14="http://schemas.microsoft.com/office/powerpoint/2010/main" val="35484356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p>
        </p:txBody>
      </p:sp>
    </p:spTree>
    <p:extLst>
      <p:ext uri="{BB962C8B-B14F-4D97-AF65-F5344CB8AC3E}">
        <p14:creationId xmlns:p14="http://schemas.microsoft.com/office/powerpoint/2010/main" val="21010833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E6979B9-D4C6-4B5C-AA4E-F537E0FCAC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993423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02487E1-447C-4EE0-A7B9-D9191F2D3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3568693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60C0963-4D90-44AD-88FF-BA6FCD2005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3341148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98C26CD-30A1-42E7-9F15-B80E487FF2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1325225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p>
        </p:txBody>
      </p:sp>
    </p:spTree>
    <p:extLst>
      <p:ext uri="{BB962C8B-B14F-4D97-AF65-F5344CB8AC3E}">
        <p14:creationId xmlns:p14="http://schemas.microsoft.com/office/powerpoint/2010/main" val="314322065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p>
        </p:txBody>
      </p:sp>
    </p:spTree>
    <p:extLst>
      <p:ext uri="{BB962C8B-B14F-4D97-AF65-F5344CB8AC3E}">
        <p14:creationId xmlns:p14="http://schemas.microsoft.com/office/powerpoint/2010/main" val="34310635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p>
        </p:txBody>
      </p:sp>
    </p:spTree>
    <p:extLst>
      <p:ext uri="{BB962C8B-B14F-4D97-AF65-F5344CB8AC3E}">
        <p14:creationId xmlns:p14="http://schemas.microsoft.com/office/powerpoint/2010/main" val="327124358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1CDCE-E2CC-4A0D-8BB9-C09C7E2495E2}"/>
              </a:ext>
            </a:extLst>
          </p:cNvPr>
          <p:cNvSpPr>
            <a:spLocks noGrp="1"/>
          </p:cNvSpPr>
          <p:nvPr>
            <p:ph type="ctrTitle"/>
          </p:nvPr>
        </p:nvSpPr>
        <p:spPr>
          <a:noFill/>
        </p:spPr>
        <p:txBody>
          <a:bodyPr>
            <a:normAutofit/>
          </a:bodyPr>
          <a:lstStyle/>
          <a:p>
            <a:r>
              <a:rPr lang="uk-UA" sz="7200" b="1" dirty="0">
                <a:latin typeface="+mn-lt"/>
              </a:rPr>
              <a:t>Дякую за увагу!</a:t>
            </a:r>
          </a:p>
        </p:txBody>
      </p:sp>
      <p:sp>
        <p:nvSpPr>
          <p:cNvPr id="3" name="Подзаголовок 2">
            <a:extLst>
              <a:ext uri="{FF2B5EF4-FFF2-40B4-BE49-F238E27FC236}">
                <a16:creationId xmlns:a16="http://schemas.microsoft.com/office/drawing/2014/main" id="{3A305CC4-2571-4854-84CB-8F6164E225C2}"/>
              </a:ext>
            </a:extLst>
          </p:cNvPr>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2"/>
              </a:rPr>
              <a:t>https://gitlab.com/maldenol/spacepioneers/</a:t>
            </a:r>
            <a:endParaRPr lang="uk-UA" sz="3200" dirty="0"/>
          </a:p>
          <a:p>
            <a:r>
              <a:rPr lang="uk-UA" sz="3200" dirty="0"/>
              <a:t>і ліцензований під </a:t>
            </a:r>
            <a:r>
              <a:rPr lang="en-US" sz="3200" dirty="0"/>
              <a:t>GNU AGPLv3</a:t>
            </a:r>
            <a:endParaRPr lang="uk-UA" sz="3200" dirty="0"/>
          </a:p>
        </p:txBody>
      </p:sp>
    </p:spTree>
    <p:extLst>
      <p:ext uri="{BB962C8B-B14F-4D97-AF65-F5344CB8AC3E}">
        <p14:creationId xmlns:p14="http://schemas.microsoft.com/office/powerpoint/2010/main" val="24449272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extLst>
      <p:ext uri="{BB962C8B-B14F-4D97-AF65-F5344CB8AC3E}">
        <p14:creationId xmlns:p14="http://schemas.microsoft.com/office/powerpoint/2010/main" val="270917017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p>
        </p:txBody>
      </p:sp>
    </p:spTree>
    <p:extLst>
      <p:ext uri="{BB962C8B-B14F-4D97-AF65-F5344CB8AC3E}">
        <p14:creationId xmlns:p14="http://schemas.microsoft.com/office/powerpoint/2010/main" val="20255006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p>
        </p:txBody>
      </p:sp>
    </p:spTree>
    <p:extLst>
      <p:ext uri="{BB962C8B-B14F-4D97-AF65-F5344CB8AC3E}">
        <p14:creationId xmlns:p14="http://schemas.microsoft.com/office/powerpoint/2010/main" val="307432117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p>
        </p:txBody>
      </p:sp>
    </p:spTree>
    <p:extLst>
      <p:ext uri="{BB962C8B-B14F-4D97-AF65-F5344CB8AC3E}">
        <p14:creationId xmlns:p14="http://schemas.microsoft.com/office/powerpoint/2010/main" val="12552946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Архітектура ПЗ складається з таких класів: </a:t>
            </a:r>
            <a:r>
              <a:rPr lang="en-US" b="1" dirty="0"/>
              <a:t>Interface</a:t>
            </a:r>
            <a:r>
              <a:rPr lang="uk-UA" dirty="0"/>
              <a:t>, </a:t>
            </a:r>
            <a:r>
              <a:rPr lang="en-US" b="1" dirty="0"/>
              <a:t>Button</a:t>
            </a:r>
            <a:r>
              <a:rPr lang="en-US" dirty="0"/>
              <a:t> (in </a:t>
            </a:r>
            <a:r>
              <a:rPr lang="en-US" b="1" dirty="0"/>
              <a:t>Interface</a:t>
            </a:r>
            <a:r>
              <a:rPr lang="en-US" dirty="0"/>
              <a:t>), </a:t>
            </a:r>
            <a:r>
              <a:rPr lang="en-US" b="1" dirty="0"/>
              <a:t>Space</a:t>
            </a:r>
            <a:r>
              <a:rPr lang="uk-UA" dirty="0"/>
              <a:t>, </a:t>
            </a:r>
            <a:r>
              <a:rPr lang="en-US" b="1" dirty="0"/>
              <a:t>Body</a:t>
            </a:r>
            <a:r>
              <a:rPr lang="en-US" dirty="0"/>
              <a:t> (in </a:t>
            </a:r>
            <a:r>
              <a:rPr lang="en-US" b="1" dirty="0"/>
              <a:t>Body</a:t>
            </a:r>
            <a:r>
              <a:rPr lang="en-US" dirty="0"/>
              <a:t>)</a:t>
            </a:r>
            <a:r>
              <a:rPr lang="uk-UA" dirty="0"/>
              <a:t>, </a:t>
            </a:r>
            <a:r>
              <a:rPr lang="en-US" b="1" dirty="0"/>
              <a:t>Server</a:t>
            </a:r>
            <a:r>
              <a:rPr lang="uk-UA" dirty="0"/>
              <a:t> та </a:t>
            </a:r>
            <a:r>
              <a:rPr lang="en-US" b="1" dirty="0"/>
              <a:t>Client</a:t>
            </a:r>
            <a:r>
              <a:rPr lang="uk-UA" dirty="0"/>
              <a:t>.</a:t>
            </a:r>
          </a:p>
        </p:txBody>
      </p:sp>
    </p:spTree>
    <p:extLst>
      <p:ext uri="{BB962C8B-B14F-4D97-AF65-F5344CB8AC3E}">
        <p14:creationId xmlns:p14="http://schemas.microsoft.com/office/powerpoint/2010/main" val="41189202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r>
              <a:rPr lang="en-US" dirty="0"/>
              <a:t> </a:t>
            </a:r>
            <a:r>
              <a:rPr lang="uk-UA" dirty="0"/>
              <a:t>Клас </a:t>
            </a:r>
            <a:r>
              <a:rPr lang="en-US" b="1" dirty="0"/>
              <a:t>Database</a:t>
            </a:r>
            <a:r>
              <a:rPr lang="en-US" dirty="0"/>
              <a:t> </a:t>
            </a:r>
            <a:r>
              <a:rPr lang="uk-UA" dirty="0"/>
              <a:t>створений для роботи зі статичними файлами</a:t>
            </a:r>
            <a:r>
              <a:rPr lang="ru-RU" dirty="0"/>
              <a:t>.</a:t>
            </a:r>
            <a:r>
              <a:rPr lang="en-US" dirty="0"/>
              <a:t> </a:t>
            </a:r>
            <a:r>
              <a:rPr lang="uk-UA" dirty="0"/>
              <a:t>Клас </a:t>
            </a:r>
            <a:r>
              <a:rPr lang="en-US" b="1" dirty="0"/>
              <a:t>Interface</a:t>
            </a:r>
            <a:r>
              <a:rPr lang="en-US" dirty="0"/>
              <a:t> </a:t>
            </a:r>
            <a:r>
              <a:rPr lang="uk-UA" dirty="0"/>
              <a:t>створений для взаємодії з користувачем. Підклас </a:t>
            </a:r>
            <a:r>
              <a:rPr lang="en-US" b="1" dirty="0"/>
              <a:t>Button</a:t>
            </a:r>
            <a:r>
              <a:rPr lang="uk-UA" dirty="0"/>
              <a:t> реалізує кнопку</a:t>
            </a:r>
            <a:r>
              <a:rPr lang="en-US" dirty="0"/>
              <a:t> </a:t>
            </a:r>
            <a:r>
              <a:rPr lang="uk-UA" dirty="0"/>
              <a:t>та поле введення.</a:t>
            </a:r>
            <a:r>
              <a:rPr lang="en-US" dirty="0"/>
              <a:t> </a:t>
            </a:r>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p>
        </p:txBody>
      </p:sp>
    </p:spTree>
    <p:extLst>
      <p:ext uri="{BB962C8B-B14F-4D97-AF65-F5344CB8AC3E}">
        <p14:creationId xmlns:p14="http://schemas.microsoft.com/office/powerpoint/2010/main" val="8731408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06492D9-5265-4EF2-A2DE-1C74430E3B01}"/>
              </a:ext>
            </a:extLst>
          </p:cNvPr>
          <p:cNvPicPr>
            <a:picLocks noChangeAspect="1"/>
          </p:cNvPicPr>
          <p:nvPr/>
        </p:nvPicPr>
        <p:blipFill>
          <a:blip r:embed="rId2"/>
          <a:stretch>
            <a:fillRect/>
          </a:stretch>
        </p:blipFill>
        <p:spPr>
          <a:xfrm>
            <a:off x="1315182" y="0"/>
            <a:ext cx="9561635" cy="6858000"/>
          </a:xfrm>
          <a:prstGeom prst="rect">
            <a:avLst/>
          </a:prstGeom>
        </p:spPr>
      </p:pic>
    </p:spTree>
    <p:extLst>
      <p:ext uri="{BB962C8B-B14F-4D97-AF65-F5344CB8AC3E}">
        <p14:creationId xmlns:p14="http://schemas.microsoft.com/office/powerpoint/2010/main" val="4568654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p>
        </p:txBody>
      </p:sp>
    </p:spTree>
    <p:extLst>
      <p:ext uri="{BB962C8B-B14F-4D97-AF65-F5344CB8AC3E}">
        <p14:creationId xmlns:p14="http://schemas.microsoft.com/office/powerpoint/2010/main" val="1781569710"/>
      </p:ext>
    </p:extLst>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453</Words>
  <Application>Microsoft Office PowerPoint</Application>
  <PresentationFormat>Широкоэкранный</PresentationFormat>
  <Paragraphs>16</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Архітектура ПЗ складається з таких класів: Interface, Button (in Interface), Space, Body (in Body), Server та Client.</vt:lpstr>
      <vt:lpstr>Клас Space створений для керування симуляцією. Містить підклас Body – модель небесного тіла. Клас Database створений для роботи зі статичними файлами. Клас Interface створений для взаємодії з користувачем. Підклас Button реалізує кнопку та поле введення. Клас Client створений для мультиплеєру. Клас Server створений для керування багатокористувацькою грою. Він наслідує Client.</vt:lpstr>
      <vt:lpstr>Презентация PowerPoint</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Презентация PowerPoint</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Презентация PowerPoint</vt:lpstr>
      <vt:lpstr>Презентация PowerPoint</vt:lpstr>
      <vt:lpstr>Презентация PowerPoint</vt:lpstr>
      <vt:lpstr>Презентация PowerPoint</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39</cp:revision>
  <dcterms:created xsi:type="dcterms:W3CDTF">2020-02-20T14:04:21Z</dcterms:created>
  <dcterms:modified xsi:type="dcterms:W3CDTF">2020-02-29T11:43:45Z</dcterms:modified>
</cp:coreProperties>
</file>