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9" r:id="rId9"/>
    <p:sldId id="266" r:id="rId10"/>
    <p:sldId id="267" r:id="rId11"/>
    <p:sldId id="270" r:id="rId12"/>
    <p:sldId id="271" r:id="rId13"/>
    <p:sldId id="272" r:id="rId14"/>
    <p:sldId id="273" r:id="rId15"/>
    <p:sldId id="274" r:id="rId16"/>
    <p:sldId id="268" r:id="rId17"/>
    <p:sldId id="269" r:id="rId18"/>
    <p:sldId id="258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3CBD2-3799-4C93-B2F8-E51BFC113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5CE975-2768-447D-A85B-7C70E5CB2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110944-4976-412F-837F-9FAA3815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70B-825F-4A6F-BFBD-8E5D97593686}" type="datetimeFigureOut">
              <a:rPr lang="uk-UA" smtClean="0"/>
              <a:t>22.02.2020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3F1F9-6D8A-4444-AFED-AE7211F1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FE6C98-3C64-449C-99E7-91904850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112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10965-7BF8-4885-9FF8-C28CE230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9BA6C2-A99C-4BE9-BB00-C23515937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B39878-D614-4C38-819D-0771723E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70B-825F-4A6F-BFBD-8E5D97593686}" type="datetimeFigureOut">
              <a:rPr lang="uk-UA" smtClean="0"/>
              <a:t>22.02.2020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05D7E8-47D5-48B0-A854-A185454A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2117A-6633-4FD0-BEED-BF4D5C1A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777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7666972-2099-4FEA-8793-0B02CEE67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8F277F-54DC-4FE2-B65A-87D867FCC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CD0550-FEEB-4B00-B1A2-60F4A990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70B-825F-4A6F-BFBD-8E5D97593686}" type="datetimeFigureOut">
              <a:rPr lang="uk-UA" smtClean="0"/>
              <a:t>22.02.2020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43B947-6CA9-488C-8F42-723405FB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60190C-D0B9-4FEB-B727-70137DB7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264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BE497-D8DA-4CCE-8B01-EA3C7433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BD238-67E2-4D4A-98E1-A2B878B8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CD68BF-2F7E-42A2-B863-DFE8C33F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70B-825F-4A6F-BFBD-8E5D97593686}" type="datetimeFigureOut">
              <a:rPr lang="uk-UA" smtClean="0"/>
              <a:t>22.02.2020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6FD8B8-E482-4FE4-B7FC-1A5DA2CB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E4A4BB-8C9E-44CC-8FEC-A9B29CC7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244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BC998-0503-4D92-B20C-662BA0F3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4675B3-5DFA-4E10-A722-32BDC2EC7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1C1FAD-AA8A-4F6B-858E-267C0E1D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70B-825F-4A6F-BFBD-8E5D97593686}" type="datetimeFigureOut">
              <a:rPr lang="uk-UA" smtClean="0"/>
              <a:t>22.02.2020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A06FB-541D-417D-B829-76A0700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889C6F-9B70-472A-A86B-30BB6C77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05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1979E-20E0-40AA-BEF0-32B280EA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0E545C-6C64-46AF-9778-AD8AAD27F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666FEA-CEF0-43CA-BA2D-60C27AF9B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556B40-9079-4610-BFBE-2AC83B25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70B-825F-4A6F-BFBD-8E5D97593686}" type="datetimeFigureOut">
              <a:rPr lang="uk-UA" smtClean="0"/>
              <a:t>22.02.2020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BE4E69-446C-44D5-AB95-DADE21F3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F55845-6463-46E6-A228-7B9CFCAC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73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2D5C8-C3E1-4F53-B5A9-6FF8CDD5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51D25D-245B-4155-9D8A-371C03A62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D58407-2D44-4BA6-8C1D-9B67259C2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965410-8E68-442C-96C0-480A84345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A6CE3BC-B74A-4A72-A781-CD9186EE7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80D85D-F6A3-455E-8144-D5B1F476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70B-825F-4A6F-BFBD-8E5D97593686}" type="datetimeFigureOut">
              <a:rPr lang="uk-UA" smtClean="0"/>
              <a:t>22.02.2020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9D9BB7-4760-42A4-96F0-7DCBB1DF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475F9B-936F-4AF5-893C-49257E24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389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C4851-38F2-433C-BEE9-2324EDBB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BAE128-0ED3-41A2-8761-50C79E7C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70B-825F-4A6F-BFBD-8E5D97593686}" type="datetimeFigureOut">
              <a:rPr lang="uk-UA" smtClean="0"/>
              <a:t>22.02.2020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E1DB5B-E261-4423-A2FE-0F008CBB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A657C2-1B48-4FDE-A063-6376AC14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958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8C9810-16A8-4946-B5EF-9522A5B5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70B-825F-4A6F-BFBD-8E5D97593686}" type="datetimeFigureOut">
              <a:rPr lang="uk-UA" smtClean="0"/>
              <a:t>22.02.2020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A27792-C64D-4863-AC37-C81F60D7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87B96F-746A-44A2-B2E8-72F4E515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947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B1066-CD8F-4426-B16F-431712BE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0381C8-05AE-425C-84A7-A5775847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B8737F-D5C4-4B8A-B02D-91E99519E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C9AB6A-3904-47CF-AA1D-D08E22B1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70B-825F-4A6F-BFBD-8E5D97593686}" type="datetimeFigureOut">
              <a:rPr lang="uk-UA" smtClean="0"/>
              <a:t>22.02.2020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DFB523-0AB3-4726-BD4A-A9851D96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9E3EBB-58A3-4D3C-9B70-C1F8F9F0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86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4C7B2-EC50-4054-AAA6-651565D4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4235CC-0C50-4D57-8356-890729072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859AEC-3FE2-4F2A-BC74-39B09BF0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192199-3993-46F5-9DC2-DA17B45A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70B-825F-4A6F-BFBD-8E5D97593686}" type="datetimeFigureOut">
              <a:rPr lang="uk-UA" smtClean="0"/>
              <a:t>22.02.2020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1E1B30-B0CE-4C28-8663-5CEF6A0F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D01A09-0338-436E-B653-CDEF7142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665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76288-1237-45CA-BA27-328C7F50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950463-89AF-4AF6-B950-471D7A72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7FBE96-CEC4-4994-8EFA-1B38788E3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270B-825F-4A6F-BFBD-8E5D97593686}" type="datetimeFigureOut">
              <a:rPr lang="uk-UA" smtClean="0"/>
              <a:t>22.02.2020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FA80D5-6673-43D2-8589-EA7CFF200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0AD48-C652-48DD-A69C-77F0D9EB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5741A-6C99-45B0-8A04-C4D0F9F716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580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maldenol/spacepioneer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3000">
              <a:srgbClr val="00B0F0"/>
            </a:gs>
            <a:gs pos="67000">
              <a:srgbClr val="FFFF00"/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6BBB0-1F81-40D5-A411-6CB039C07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66757"/>
          </a:xfrm>
        </p:spPr>
        <p:txBody>
          <a:bodyPr>
            <a:noAutofit/>
          </a:bodyPr>
          <a:lstStyle/>
          <a:p>
            <a:r>
              <a:rPr lang="uk-UA" sz="7200" b="1" dirty="0">
                <a:latin typeface="+mn-lt"/>
              </a:rPr>
              <a:t>ПРОЄКТУВАННЯ МУЛЬТИМЕДІЙНОГО ДОДАТКА</a:t>
            </a:r>
            <a:endParaRPr lang="uk-UA" sz="72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0E771D-0DAD-49AB-88DA-4D2788EF8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9118"/>
            <a:ext cx="9144000" cy="868681"/>
          </a:xfrm>
        </p:spPr>
        <p:txBody>
          <a:bodyPr anchor="b"/>
          <a:lstStyle/>
          <a:p>
            <a:r>
              <a:rPr lang="uk-UA" dirty="0"/>
              <a:t>Мальований Денис Олегович</a:t>
            </a:r>
          </a:p>
        </p:txBody>
      </p:sp>
    </p:spTree>
    <p:extLst>
      <p:ext uri="{BB962C8B-B14F-4D97-AF65-F5344CB8AC3E}">
        <p14:creationId xmlns:p14="http://schemas.microsoft.com/office/powerpoint/2010/main" val="208635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5829F3-0F98-404B-98D1-380DECC4C6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1505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8361F0-3B00-4BFD-827B-17594EB100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7" y="2801937"/>
            <a:ext cx="6105525" cy="16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7907DF-69A9-4E14-93FA-4E820681C43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5187950"/>
            <a:ext cx="6115050" cy="1670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4356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F9C9-9A4C-4C11-8946-0156FFEF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9417"/>
          </a:xfrm>
        </p:spPr>
        <p:txBody>
          <a:bodyPr>
            <a:noAutofit/>
          </a:bodyPr>
          <a:lstStyle/>
          <a:p>
            <a:pPr indent="450850"/>
            <a:r>
              <a:rPr lang="uk-UA" dirty="0"/>
              <a:t>Після запуску гра зустрічає Вас у головному меню з анімованим фоном. Ви можете перейти до екрана вибору світу</a:t>
            </a:r>
            <a:r>
              <a:rPr lang="ru-RU" dirty="0"/>
              <a:t> </a:t>
            </a:r>
            <a:r>
              <a:rPr lang="uk-UA" dirty="0"/>
              <a:t>для гри або редагування, а також титрів. Ви можете обрати режим поодинокої або багатокористувацької гри.</a:t>
            </a:r>
          </a:p>
        </p:txBody>
      </p:sp>
    </p:spTree>
    <p:extLst>
      <p:ext uri="{BB962C8B-B14F-4D97-AF65-F5344CB8AC3E}">
        <p14:creationId xmlns:p14="http://schemas.microsoft.com/office/powerpoint/2010/main" val="21010833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6979B9-D4C6-4B5C-AA4E-F537E0FCAC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4239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2487E1-447C-4EE0-A7B9-D9191F2D31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86939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0C0963-4D90-44AD-88FF-BA6FCD2005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11486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8C26CD-30A1-42E7-9F15-B80E487FF2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252255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F9C9-9A4C-4C11-8946-0156FFEF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9417"/>
          </a:xfrm>
        </p:spPr>
        <p:txBody>
          <a:bodyPr>
            <a:noAutofit/>
          </a:bodyPr>
          <a:lstStyle/>
          <a:p>
            <a:pPr indent="450850"/>
            <a:r>
              <a:rPr lang="uk-UA" dirty="0"/>
              <a:t>Була ретельно досліджена та програмно реалізована модель зоряних систем. Створено інтерфейс для взаємодії з симуляцією, з можливістю завантаження, генерації. Зовсім скоро буде реалізовано редагування власної зоряної системи, можливість керування власним космічним телескопом та гри у режимі </a:t>
            </a:r>
            <a:r>
              <a:rPr lang="uk-UA" dirty="0" err="1"/>
              <a:t>мультиплеєру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0635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F9C9-9A4C-4C11-8946-0156FFEF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9417"/>
          </a:xfrm>
        </p:spPr>
        <p:txBody>
          <a:bodyPr>
            <a:noAutofit/>
          </a:bodyPr>
          <a:lstStyle/>
          <a:p>
            <a:pPr indent="450850"/>
            <a:r>
              <a:rPr lang="uk-UA" dirty="0"/>
              <a:t>Використовуючи розроблену програму люди навчаються, експериментують, набувають знань у сфері астрономії й фізики. Крім того, ПЗ можна використовувати для науково точної симуляції зоряних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327124358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3000">
              <a:srgbClr val="00B0F0"/>
            </a:gs>
            <a:gs pos="67000">
              <a:srgbClr val="FFFF00"/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1CDCE-E2CC-4A0D-8BB9-C09C7E249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uk-UA" sz="7200" b="1" dirty="0">
                <a:latin typeface="+mn-lt"/>
              </a:rPr>
              <a:t>Дякую за увагу!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305CC4-2571-4854-84CB-8F6164E22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uk-UA" sz="3200" dirty="0"/>
              <a:t>Початковий код </a:t>
            </a:r>
            <a:r>
              <a:rPr lang="uk-UA" sz="3200" dirty="0" err="1"/>
              <a:t>проєкту</a:t>
            </a:r>
            <a:r>
              <a:rPr lang="uk-UA" sz="3200" dirty="0"/>
              <a:t> доступний за </a:t>
            </a:r>
            <a:r>
              <a:rPr lang="uk-UA" sz="3200" dirty="0" err="1"/>
              <a:t>адресою</a:t>
            </a:r>
            <a:r>
              <a:rPr lang="uk-UA" sz="3200" dirty="0"/>
              <a:t> </a:t>
            </a:r>
            <a:r>
              <a:rPr lang="en-US" sz="3200" dirty="0">
                <a:hlinkClick r:id="rId2"/>
              </a:rPr>
              <a:t>https://gitlab.com/maldenol/spacepioneers/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44492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F9C9-9A4C-4C11-8946-0156FFEF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9417"/>
          </a:xfrm>
        </p:spPr>
        <p:txBody>
          <a:bodyPr>
            <a:noAutofit/>
          </a:bodyPr>
          <a:lstStyle/>
          <a:p>
            <a:pPr indent="442913"/>
            <a:r>
              <a:rPr lang="ru-RU" dirty="0" err="1"/>
              <a:t>Науково-дослідна</a:t>
            </a:r>
            <a:r>
              <a:rPr lang="ru-RU" dirty="0"/>
              <a:t> робота </a:t>
            </a:r>
            <a:r>
              <a:rPr lang="ru-RU" dirty="0" err="1"/>
              <a:t>присвячена</a:t>
            </a:r>
            <a:r>
              <a:rPr lang="ru-RU" dirty="0"/>
              <a:t> </a:t>
            </a:r>
            <a:r>
              <a:rPr lang="ru-RU" dirty="0" err="1"/>
              <a:t>створенню</a:t>
            </a:r>
            <a:r>
              <a:rPr lang="ru-RU" dirty="0"/>
              <a:t> </a:t>
            </a:r>
            <a:r>
              <a:rPr lang="ru-RU" dirty="0" err="1"/>
              <a:t>мультимедійного</a:t>
            </a:r>
            <a:r>
              <a:rPr lang="ru-RU" dirty="0"/>
              <a:t> </a:t>
            </a:r>
            <a:r>
              <a:rPr lang="ru-RU" dirty="0" err="1"/>
              <a:t>кросплатформного</a:t>
            </a:r>
            <a:r>
              <a:rPr lang="ru-RU" dirty="0"/>
              <a:t> </a:t>
            </a:r>
            <a:r>
              <a:rPr lang="ru-RU" dirty="0" err="1"/>
              <a:t>додатку</a:t>
            </a:r>
            <a:r>
              <a:rPr lang="ru-RU" dirty="0"/>
              <a:t> для </a:t>
            </a:r>
            <a:r>
              <a:rPr lang="ru-RU" dirty="0" err="1"/>
              <a:t>популяризації</a:t>
            </a:r>
            <a:r>
              <a:rPr lang="ru-RU" dirty="0"/>
              <a:t> </a:t>
            </a:r>
            <a:r>
              <a:rPr lang="ru-RU" dirty="0" err="1"/>
              <a:t>технічних</a:t>
            </a:r>
            <a:r>
              <a:rPr lang="ru-RU" dirty="0"/>
              <a:t> наук, </a:t>
            </a:r>
            <a:r>
              <a:rPr lang="ru-RU" dirty="0" err="1"/>
              <a:t>зокрема</a:t>
            </a:r>
            <a:r>
              <a:rPr lang="ru-RU" dirty="0"/>
              <a:t> </a:t>
            </a:r>
            <a:r>
              <a:rPr lang="ru-RU" dirty="0" err="1"/>
              <a:t>астрономії</a:t>
            </a:r>
            <a:r>
              <a:rPr lang="ru-RU" dirty="0"/>
              <a:t>, </a:t>
            </a:r>
            <a:r>
              <a:rPr lang="ru-RU" dirty="0" err="1"/>
              <a:t>фізики</a:t>
            </a:r>
            <a:r>
              <a:rPr lang="ru-RU" dirty="0"/>
              <a:t>, математики та </a:t>
            </a:r>
            <a:r>
              <a:rPr lang="ru-RU" dirty="0" err="1"/>
              <a:t>інформатики</a:t>
            </a:r>
            <a:r>
              <a:rPr lang="ru-RU" dirty="0"/>
              <a:t>. </a:t>
            </a:r>
            <a:r>
              <a:rPr lang="ru-RU" dirty="0" err="1"/>
              <a:t>Програму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як для </a:t>
            </a:r>
            <a:r>
              <a:rPr lang="ru-RU" dirty="0" err="1"/>
              <a:t>гри</a:t>
            </a:r>
            <a:r>
              <a:rPr lang="ru-RU" dirty="0"/>
              <a:t> та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Всесвіту</a:t>
            </a:r>
            <a:r>
              <a:rPr lang="ru-RU" dirty="0"/>
              <a:t>, так і для </a:t>
            </a:r>
            <a:r>
              <a:rPr lang="ru-RU" dirty="0" err="1"/>
              <a:t>наукових</a:t>
            </a:r>
            <a:r>
              <a:rPr lang="ru-RU" dirty="0"/>
              <a:t> </a:t>
            </a:r>
            <a:r>
              <a:rPr lang="ru-RU" dirty="0" err="1"/>
              <a:t>симуляцій</a:t>
            </a:r>
            <a:r>
              <a:rPr lang="ru-RU" dirty="0"/>
              <a:t>. ПЗ </a:t>
            </a:r>
            <a:r>
              <a:rPr lang="ru-RU" dirty="0" err="1"/>
              <a:t>позиціюється</a:t>
            </a:r>
            <a:r>
              <a:rPr lang="ru-RU" dirty="0"/>
              <a:t> як одно- та </a:t>
            </a:r>
            <a:r>
              <a:rPr lang="ru-RU" dirty="0" err="1"/>
              <a:t>багатокористувацька</a:t>
            </a:r>
            <a:r>
              <a:rPr lang="ru-RU" dirty="0"/>
              <a:t> </a:t>
            </a:r>
            <a:r>
              <a:rPr lang="ru-RU" dirty="0" err="1"/>
              <a:t>гра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917017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F9C9-9A4C-4C11-8946-0156FFEF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9417"/>
          </a:xfrm>
        </p:spPr>
        <p:txBody>
          <a:bodyPr>
            <a:noAutofit/>
          </a:bodyPr>
          <a:lstStyle/>
          <a:p>
            <a:pPr indent="442913"/>
            <a:r>
              <a:rPr lang="uk-UA" b="1" dirty="0"/>
              <a:t>Об’єкт дослідження</a:t>
            </a:r>
            <a:r>
              <a:rPr lang="uk-UA" dirty="0"/>
              <a:t> </a:t>
            </a:r>
            <a:r>
              <a:rPr lang="uk-UA" b="1" dirty="0"/>
              <a:t>–</a:t>
            </a:r>
            <a:r>
              <a:rPr lang="uk-UA" dirty="0"/>
              <a:t> зоряні системи та їх компоненти: зорі, планети, супутники й інші космічні тіла.</a:t>
            </a:r>
            <a:br>
              <a:rPr lang="uk-UA" dirty="0"/>
            </a:br>
            <a:r>
              <a:rPr lang="uk-UA" b="1" dirty="0"/>
              <a:t>Предмет дослідження</a:t>
            </a:r>
            <a:r>
              <a:rPr lang="uk-UA" dirty="0"/>
              <a:t> </a:t>
            </a:r>
            <a:r>
              <a:rPr lang="uk-UA" b="1" dirty="0"/>
              <a:t>–</a:t>
            </a:r>
            <a:r>
              <a:rPr lang="uk-UA" dirty="0"/>
              <a:t> фізичні та математичні взаємозв’язки між складовими зоряних систем.</a:t>
            </a:r>
            <a:br>
              <a:rPr lang="uk-UA" dirty="0"/>
            </a:br>
            <a:r>
              <a:rPr lang="uk-UA" b="1" dirty="0"/>
              <a:t>Практична цінність</a:t>
            </a:r>
            <a:r>
              <a:rPr lang="uk-UA" dirty="0"/>
              <a:t> </a:t>
            </a:r>
            <a:r>
              <a:rPr lang="uk-UA" b="1" dirty="0"/>
              <a:t>–</a:t>
            </a:r>
            <a:r>
              <a:rPr lang="uk-UA" dirty="0"/>
              <a:t> можливість використання програми для навчання, експериментів і розваг.</a:t>
            </a:r>
            <a:br>
              <a:rPr lang="uk-UA" dirty="0"/>
            </a:br>
            <a:r>
              <a:rPr lang="uk-UA" dirty="0"/>
              <a:t>Додаток </a:t>
            </a:r>
            <a:r>
              <a:rPr lang="uk-UA" b="1" dirty="0"/>
              <a:t>аналогів не має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50065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F9C9-9A4C-4C11-8946-0156FFEF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9417"/>
          </a:xfrm>
        </p:spPr>
        <p:txBody>
          <a:bodyPr>
            <a:noAutofit/>
          </a:bodyPr>
          <a:lstStyle/>
          <a:p>
            <a:pPr indent="442913"/>
            <a:r>
              <a:rPr lang="uk-UA" dirty="0"/>
              <a:t>Для </a:t>
            </a:r>
            <a:r>
              <a:rPr lang="uk-UA" dirty="0" err="1"/>
              <a:t>прототипування</a:t>
            </a:r>
            <a:r>
              <a:rPr lang="uk-UA" dirty="0"/>
              <a:t> архітектури ПЗ я використав мову і середовище програмування </a:t>
            </a:r>
            <a:r>
              <a:rPr lang="uk-UA" dirty="0" err="1"/>
              <a:t>Processing</a:t>
            </a:r>
            <a:r>
              <a:rPr lang="uk-UA" dirty="0"/>
              <a:t>, що базується на </a:t>
            </a:r>
            <a:r>
              <a:rPr lang="uk-UA" dirty="0" err="1"/>
              <a:t>Java</a:t>
            </a:r>
            <a:r>
              <a:rPr lang="uk-UA" dirty="0"/>
              <a:t> і має вбудовану графічну бібліотеку </a:t>
            </a:r>
            <a:r>
              <a:rPr lang="uk-UA" dirty="0" err="1"/>
              <a:t>OpenGL</a:t>
            </a:r>
            <a:r>
              <a:rPr lang="uk-UA" dirty="0"/>
              <a:t>. Вона надає багато можливостей при роботі з графікою, а багата документація й різноманіття функцій робить процес розробки значно легшим.</a:t>
            </a:r>
          </a:p>
        </p:txBody>
      </p:sp>
    </p:spTree>
    <p:extLst>
      <p:ext uri="{BB962C8B-B14F-4D97-AF65-F5344CB8AC3E}">
        <p14:creationId xmlns:p14="http://schemas.microsoft.com/office/powerpoint/2010/main" val="307432117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F9C9-9A4C-4C11-8946-0156FFEF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9417"/>
          </a:xfrm>
        </p:spPr>
        <p:txBody>
          <a:bodyPr>
            <a:noAutofit/>
          </a:bodyPr>
          <a:lstStyle/>
          <a:p>
            <a:pPr indent="442913"/>
            <a:r>
              <a:rPr lang="uk-UA" dirty="0"/>
              <a:t>Для кінцевої реалізації архітектури ПЗ буде використана мова програмування </a:t>
            </a:r>
            <a:r>
              <a:rPr lang="en-US" dirty="0"/>
              <a:t>C</a:t>
            </a:r>
            <a:r>
              <a:rPr lang="uk-UA" dirty="0"/>
              <a:t>++ разом із графічною бібліотекою </a:t>
            </a:r>
            <a:r>
              <a:rPr lang="en-US" dirty="0"/>
              <a:t>OpenGL</a:t>
            </a:r>
            <a:r>
              <a:rPr lang="uk-UA" dirty="0"/>
              <a:t>. Такий варіант використовуватиме в рази менше </a:t>
            </a:r>
            <a:r>
              <a:rPr lang="uk-UA" dirty="0" err="1"/>
              <a:t>пам</a:t>
            </a:r>
            <a:r>
              <a:rPr lang="ru-RU" dirty="0"/>
              <a:t>’</a:t>
            </a:r>
            <a:r>
              <a:rPr lang="uk-UA" dirty="0"/>
              <a:t>яті, матиме в рази більшу швидкодію, а також графічні покращення.</a:t>
            </a:r>
          </a:p>
        </p:txBody>
      </p:sp>
    </p:spTree>
    <p:extLst>
      <p:ext uri="{BB962C8B-B14F-4D97-AF65-F5344CB8AC3E}">
        <p14:creationId xmlns:p14="http://schemas.microsoft.com/office/powerpoint/2010/main" val="125529462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F9C9-9A4C-4C11-8946-0156FFEF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9417"/>
          </a:xfrm>
        </p:spPr>
        <p:txBody>
          <a:bodyPr>
            <a:noAutofit/>
          </a:bodyPr>
          <a:lstStyle/>
          <a:p>
            <a:pPr indent="442913"/>
            <a:r>
              <a:rPr lang="uk-UA" dirty="0"/>
              <a:t>Архітектура ПЗ складається з таких класів: </a:t>
            </a:r>
            <a:r>
              <a:rPr lang="en-US" b="1" dirty="0"/>
              <a:t>Interface</a:t>
            </a:r>
            <a:r>
              <a:rPr lang="uk-UA" dirty="0"/>
              <a:t>, </a:t>
            </a:r>
            <a:r>
              <a:rPr lang="en-US" b="1" dirty="0"/>
              <a:t>Button</a:t>
            </a:r>
            <a:r>
              <a:rPr lang="en-US" dirty="0"/>
              <a:t> (in </a:t>
            </a:r>
            <a:r>
              <a:rPr lang="en-US" b="1" dirty="0"/>
              <a:t>Interface</a:t>
            </a:r>
            <a:r>
              <a:rPr lang="en-US" dirty="0"/>
              <a:t>), </a:t>
            </a:r>
            <a:r>
              <a:rPr lang="en-US" b="1" dirty="0"/>
              <a:t>Space</a:t>
            </a:r>
            <a:r>
              <a:rPr lang="uk-UA" dirty="0"/>
              <a:t>, </a:t>
            </a:r>
            <a:r>
              <a:rPr lang="en-US" b="1" dirty="0"/>
              <a:t>Body</a:t>
            </a:r>
            <a:r>
              <a:rPr lang="en-US" dirty="0"/>
              <a:t> (in </a:t>
            </a:r>
            <a:r>
              <a:rPr lang="en-US" b="1" dirty="0"/>
              <a:t>Body</a:t>
            </a:r>
            <a:r>
              <a:rPr lang="en-US" dirty="0"/>
              <a:t>)</a:t>
            </a:r>
            <a:r>
              <a:rPr lang="uk-UA" dirty="0"/>
              <a:t>, </a:t>
            </a:r>
            <a:r>
              <a:rPr lang="en-US" b="1" dirty="0"/>
              <a:t>Server</a:t>
            </a:r>
            <a:r>
              <a:rPr lang="uk-UA" dirty="0"/>
              <a:t> та </a:t>
            </a:r>
            <a:r>
              <a:rPr lang="en-US" b="1" dirty="0"/>
              <a:t>Client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92028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F9C9-9A4C-4C11-8946-0156FFEF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9417"/>
          </a:xfrm>
        </p:spPr>
        <p:txBody>
          <a:bodyPr>
            <a:noAutofit/>
          </a:bodyPr>
          <a:lstStyle/>
          <a:p>
            <a:pPr indent="442913"/>
            <a:r>
              <a:rPr lang="uk-UA" dirty="0"/>
              <a:t>Клас </a:t>
            </a:r>
            <a:r>
              <a:rPr lang="en-US" b="1" dirty="0"/>
              <a:t>Space</a:t>
            </a:r>
            <a:r>
              <a:rPr lang="en-US" dirty="0"/>
              <a:t> </a:t>
            </a:r>
            <a:r>
              <a:rPr lang="uk-UA" dirty="0"/>
              <a:t>створений для керування симуляцією. Містить підклас </a:t>
            </a:r>
            <a:r>
              <a:rPr lang="en-US" b="1" dirty="0"/>
              <a:t>Body</a:t>
            </a:r>
            <a:r>
              <a:rPr lang="en-US" dirty="0"/>
              <a:t> </a:t>
            </a:r>
            <a:r>
              <a:rPr lang="uk-UA" dirty="0"/>
              <a:t>– модель небесного тіла.</a:t>
            </a:r>
            <a:r>
              <a:rPr lang="en-US" dirty="0"/>
              <a:t> </a:t>
            </a:r>
            <a:r>
              <a:rPr lang="uk-UA" dirty="0"/>
              <a:t>Клас </a:t>
            </a:r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uk-UA" dirty="0"/>
              <a:t>створений для роботи зі статичними файлами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uk-UA" dirty="0"/>
              <a:t>Клас </a:t>
            </a:r>
            <a:r>
              <a:rPr lang="en-US" b="1" dirty="0"/>
              <a:t>Interface</a:t>
            </a:r>
            <a:r>
              <a:rPr lang="en-US" dirty="0"/>
              <a:t> </a:t>
            </a:r>
            <a:r>
              <a:rPr lang="uk-UA" dirty="0"/>
              <a:t>створений для взаємодії з користувачем. Підклас </a:t>
            </a:r>
            <a:r>
              <a:rPr lang="en-US" b="1" dirty="0"/>
              <a:t>Button</a:t>
            </a:r>
            <a:r>
              <a:rPr lang="uk-UA" dirty="0"/>
              <a:t> реалізує кнопку.</a:t>
            </a:r>
            <a:r>
              <a:rPr lang="en-US" dirty="0"/>
              <a:t> </a:t>
            </a:r>
            <a:r>
              <a:rPr lang="uk-UA" dirty="0"/>
              <a:t>Клас </a:t>
            </a:r>
            <a:r>
              <a:rPr lang="en-US" b="1" dirty="0"/>
              <a:t>Client</a:t>
            </a:r>
            <a:r>
              <a:rPr lang="en-US" dirty="0"/>
              <a:t> </a:t>
            </a:r>
            <a:r>
              <a:rPr lang="uk-UA" dirty="0"/>
              <a:t>створений для </a:t>
            </a:r>
            <a:r>
              <a:rPr lang="uk-UA" dirty="0" err="1"/>
              <a:t>мультиплеєру</a:t>
            </a:r>
            <a:r>
              <a:rPr lang="uk-UA" dirty="0"/>
              <a:t>.</a:t>
            </a:r>
            <a:r>
              <a:rPr lang="en-US" dirty="0"/>
              <a:t> </a:t>
            </a:r>
            <a:r>
              <a:rPr lang="uk-UA" dirty="0"/>
              <a:t>Клас </a:t>
            </a:r>
            <a:r>
              <a:rPr lang="en-US" b="1" dirty="0"/>
              <a:t>Server</a:t>
            </a:r>
            <a:r>
              <a:rPr lang="en-US" dirty="0"/>
              <a:t> </a:t>
            </a:r>
            <a:r>
              <a:rPr lang="uk-UA" dirty="0"/>
              <a:t>створений для керування багатокористувацькою грою. Він наслідує </a:t>
            </a:r>
            <a:r>
              <a:rPr lang="en-US" b="1" dirty="0"/>
              <a:t>Client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314088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F3DCD4-817A-4C5F-AC22-D2C713F9C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01" y="0"/>
            <a:ext cx="9552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6545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F9C9-9A4C-4C11-8946-0156FFEF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9417"/>
          </a:xfrm>
        </p:spPr>
        <p:txBody>
          <a:bodyPr>
            <a:noAutofit/>
          </a:bodyPr>
          <a:lstStyle/>
          <a:p>
            <a:pPr indent="442913"/>
            <a:r>
              <a:rPr lang="uk-UA" dirty="0"/>
              <a:t>Початкові дані про світ зберігаються у відповідному </a:t>
            </a:r>
            <a:r>
              <a:rPr lang="en-US" dirty="0"/>
              <a:t>XML</a:t>
            </a:r>
            <a:r>
              <a:rPr lang="uk-UA" dirty="0"/>
              <a:t>-файлі ієрархічно. Тобто між тегами одного небесного тіла розташовується інформація про його супутники.</a:t>
            </a:r>
          </a:p>
        </p:txBody>
      </p:sp>
    </p:spTree>
    <p:extLst>
      <p:ext uri="{BB962C8B-B14F-4D97-AF65-F5344CB8AC3E}">
        <p14:creationId xmlns:p14="http://schemas.microsoft.com/office/powerpoint/2010/main" val="178156971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418</Words>
  <Application>Microsoft Office PowerPoint</Application>
  <PresentationFormat>Широкоэкранный</PresentationFormat>
  <Paragraphs>14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ПРОЄКТУВАННЯ МУЛЬТИМЕДІЙНОГО ДОДАТКА</vt:lpstr>
      <vt:lpstr>Науково-дослідна робота присвячена створенню мультимедійного кросплатформного додатку для популяризації технічних наук, зокрема астрономії, фізики, математики та інформатики. Програму можна використовувати як для гри та дослідження Всесвіту, так і для наукових симуляцій. ПЗ позиціюється як одно- та багатокористувацька гра.</vt:lpstr>
      <vt:lpstr>Об’єкт дослідження – зоряні системи та їх компоненти: зорі, планети, супутники й інші космічні тіла. Предмет дослідження – фізичні та математичні взаємозв’язки між складовими зоряних систем. Практична цінність – можливість використання програми для навчання, експериментів і розваг. Додаток аналогів не має.</vt:lpstr>
      <vt:lpstr>Для прототипування архітектури ПЗ я використав мову і середовище програмування Processing, що базується на Java і має вбудовану графічну бібліотеку OpenGL. Вона надає багато можливостей при роботі з графікою, а багата документація й різноманіття функцій робить процес розробки значно легшим.</vt:lpstr>
      <vt:lpstr>Для кінцевої реалізації архітектури ПЗ буде використана мова програмування C++ разом із графічною бібліотекою OpenGL. Такий варіант використовуватиме в рази менше пам’яті, матиме в рази більшу швидкодію, а також графічні покращення.</vt:lpstr>
      <vt:lpstr>Архітектура ПЗ складається з таких класів: Interface, Button (in Interface), Space, Body (in Body), Server та Client.</vt:lpstr>
      <vt:lpstr>Клас Space створений для керування симуляцією. Містить підклас Body – модель небесного тіла. Клас Database створений для роботи зі статичними файлами. Клас Interface створений для взаємодії з користувачем. Підклас Button реалізує кнопку. Клас Client створений для мультиплеєру. Клас Server створений для керування багатокористувацькою грою. Він наслідує Client.</vt:lpstr>
      <vt:lpstr>Презентация PowerPoint</vt:lpstr>
      <vt:lpstr>Початкові дані про світ зберігаються у відповідному XML-файлі ієрархічно. Тобто між тегами одного небесного тіла розташовується інформація про його супутники.</vt:lpstr>
      <vt:lpstr>Презентация PowerPoint</vt:lpstr>
      <vt:lpstr>Після запуску гра зустрічає Вас у головному меню з анімованим фоном. Ви можете перейти до екрана вибору світу для гри або редагування, а також титрів. Ви можете обрати режим поодинокої або багатокористувацької гри.</vt:lpstr>
      <vt:lpstr>Презентация PowerPoint</vt:lpstr>
      <vt:lpstr>Презентация PowerPoint</vt:lpstr>
      <vt:lpstr>Презентация PowerPoint</vt:lpstr>
      <vt:lpstr>Презентация PowerPoint</vt:lpstr>
      <vt:lpstr>Була ретельно досліджена та програмно реалізована модель зоряних систем. Створено інтерфейс для взаємодії з симуляцією, з можливістю завантаження, генерації. Зовсім скоро буде реалізовано редагування власної зоряної системи, можливість керування власним космічним телескопом та гри у режимі мультиплеєру.</vt:lpstr>
      <vt:lpstr>Використовуючи розроблену програму люди навчаються, експериментують, набувають знань у сфері астрономії й фізики. Крім того, ПЗ можна використовувати для науково точної симуляції зоряних систем.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ПРОЄКТУВАННЯ МУЛЬТИМЕДІЙНОГО ДОДАТКА</dc:title>
  <dc:creator>maldenol</dc:creator>
  <cp:lastModifiedBy>maldenol</cp:lastModifiedBy>
  <cp:revision>17</cp:revision>
  <dcterms:created xsi:type="dcterms:W3CDTF">2020-02-20T14:04:21Z</dcterms:created>
  <dcterms:modified xsi:type="dcterms:W3CDTF">2020-02-22T15:46:48Z</dcterms:modified>
</cp:coreProperties>
</file>