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Mansalva"/>
      <p:regular r:id="rId30"/>
    </p:embeddedFont>
    <p:embeddedFont>
      <p:font typeface="Catamaran"/>
      <p:regular r:id="rId31"/>
      <p:bold r:id="rId32"/>
    </p:embeddedFont>
    <p:embeddedFont>
      <p:font typeface="Architects Daughter"/>
      <p:regular r:id="rId33"/>
    </p:embeddedFont>
    <p:embeddedFont>
      <p:font typeface="Lato"/>
      <p:regular r:id="rId34"/>
      <p:bold r:id="rId35"/>
      <p:italic r:id="rId36"/>
      <p:boldItalic r:id="rId37"/>
    </p:embeddedFont>
    <p:embeddedFont>
      <p:font typeface="Catamaran Thin"/>
      <p:regular r:id="rId38"/>
      <p:bold r:id="rId39"/>
    </p:embeddedFont>
    <p:embeddedFont>
      <p:font typeface="Didact Gothic"/>
      <p:regular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idactGothic-regular.fntdata"/><Relationship Id="rId20" Type="http://schemas.openxmlformats.org/officeDocument/2006/relationships/slide" Target="slides/slide16.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8.xml"/><Relationship Id="rId44" Type="http://schemas.openxmlformats.org/officeDocument/2006/relationships/font" Target="fonts/PTSans-boldItalic.fntdata"/><Relationship Id="rId21" Type="http://schemas.openxmlformats.org/officeDocument/2006/relationships/slide" Target="slides/slide17.xml"/><Relationship Id="rId43" Type="http://schemas.openxmlformats.org/officeDocument/2006/relationships/font" Target="fonts/PT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tamaran-regular.fntdata"/><Relationship Id="rId30" Type="http://schemas.openxmlformats.org/officeDocument/2006/relationships/font" Target="fonts/Mansalva-regular.fntdata"/><Relationship Id="rId11" Type="http://schemas.openxmlformats.org/officeDocument/2006/relationships/slide" Target="slides/slide7.xml"/><Relationship Id="rId33" Type="http://schemas.openxmlformats.org/officeDocument/2006/relationships/font" Target="fonts/ArchitectsDaughter-regular.fntdata"/><Relationship Id="rId10" Type="http://schemas.openxmlformats.org/officeDocument/2006/relationships/slide" Target="slides/slide6.xml"/><Relationship Id="rId32" Type="http://schemas.openxmlformats.org/officeDocument/2006/relationships/font" Target="fonts/Catamaran-bold.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CatamaranThin-bold.fntdata"/><Relationship Id="rId16" Type="http://schemas.openxmlformats.org/officeDocument/2006/relationships/slide" Target="slides/slide12.xml"/><Relationship Id="rId38" Type="http://schemas.openxmlformats.org/officeDocument/2006/relationships/font" Target="fonts/CatamaranThin-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a10215e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a10215e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7aba1b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7aba1b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ca625281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ca625281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c7aba1b9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c7aba1b9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7aba1b9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7aba1b9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c7aba1b9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c7aba1b9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7b1fec9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7b1fec9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c7b1fec9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c7b1fec9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7b1fec9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c7b1fec9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c7b1fec9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c7b1fec9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c7b1fec9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c7b1fec9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a8bff13fe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a8bff13fe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c7b1fec9a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c7b1fec9a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c7b1fec9a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c7b1fec9a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7b1fec9a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7b1fec9a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c7b1fec9a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c7b1fec9a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c7b2294f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c7b2294f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8bff13fe1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8bff13fe1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a8bff1461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a8bff1461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ca242417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ca242417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a8bff13fe1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a8bff13fe1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a287ee48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ca287ee48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ca287ee48d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ca287ee48d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ca625281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ca625281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ca6252819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ca6252819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5162" y="199025"/>
            <a:ext cx="8825129" cy="4814880"/>
            <a:chOff x="95162" y="199025"/>
            <a:chExt cx="8825129" cy="4814880"/>
          </a:xfrm>
        </p:grpSpPr>
        <p:sp>
          <p:nvSpPr>
            <p:cNvPr id="10" name="Google Shape;10;p2"/>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95162" y="199027"/>
              <a:ext cx="344001" cy="1985625"/>
              <a:chOff x="95162" y="199027"/>
              <a:chExt cx="344001" cy="1985625"/>
            </a:xfrm>
          </p:grpSpPr>
          <p:sp>
            <p:nvSpPr>
              <p:cNvPr id="13" name="Google Shape;13;p2"/>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 name="Google Shape;19;p2"/>
          <p:cNvGrpSpPr/>
          <p:nvPr/>
        </p:nvGrpSpPr>
        <p:grpSpPr>
          <a:xfrm>
            <a:off x="5381787" y="3186759"/>
            <a:ext cx="1243593" cy="888161"/>
            <a:chOff x="-1331818" y="2763409"/>
            <a:chExt cx="1243593" cy="888161"/>
          </a:xfrm>
        </p:grpSpPr>
        <p:sp>
          <p:nvSpPr>
            <p:cNvPr id="20" name="Google Shape;20;p2"/>
            <p:cNvSpPr/>
            <p:nvPr/>
          </p:nvSpPr>
          <p:spPr>
            <a:xfrm rot="-125292">
              <a:off x="-1020847" y="3354448"/>
              <a:ext cx="928547" cy="240696"/>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1331818" y="2763409"/>
              <a:ext cx="1222788" cy="888161"/>
              <a:chOff x="-1222793" y="778859"/>
              <a:chExt cx="1222788" cy="888161"/>
            </a:xfrm>
          </p:grpSpPr>
          <p:sp>
            <p:nvSpPr>
              <p:cNvPr id="22" name="Google Shape;22;p2"/>
              <p:cNvSpPr/>
              <p:nvPr/>
            </p:nvSpPr>
            <p:spPr>
              <a:xfrm>
                <a:off x="-1165853" y="939308"/>
                <a:ext cx="928525" cy="240690"/>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96307" y="778859"/>
                <a:ext cx="945351" cy="388310"/>
              </a:xfrm>
              <a:custGeom>
                <a:rect b="b" l="l" r="r" t="t"/>
                <a:pathLst>
                  <a:path extrusionOk="0" h="11048" w="26912">
                    <a:moveTo>
                      <a:pt x="21593" y="0"/>
                    </a:moveTo>
                    <a:lnTo>
                      <a:pt x="479" y="959"/>
                    </a:lnTo>
                    <a:cubicBezTo>
                      <a:pt x="297" y="1050"/>
                      <a:pt x="0" y="1256"/>
                      <a:pt x="0" y="1530"/>
                    </a:cubicBezTo>
                    <a:lnTo>
                      <a:pt x="479" y="10568"/>
                    </a:lnTo>
                    <a:cubicBezTo>
                      <a:pt x="479" y="10842"/>
                      <a:pt x="662" y="11048"/>
                      <a:pt x="959" y="11048"/>
                    </a:cubicBezTo>
                    <a:lnTo>
                      <a:pt x="22072" y="10089"/>
                    </a:lnTo>
                    <a:cubicBezTo>
                      <a:pt x="22163" y="10089"/>
                      <a:pt x="22255" y="9998"/>
                      <a:pt x="22346" y="9907"/>
                    </a:cubicBezTo>
                    <a:lnTo>
                      <a:pt x="26728" y="5136"/>
                    </a:lnTo>
                    <a:cubicBezTo>
                      <a:pt x="26911" y="4953"/>
                      <a:pt x="26820" y="4680"/>
                      <a:pt x="26637" y="4474"/>
                    </a:cubicBezTo>
                    <a:lnTo>
                      <a:pt x="21890" y="206"/>
                    </a:lnTo>
                    <a:cubicBezTo>
                      <a:pt x="21775" y="115"/>
                      <a:pt x="21684" y="0"/>
                      <a:pt x="2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209164" y="1212105"/>
                <a:ext cx="1135391" cy="454914"/>
              </a:xfrm>
              <a:custGeom>
                <a:rect b="b" l="l" r="r" t="t"/>
                <a:pathLst>
                  <a:path extrusionOk="0" h="12943" w="32322">
                    <a:moveTo>
                      <a:pt x="24721" y="3630"/>
                    </a:moveTo>
                    <a:lnTo>
                      <a:pt x="24995" y="7237"/>
                    </a:lnTo>
                    <a:lnTo>
                      <a:pt x="7214" y="9040"/>
                    </a:lnTo>
                    <a:lnTo>
                      <a:pt x="6848" y="5433"/>
                    </a:lnTo>
                    <a:lnTo>
                      <a:pt x="24721" y="3630"/>
                    </a:lnTo>
                    <a:close/>
                    <a:moveTo>
                      <a:pt x="29194" y="1"/>
                    </a:moveTo>
                    <a:lnTo>
                      <a:pt x="457" y="2945"/>
                    </a:lnTo>
                    <a:cubicBezTo>
                      <a:pt x="183" y="2945"/>
                      <a:pt x="1" y="3242"/>
                      <a:pt x="92" y="3516"/>
                    </a:cubicBezTo>
                    <a:lnTo>
                      <a:pt x="937" y="12555"/>
                    </a:lnTo>
                    <a:cubicBezTo>
                      <a:pt x="937" y="12760"/>
                      <a:pt x="1233" y="12943"/>
                      <a:pt x="1416" y="12943"/>
                    </a:cubicBezTo>
                    <a:lnTo>
                      <a:pt x="1507" y="12943"/>
                    </a:lnTo>
                    <a:lnTo>
                      <a:pt x="30244" y="10090"/>
                    </a:lnTo>
                    <a:cubicBezTo>
                      <a:pt x="30336" y="10090"/>
                      <a:pt x="30518" y="9998"/>
                      <a:pt x="30610" y="9907"/>
                    </a:cubicBezTo>
                    <a:lnTo>
                      <a:pt x="31956" y="8195"/>
                    </a:lnTo>
                    <a:lnTo>
                      <a:pt x="32321" y="2375"/>
                    </a:lnTo>
                    <a:lnTo>
                      <a:pt x="29560" y="206"/>
                    </a:lnTo>
                    <a:cubicBezTo>
                      <a:pt x="29468" y="92"/>
                      <a:pt x="29377" y="1"/>
                      <a:pt x="2928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22793" y="1204039"/>
                <a:ext cx="1222788" cy="454106"/>
              </a:xfrm>
              <a:custGeom>
                <a:rect b="b" l="l" r="r" t="t"/>
                <a:pathLst>
                  <a:path extrusionOk="0" h="12920" w="34810">
                    <a:moveTo>
                      <a:pt x="29194" y="1"/>
                    </a:moveTo>
                    <a:lnTo>
                      <a:pt x="480" y="2945"/>
                    </a:lnTo>
                    <a:cubicBezTo>
                      <a:pt x="183" y="2945"/>
                      <a:pt x="1" y="3219"/>
                      <a:pt x="1" y="3425"/>
                    </a:cubicBezTo>
                    <a:lnTo>
                      <a:pt x="959" y="12441"/>
                    </a:lnTo>
                    <a:cubicBezTo>
                      <a:pt x="959" y="12737"/>
                      <a:pt x="1233" y="12920"/>
                      <a:pt x="1416" y="12920"/>
                    </a:cubicBezTo>
                    <a:lnTo>
                      <a:pt x="30244" y="9975"/>
                    </a:lnTo>
                    <a:cubicBezTo>
                      <a:pt x="30336" y="9975"/>
                      <a:pt x="30427" y="9975"/>
                      <a:pt x="30518" y="9884"/>
                    </a:cubicBezTo>
                    <a:lnTo>
                      <a:pt x="34627" y="4840"/>
                    </a:lnTo>
                    <a:cubicBezTo>
                      <a:pt x="34809" y="4657"/>
                      <a:pt x="34718" y="4360"/>
                      <a:pt x="34513" y="4178"/>
                    </a:cubicBezTo>
                    <a:lnTo>
                      <a:pt x="29582" y="92"/>
                    </a:lnTo>
                    <a:cubicBezTo>
                      <a:pt x="29491" y="1"/>
                      <a:pt x="29286" y="1"/>
                      <a:pt x="29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 name="Google Shape;26;p2"/>
          <p:cNvGrpSpPr/>
          <p:nvPr/>
        </p:nvGrpSpPr>
        <p:grpSpPr>
          <a:xfrm>
            <a:off x="393266" y="311175"/>
            <a:ext cx="6071107" cy="4373980"/>
            <a:chOff x="393266" y="311175"/>
            <a:chExt cx="6071107" cy="4373980"/>
          </a:xfrm>
        </p:grpSpPr>
        <p:grpSp>
          <p:nvGrpSpPr>
            <p:cNvPr id="27" name="Google Shape;27;p2"/>
            <p:cNvGrpSpPr/>
            <p:nvPr/>
          </p:nvGrpSpPr>
          <p:grpSpPr>
            <a:xfrm rot="-639821">
              <a:off x="1405612" y="1099550"/>
              <a:ext cx="4805402" cy="3168367"/>
              <a:chOff x="2114350" y="1233275"/>
              <a:chExt cx="1306700" cy="678825"/>
            </a:xfrm>
          </p:grpSpPr>
          <p:sp>
            <p:nvSpPr>
              <p:cNvPr id="28" name="Google Shape;28;p2"/>
              <p:cNvSpPr/>
              <p:nvPr/>
            </p:nvSpPr>
            <p:spPr>
              <a:xfrm>
                <a:off x="2114350" y="1233275"/>
                <a:ext cx="1306700" cy="678825"/>
              </a:xfrm>
              <a:custGeom>
                <a:rect b="b" l="l" r="r" t="t"/>
                <a:pathLst>
                  <a:path extrusionOk="0" h="27153" w="52268">
                    <a:moveTo>
                      <a:pt x="51998" y="1"/>
                    </a:moveTo>
                    <a:lnTo>
                      <a:pt x="1" y="650"/>
                    </a:lnTo>
                    <a:lnTo>
                      <a:pt x="471" y="27153"/>
                    </a:lnTo>
                    <a:lnTo>
                      <a:pt x="42947" y="26705"/>
                    </a:lnTo>
                    <a:cubicBezTo>
                      <a:pt x="42947" y="26705"/>
                      <a:pt x="50139" y="25114"/>
                      <a:pt x="52267" y="21283"/>
                    </a:cubicBezTo>
                    <a:lnTo>
                      <a:pt x="51998" y="1"/>
                    </a:lnTo>
                    <a:close/>
                  </a:path>
                </a:pathLst>
              </a:custGeom>
              <a:solidFill>
                <a:schemeClr val="accent2"/>
              </a:solidFill>
              <a:ln>
                <a:noFill/>
              </a:ln>
              <a:effectLst>
                <a:outerShdw blurRad="57150" rotWithShape="0" algn="bl" dir="4920000" dist="57150">
                  <a:srgbClr val="434343">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188025" y="1759600"/>
                <a:ext cx="233025" cy="141300"/>
              </a:xfrm>
              <a:custGeom>
                <a:rect b="b" l="l" r="r" t="t"/>
                <a:pathLst>
                  <a:path extrusionOk="0" h="5652" w="9321">
                    <a:moveTo>
                      <a:pt x="7489" y="1"/>
                    </a:moveTo>
                    <a:cubicBezTo>
                      <a:pt x="4751" y="1"/>
                      <a:pt x="1591" y="1171"/>
                      <a:pt x="1591" y="1171"/>
                    </a:cubicBezTo>
                    <a:cubicBezTo>
                      <a:pt x="4660" y="4061"/>
                      <a:pt x="0" y="5652"/>
                      <a:pt x="0" y="5652"/>
                    </a:cubicBezTo>
                    <a:cubicBezTo>
                      <a:pt x="0" y="5652"/>
                      <a:pt x="7192" y="4061"/>
                      <a:pt x="9320" y="230"/>
                    </a:cubicBezTo>
                    <a:cubicBezTo>
                      <a:pt x="8765" y="67"/>
                      <a:pt x="8139" y="1"/>
                      <a:pt x="7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14350" y="1233275"/>
                <a:ext cx="1299975" cy="137800"/>
              </a:xfrm>
              <a:custGeom>
                <a:rect b="b" l="l" r="r" t="t"/>
                <a:pathLst>
                  <a:path extrusionOk="0" h="5512" w="51999">
                    <a:moveTo>
                      <a:pt x="51998" y="1"/>
                    </a:moveTo>
                    <a:lnTo>
                      <a:pt x="1" y="650"/>
                    </a:lnTo>
                    <a:lnTo>
                      <a:pt x="91" y="5512"/>
                    </a:lnTo>
                    <a:lnTo>
                      <a:pt x="51998" y="4952"/>
                    </a:lnTo>
                    <a:lnTo>
                      <a:pt x="519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rot="-1110091">
              <a:off x="5262320" y="438496"/>
              <a:ext cx="1018196" cy="1324618"/>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7086312">
              <a:off x="708200" y="1024658"/>
              <a:ext cx="1018155" cy="1324565"/>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2212854" y="625171"/>
            <a:ext cx="873765" cy="330552"/>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880976" y="4300609"/>
            <a:ext cx="1160101" cy="536027"/>
          </a:xfrm>
          <a:custGeom>
            <a:rect b="b" l="l" r="r" t="t"/>
            <a:pathLst>
              <a:path extrusionOk="0" h="9834" w="21297">
                <a:moveTo>
                  <a:pt x="9313" y="3077"/>
                </a:moveTo>
                <a:lnTo>
                  <a:pt x="9313" y="3077"/>
                </a:lnTo>
                <a:cubicBezTo>
                  <a:pt x="9243" y="3112"/>
                  <a:pt x="9215" y="3137"/>
                  <a:pt x="9214" y="3155"/>
                </a:cubicBezTo>
                <a:lnTo>
                  <a:pt x="9214" y="3155"/>
                </a:lnTo>
                <a:cubicBezTo>
                  <a:pt x="9252" y="3130"/>
                  <a:pt x="9287" y="3104"/>
                  <a:pt x="9313" y="3077"/>
                </a:cubicBezTo>
                <a:close/>
                <a:moveTo>
                  <a:pt x="9222" y="3168"/>
                </a:moveTo>
                <a:cubicBezTo>
                  <a:pt x="9222" y="3168"/>
                  <a:pt x="9221" y="3168"/>
                  <a:pt x="9220" y="3169"/>
                </a:cubicBezTo>
                <a:lnTo>
                  <a:pt x="9220" y="3169"/>
                </a:lnTo>
                <a:cubicBezTo>
                  <a:pt x="9220" y="3169"/>
                  <a:pt x="9221" y="3169"/>
                  <a:pt x="9221" y="3169"/>
                </a:cubicBezTo>
                <a:lnTo>
                  <a:pt x="9221" y="3169"/>
                </a:lnTo>
                <a:lnTo>
                  <a:pt x="9222" y="3168"/>
                </a:lnTo>
                <a:close/>
                <a:moveTo>
                  <a:pt x="9214" y="3155"/>
                </a:moveTo>
                <a:cubicBezTo>
                  <a:pt x="9198" y="3165"/>
                  <a:pt x="9182" y="3175"/>
                  <a:pt x="9165" y="3184"/>
                </a:cubicBezTo>
                <a:lnTo>
                  <a:pt x="9165" y="3184"/>
                </a:lnTo>
                <a:cubicBezTo>
                  <a:pt x="9183" y="3179"/>
                  <a:pt x="9201" y="3174"/>
                  <a:pt x="9220" y="3169"/>
                </a:cubicBezTo>
                <a:lnTo>
                  <a:pt x="9220" y="3169"/>
                </a:lnTo>
                <a:cubicBezTo>
                  <a:pt x="9216" y="3165"/>
                  <a:pt x="9214" y="3160"/>
                  <a:pt x="9214" y="3155"/>
                </a:cubicBezTo>
                <a:close/>
                <a:moveTo>
                  <a:pt x="9165" y="3184"/>
                </a:moveTo>
                <a:cubicBezTo>
                  <a:pt x="9082" y="3209"/>
                  <a:pt x="9012" y="3234"/>
                  <a:pt x="8951" y="3259"/>
                </a:cubicBezTo>
                <a:lnTo>
                  <a:pt x="8951" y="3259"/>
                </a:lnTo>
                <a:cubicBezTo>
                  <a:pt x="9005" y="3258"/>
                  <a:pt x="9087" y="3228"/>
                  <a:pt x="9165" y="3184"/>
                </a:cubicBezTo>
                <a:close/>
                <a:moveTo>
                  <a:pt x="9221" y="3169"/>
                </a:moveTo>
                <a:lnTo>
                  <a:pt x="8834" y="3374"/>
                </a:lnTo>
                <a:cubicBezTo>
                  <a:pt x="8888" y="3390"/>
                  <a:pt x="8941" y="3397"/>
                  <a:pt x="8995" y="3397"/>
                </a:cubicBezTo>
                <a:cubicBezTo>
                  <a:pt x="9234" y="3397"/>
                  <a:pt x="9475" y="3259"/>
                  <a:pt x="9793" y="3259"/>
                </a:cubicBezTo>
                <a:cubicBezTo>
                  <a:pt x="9724" y="3191"/>
                  <a:pt x="9280" y="3226"/>
                  <a:pt x="9221" y="3169"/>
                </a:cubicBezTo>
                <a:close/>
                <a:moveTo>
                  <a:pt x="8224" y="3437"/>
                </a:moveTo>
                <a:lnTo>
                  <a:pt x="8172" y="3465"/>
                </a:lnTo>
                <a:cubicBezTo>
                  <a:pt x="8172" y="3465"/>
                  <a:pt x="8199" y="3453"/>
                  <a:pt x="8224" y="3437"/>
                </a:cubicBezTo>
                <a:close/>
                <a:moveTo>
                  <a:pt x="2103" y="3736"/>
                </a:moveTo>
                <a:lnTo>
                  <a:pt x="2103" y="3736"/>
                </a:lnTo>
                <a:cubicBezTo>
                  <a:pt x="2102" y="3738"/>
                  <a:pt x="2101" y="3739"/>
                  <a:pt x="2100" y="3740"/>
                </a:cubicBezTo>
                <a:lnTo>
                  <a:pt x="2100" y="3740"/>
                </a:lnTo>
                <a:cubicBezTo>
                  <a:pt x="2100" y="3740"/>
                  <a:pt x="2100" y="3739"/>
                  <a:pt x="2101" y="3739"/>
                </a:cubicBezTo>
                <a:cubicBezTo>
                  <a:pt x="2101" y="3738"/>
                  <a:pt x="2102" y="3737"/>
                  <a:pt x="2103" y="3736"/>
                </a:cubicBezTo>
                <a:close/>
                <a:moveTo>
                  <a:pt x="12737" y="3648"/>
                </a:moveTo>
                <a:cubicBezTo>
                  <a:pt x="12730" y="3687"/>
                  <a:pt x="12722" y="3723"/>
                  <a:pt x="12715" y="3757"/>
                </a:cubicBezTo>
                <a:lnTo>
                  <a:pt x="12715" y="3757"/>
                </a:lnTo>
                <a:cubicBezTo>
                  <a:pt x="12737" y="3726"/>
                  <a:pt x="12737" y="3705"/>
                  <a:pt x="12737" y="3648"/>
                </a:cubicBezTo>
                <a:close/>
                <a:moveTo>
                  <a:pt x="21297" y="4515"/>
                </a:moveTo>
                <a:cubicBezTo>
                  <a:pt x="21216" y="4515"/>
                  <a:pt x="21207" y="4515"/>
                  <a:pt x="21206" y="4577"/>
                </a:cubicBezTo>
                <a:lnTo>
                  <a:pt x="21206" y="4577"/>
                </a:lnTo>
                <a:cubicBezTo>
                  <a:pt x="21235" y="4556"/>
                  <a:pt x="21266" y="4536"/>
                  <a:pt x="21297" y="4515"/>
                </a:cubicBezTo>
                <a:close/>
                <a:moveTo>
                  <a:pt x="21206" y="4577"/>
                </a:moveTo>
                <a:lnTo>
                  <a:pt x="21206" y="4577"/>
                </a:lnTo>
                <a:cubicBezTo>
                  <a:pt x="21192" y="4587"/>
                  <a:pt x="21179" y="4597"/>
                  <a:pt x="21166" y="4606"/>
                </a:cubicBezTo>
                <a:lnTo>
                  <a:pt x="21205" y="4606"/>
                </a:lnTo>
                <a:cubicBezTo>
                  <a:pt x="21205" y="4595"/>
                  <a:pt x="21205" y="4586"/>
                  <a:pt x="21206" y="4577"/>
                </a:cubicBezTo>
                <a:close/>
                <a:moveTo>
                  <a:pt x="6091" y="4763"/>
                </a:moveTo>
                <a:cubicBezTo>
                  <a:pt x="6059" y="4772"/>
                  <a:pt x="6023" y="4781"/>
                  <a:pt x="5981" y="4789"/>
                </a:cubicBezTo>
                <a:cubicBezTo>
                  <a:pt x="6056" y="4789"/>
                  <a:pt x="6082" y="4789"/>
                  <a:pt x="6091" y="4763"/>
                </a:cubicBezTo>
                <a:close/>
                <a:moveTo>
                  <a:pt x="15225" y="5542"/>
                </a:moveTo>
                <a:cubicBezTo>
                  <a:pt x="15179" y="5542"/>
                  <a:pt x="15121" y="5542"/>
                  <a:pt x="15069" y="5550"/>
                </a:cubicBezTo>
                <a:lnTo>
                  <a:pt x="15069" y="5550"/>
                </a:lnTo>
                <a:cubicBezTo>
                  <a:pt x="15120" y="5545"/>
                  <a:pt x="15172" y="5542"/>
                  <a:pt x="15225" y="5542"/>
                </a:cubicBezTo>
                <a:close/>
                <a:moveTo>
                  <a:pt x="17599" y="5681"/>
                </a:moveTo>
                <a:cubicBezTo>
                  <a:pt x="17554" y="5745"/>
                  <a:pt x="17536" y="5761"/>
                  <a:pt x="17539" y="5761"/>
                </a:cubicBezTo>
                <a:cubicBezTo>
                  <a:pt x="17543" y="5761"/>
                  <a:pt x="17564" y="5747"/>
                  <a:pt x="17599" y="5747"/>
                </a:cubicBezTo>
                <a:lnTo>
                  <a:pt x="17599" y="5681"/>
                </a:lnTo>
                <a:close/>
                <a:moveTo>
                  <a:pt x="10843" y="6113"/>
                </a:moveTo>
                <a:cubicBezTo>
                  <a:pt x="10751" y="6227"/>
                  <a:pt x="10751" y="6318"/>
                  <a:pt x="10660" y="6409"/>
                </a:cubicBezTo>
                <a:cubicBezTo>
                  <a:pt x="10660" y="6318"/>
                  <a:pt x="10751" y="6227"/>
                  <a:pt x="10843" y="6113"/>
                </a:cubicBezTo>
                <a:close/>
                <a:moveTo>
                  <a:pt x="18261" y="6592"/>
                </a:moveTo>
                <a:cubicBezTo>
                  <a:pt x="18250" y="6592"/>
                  <a:pt x="18241" y="6593"/>
                  <a:pt x="18235" y="6596"/>
                </a:cubicBezTo>
                <a:lnTo>
                  <a:pt x="18235" y="6596"/>
                </a:lnTo>
                <a:cubicBezTo>
                  <a:pt x="18250" y="6592"/>
                  <a:pt x="18261" y="6592"/>
                  <a:pt x="18261" y="6592"/>
                </a:cubicBezTo>
                <a:close/>
                <a:moveTo>
                  <a:pt x="9519" y="5839"/>
                </a:moveTo>
                <a:lnTo>
                  <a:pt x="9519" y="5839"/>
                </a:lnTo>
                <a:cubicBezTo>
                  <a:pt x="9313" y="6021"/>
                  <a:pt x="9131" y="6409"/>
                  <a:pt x="8651" y="6683"/>
                </a:cubicBezTo>
                <a:cubicBezTo>
                  <a:pt x="8651" y="6592"/>
                  <a:pt x="8743" y="6501"/>
                  <a:pt x="8834" y="6409"/>
                </a:cubicBezTo>
                <a:cubicBezTo>
                  <a:pt x="8651" y="6409"/>
                  <a:pt x="8560" y="6592"/>
                  <a:pt x="8469" y="6683"/>
                </a:cubicBezTo>
                <a:cubicBezTo>
                  <a:pt x="8395" y="6535"/>
                  <a:pt x="8816" y="6327"/>
                  <a:pt x="9076" y="6095"/>
                </a:cubicBezTo>
                <a:lnTo>
                  <a:pt x="9076" y="6095"/>
                </a:lnTo>
                <a:cubicBezTo>
                  <a:pt x="9053" y="6129"/>
                  <a:pt x="9040" y="6170"/>
                  <a:pt x="9040" y="6227"/>
                </a:cubicBezTo>
                <a:cubicBezTo>
                  <a:pt x="9222" y="6113"/>
                  <a:pt x="9405" y="5930"/>
                  <a:pt x="9519" y="5839"/>
                </a:cubicBezTo>
                <a:close/>
                <a:moveTo>
                  <a:pt x="9701" y="6592"/>
                </a:moveTo>
                <a:cubicBezTo>
                  <a:pt x="9637" y="6686"/>
                  <a:pt x="9538" y="6806"/>
                  <a:pt x="9581" y="6806"/>
                </a:cubicBezTo>
                <a:cubicBezTo>
                  <a:pt x="9587" y="6806"/>
                  <a:pt x="9597" y="6803"/>
                  <a:pt x="9610" y="6797"/>
                </a:cubicBezTo>
                <a:lnTo>
                  <a:pt x="9793" y="6592"/>
                </a:lnTo>
                <a:close/>
                <a:moveTo>
                  <a:pt x="13989" y="7037"/>
                </a:moveTo>
                <a:cubicBezTo>
                  <a:pt x="13953" y="7048"/>
                  <a:pt x="13916" y="7060"/>
                  <a:pt x="13878" y="7071"/>
                </a:cubicBezTo>
                <a:cubicBezTo>
                  <a:pt x="13904" y="7071"/>
                  <a:pt x="13945" y="7057"/>
                  <a:pt x="13989" y="7037"/>
                </a:cubicBezTo>
                <a:close/>
                <a:moveTo>
                  <a:pt x="11056" y="7125"/>
                </a:moveTo>
                <a:cubicBezTo>
                  <a:pt x="11046" y="7137"/>
                  <a:pt x="11036" y="7150"/>
                  <a:pt x="11025" y="7163"/>
                </a:cubicBezTo>
                <a:cubicBezTo>
                  <a:pt x="11037" y="7151"/>
                  <a:pt x="11047" y="7138"/>
                  <a:pt x="11056" y="7125"/>
                </a:cubicBezTo>
                <a:close/>
                <a:moveTo>
                  <a:pt x="17599" y="7551"/>
                </a:moveTo>
                <a:lnTo>
                  <a:pt x="17599" y="7733"/>
                </a:lnTo>
                <a:cubicBezTo>
                  <a:pt x="17508" y="7825"/>
                  <a:pt x="17508" y="7825"/>
                  <a:pt x="17394" y="7939"/>
                </a:cubicBezTo>
                <a:cubicBezTo>
                  <a:pt x="17394" y="7825"/>
                  <a:pt x="17508" y="7642"/>
                  <a:pt x="17599" y="7551"/>
                </a:cubicBezTo>
                <a:close/>
                <a:moveTo>
                  <a:pt x="11413" y="2506"/>
                </a:moveTo>
                <a:cubicBezTo>
                  <a:pt x="11413" y="2598"/>
                  <a:pt x="11505" y="2598"/>
                  <a:pt x="11505" y="2803"/>
                </a:cubicBezTo>
                <a:cubicBezTo>
                  <a:pt x="11505" y="2803"/>
                  <a:pt x="11413" y="2803"/>
                  <a:pt x="11413" y="2894"/>
                </a:cubicBezTo>
                <a:cubicBezTo>
                  <a:pt x="11505" y="2986"/>
                  <a:pt x="11505" y="3077"/>
                  <a:pt x="11413" y="3465"/>
                </a:cubicBezTo>
                <a:cubicBezTo>
                  <a:pt x="11413" y="3356"/>
                  <a:pt x="11399" y="3322"/>
                  <a:pt x="11378" y="3322"/>
                </a:cubicBezTo>
                <a:cubicBezTo>
                  <a:pt x="11346" y="3322"/>
                  <a:pt x="11298" y="3402"/>
                  <a:pt x="11266" y="3402"/>
                </a:cubicBezTo>
                <a:cubicBezTo>
                  <a:pt x="11245" y="3402"/>
                  <a:pt x="11231" y="3369"/>
                  <a:pt x="11231" y="3259"/>
                </a:cubicBezTo>
                <a:cubicBezTo>
                  <a:pt x="11025" y="3556"/>
                  <a:pt x="11025" y="3830"/>
                  <a:pt x="10934" y="4127"/>
                </a:cubicBezTo>
                <a:cubicBezTo>
                  <a:pt x="10843" y="4309"/>
                  <a:pt x="10751" y="4515"/>
                  <a:pt x="10546" y="4515"/>
                </a:cubicBezTo>
                <a:cubicBezTo>
                  <a:pt x="10510" y="4622"/>
                  <a:pt x="10520" y="4660"/>
                  <a:pt x="10551" y="4660"/>
                </a:cubicBezTo>
                <a:cubicBezTo>
                  <a:pt x="10598" y="4660"/>
                  <a:pt x="10696" y="4570"/>
                  <a:pt x="10751" y="4515"/>
                </a:cubicBezTo>
                <a:cubicBezTo>
                  <a:pt x="10826" y="4347"/>
                  <a:pt x="10901" y="4194"/>
                  <a:pt x="10926" y="4194"/>
                </a:cubicBezTo>
                <a:cubicBezTo>
                  <a:pt x="10931" y="4194"/>
                  <a:pt x="10934" y="4202"/>
                  <a:pt x="10934" y="4218"/>
                </a:cubicBezTo>
                <a:cubicBezTo>
                  <a:pt x="10942" y="4210"/>
                  <a:pt x="10948" y="4207"/>
                  <a:pt x="10954" y="4207"/>
                </a:cubicBezTo>
                <a:cubicBezTo>
                  <a:pt x="11009" y="4207"/>
                  <a:pt x="10918" y="4622"/>
                  <a:pt x="10751" y="4789"/>
                </a:cubicBezTo>
                <a:cubicBezTo>
                  <a:pt x="10660" y="4880"/>
                  <a:pt x="10455" y="4880"/>
                  <a:pt x="10363" y="4971"/>
                </a:cubicBezTo>
                <a:cubicBezTo>
                  <a:pt x="10195" y="5077"/>
                  <a:pt x="10006" y="5163"/>
                  <a:pt x="9834" y="5392"/>
                </a:cubicBezTo>
                <a:lnTo>
                  <a:pt x="9834" y="5392"/>
                </a:lnTo>
                <a:cubicBezTo>
                  <a:pt x="9847" y="5352"/>
                  <a:pt x="9818" y="5334"/>
                  <a:pt x="9884" y="5268"/>
                </a:cubicBezTo>
                <a:lnTo>
                  <a:pt x="9884" y="5268"/>
                </a:lnTo>
                <a:cubicBezTo>
                  <a:pt x="9701" y="5451"/>
                  <a:pt x="9610" y="5656"/>
                  <a:pt x="9313" y="5839"/>
                </a:cubicBezTo>
                <a:cubicBezTo>
                  <a:pt x="9274" y="5917"/>
                  <a:pt x="9219" y="5961"/>
                  <a:pt x="9168" y="6003"/>
                </a:cubicBezTo>
                <a:lnTo>
                  <a:pt x="9168" y="6003"/>
                </a:lnTo>
                <a:cubicBezTo>
                  <a:pt x="9189" y="5979"/>
                  <a:pt x="9207" y="5955"/>
                  <a:pt x="9222" y="5930"/>
                </a:cubicBezTo>
                <a:cubicBezTo>
                  <a:pt x="9083" y="5930"/>
                  <a:pt x="8877" y="6210"/>
                  <a:pt x="8787" y="6210"/>
                </a:cubicBezTo>
                <a:cubicBezTo>
                  <a:pt x="8759" y="6210"/>
                  <a:pt x="8743" y="6183"/>
                  <a:pt x="8743" y="6113"/>
                </a:cubicBezTo>
                <a:cubicBezTo>
                  <a:pt x="8651" y="6501"/>
                  <a:pt x="8263" y="6501"/>
                  <a:pt x="7990" y="6889"/>
                </a:cubicBezTo>
                <a:lnTo>
                  <a:pt x="7990" y="6797"/>
                </a:lnTo>
                <a:cubicBezTo>
                  <a:pt x="7898" y="6797"/>
                  <a:pt x="7807" y="6889"/>
                  <a:pt x="7693" y="6980"/>
                </a:cubicBezTo>
                <a:cubicBezTo>
                  <a:pt x="7693" y="6889"/>
                  <a:pt x="7806" y="6798"/>
                  <a:pt x="7807" y="6797"/>
                </a:cubicBezTo>
                <a:lnTo>
                  <a:pt x="7807" y="6797"/>
                </a:lnTo>
                <a:cubicBezTo>
                  <a:pt x="7693" y="6889"/>
                  <a:pt x="7510" y="6980"/>
                  <a:pt x="7328" y="6980"/>
                </a:cubicBezTo>
                <a:cubicBezTo>
                  <a:pt x="7236" y="7071"/>
                  <a:pt x="7031" y="7071"/>
                  <a:pt x="6940" y="7163"/>
                </a:cubicBezTo>
                <a:cubicBezTo>
                  <a:pt x="7130" y="7071"/>
                  <a:pt x="7213" y="7041"/>
                  <a:pt x="7252" y="7041"/>
                </a:cubicBezTo>
                <a:cubicBezTo>
                  <a:pt x="7328" y="7041"/>
                  <a:pt x="7221" y="7163"/>
                  <a:pt x="7419" y="7163"/>
                </a:cubicBezTo>
                <a:cubicBezTo>
                  <a:pt x="7031" y="7368"/>
                  <a:pt x="6848" y="7368"/>
                  <a:pt x="6757" y="7368"/>
                </a:cubicBezTo>
                <a:cubicBezTo>
                  <a:pt x="6552" y="7368"/>
                  <a:pt x="6369" y="7368"/>
                  <a:pt x="5981" y="7459"/>
                </a:cubicBezTo>
                <a:cubicBezTo>
                  <a:pt x="6186" y="7459"/>
                  <a:pt x="6369" y="7459"/>
                  <a:pt x="6278" y="7551"/>
                </a:cubicBezTo>
                <a:cubicBezTo>
                  <a:pt x="6156" y="7551"/>
                  <a:pt x="5983" y="7591"/>
                  <a:pt x="5855" y="7591"/>
                </a:cubicBezTo>
                <a:cubicBezTo>
                  <a:pt x="5791" y="7591"/>
                  <a:pt x="5737" y="7581"/>
                  <a:pt x="5707" y="7551"/>
                </a:cubicBezTo>
                <a:lnTo>
                  <a:pt x="5707" y="7551"/>
                </a:lnTo>
                <a:cubicBezTo>
                  <a:pt x="5045" y="7733"/>
                  <a:pt x="5798" y="7642"/>
                  <a:pt x="5616" y="7733"/>
                </a:cubicBezTo>
                <a:cubicBezTo>
                  <a:pt x="5319" y="7733"/>
                  <a:pt x="5319" y="7939"/>
                  <a:pt x="5045" y="8030"/>
                </a:cubicBezTo>
                <a:lnTo>
                  <a:pt x="4954" y="7939"/>
                </a:lnTo>
                <a:cubicBezTo>
                  <a:pt x="4269" y="8030"/>
                  <a:pt x="4840" y="8213"/>
                  <a:pt x="4178" y="8213"/>
                </a:cubicBezTo>
                <a:lnTo>
                  <a:pt x="4383" y="8030"/>
                </a:lnTo>
                <a:lnTo>
                  <a:pt x="4086" y="8121"/>
                </a:lnTo>
                <a:lnTo>
                  <a:pt x="4086" y="8030"/>
                </a:lnTo>
                <a:cubicBezTo>
                  <a:pt x="3813" y="8121"/>
                  <a:pt x="3607" y="8121"/>
                  <a:pt x="3242" y="8121"/>
                </a:cubicBezTo>
                <a:cubicBezTo>
                  <a:pt x="3333" y="8121"/>
                  <a:pt x="3242" y="8304"/>
                  <a:pt x="2945" y="8304"/>
                </a:cubicBezTo>
                <a:cubicBezTo>
                  <a:pt x="2671" y="8213"/>
                  <a:pt x="3036" y="8213"/>
                  <a:pt x="2557" y="8213"/>
                </a:cubicBezTo>
                <a:cubicBezTo>
                  <a:pt x="2671" y="8121"/>
                  <a:pt x="2763" y="8121"/>
                  <a:pt x="2945" y="8121"/>
                </a:cubicBezTo>
                <a:lnTo>
                  <a:pt x="3128" y="8030"/>
                </a:lnTo>
                <a:lnTo>
                  <a:pt x="2466" y="8030"/>
                </a:lnTo>
                <a:lnTo>
                  <a:pt x="2557" y="8121"/>
                </a:lnTo>
                <a:cubicBezTo>
                  <a:pt x="2466" y="8121"/>
                  <a:pt x="2375" y="8121"/>
                  <a:pt x="2192" y="8213"/>
                </a:cubicBezTo>
                <a:cubicBezTo>
                  <a:pt x="2192" y="8121"/>
                  <a:pt x="2283" y="8121"/>
                  <a:pt x="2283" y="8121"/>
                </a:cubicBezTo>
                <a:lnTo>
                  <a:pt x="2101" y="8121"/>
                </a:lnTo>
                <a:cubicBezTo>
                  <a:pt x="2192" y="8121"/>
                  <a:pt x="2283" y="8030"/>
                  <a:pt x="2375" y="8030"/>
                </a:cubicBezTo>
                <a:lnTo>
                  <a:pt x="2192" y="8030"/>
                </a:lnTo>
                <a:cubicBezTo>
                  <a:pt x="2283" y="7939"/>
                  <a:pt x="2283" y="7939"/>
                  <a:pt x="2375" y="7939"/>
                </a:cubicBezTo>
                <a:lnTo>
                  <a:pt x="2375" y="7825"/>
                </a:lnTo>
                <a:cubicBezTo>
                  <a:pt x="2283" y="7825"/>
                  <a:pt x="2375" y="7733"/>
                  <a:pt x="2466" y="7642"/>
                </a:cubicBezTo>
                <a:lnTo>
                  <a:pt x="2466" y="7551"/>
                </a:lnTo>
                <a:cubicBezTo>
                  <a:pt x="2854" y="7254"/>
                  <a:pt x="3128" y="7071"/>
                  <a:pt x="3516" y="6592"/>
                </a:cubicBezTo>
                <a:lnTo>
                  <a:pt x="3813" y="6501"/>
                </a:lnTo>
                <a:cubicBezTo>
                  <a:pt x="3891" y="6422"/>
                  <a:pt x="3893" y="6404"/>
                  <a:pt x="3867" y="6404"/>
                </a:cubicBezTo>
                <a:cubicBezTo>
                  <a:pt x="3843" y="6404"/>
                  <a:pt x="3796" y="6419"/>
                  <a:pt x="3763" y="6419"/>
                </a:cubicBezTo>
                <a:cubicBezTo>
                  <a:pt x="3704" y="6419"/>
                  <a:pt x="3686" y="6372"/>
                  <a:pt x="3904" y="6113"/>
                </a:cubicBezTo>
                <a:cubicBezTo>
                  <a:pt x="4033" y="6015"/>
                  <a:pt x="4094" y="5987"/>
                  <a:pt x="4127" y="5987"/>
                </a:cubicBezTo>
                <a:cubicBezTo>
                  <a:pt x="4171" y="5987"/>
                  <a:pt x="4162" y="6041"/>
                  <a:pt x="4207" y="6041"/>
                </a:cubicBezTo>
                <a:cubicBezTo>
                  <a:pt x="4221" y="6041"/>
                  <a:pt x="4241" y="6035"/>
                  <a:pt x="4269" y="6021"/>
                </a:cubicBezTo>
                <a:cubicBezTo>
                  <a:pt x="4383" y="5839"/>
                  <a:pt x="4657" y="5451"/>
                  <a:pt x="5136" y="5359"/>
                </a:cubicBezTo>
                <a:lnTo>
                  <a:pt x="5136" y="5359"/>
                </a:lnTo>
                <a:cubicBezTo>
                  <a:pt x="5045" y="5451"/>
                  <a:pt x="4954" y="5451"/>
                  <a:pt x="4748" y="5542"/>
                </a:cubicBezTo>
                <a:cubicBezTo>
                  <a:pt x="4954" y="5542"/>
                  <a:pt x="5045" y="5451"/>
                  <a:pt x="5136" y="5451"/>
                </a:cubicBezTo>
                <a:cubicBezTo>
                  <a:pt x="4892" y="5695"/>
                  <a:pt x="4663" y="5862"/>
                  <a:pt x="4807" y="5862"/>
                </a:cubicBezTo>
                <a:cubicBezTo>
                  <a:pt x="4838" y="5862"/>
                  <a:pt x="4886" y="5855"/>
                  <a:pt x="4954" y="5839"/>
                </a:cubicBezTo>
                <a:cubicBezTo>
                  <a:pt x="4748" y="5542"/>
                  <a:pt x="5981" y="5086"/>
                  <a:pt x="5890" y="4789"/>
                </a:cubicBezTo>
                <a:lnTo>
                  <a:pt x="6095" y="4697"/>
                </a:lnTo>
                <a:lnTo>
                  <a:pt x="6095" y="4697"/>
                </a:lnTo>
                <a:cubicBezTo>
                  <a:pt x="6095" y="4729"/>
                  <a:pt x="6095" y="4749"/>
                  <a:pt x="6091" y="4763"/>
                </a:cubicBezTo>
                <a:lnTo>
                  <a:pt x="6091" y="4763"/>
                </a:lnTo>
                <a:cubicBezTo>
                  <a:pt x="6418" y="4665"/>
                  <a:pt x="6228" y="4489"/>
                  <a:pt x="6666" y="4218"/>
                </a:cubicBezTo>
                <a:cubicBezTo>
                  <a:pt x="6757" y="4172"/>
                  <a:pt x="6848" y="4150"/>
                  <a:pt x="6905" y="4150"/>
                </a:cubicBezTo>
                <a:cubicBezTo>
                  <a:pt x="6962" y="4150"/>
                  <a:pt x="6985" y="4172"/>
                  <a:pt x="6940" y="4218"/>
                </a:cubicBezTo>
                <a:lnTo>
                  <a:pt x="7328" y="3944"/>
                </a:lnTo>
                <a:cubicBezTo>
                  <a:pt x="7419" y="3944"/>
                  <a:pt x="7419" y="3944"/>
                  <a:pt x="7328" y="4036"/>
                </a:cubicBezTo>
                <a:cubicBezTo>
                  <a:pt x="7510" y="3944"/>
                  <a:pt x="7693" y="3739"/>
                  <a:pt x="7898" y="3648"/>
                </a:cubicBezTo>
                <a:lnTo>
                  <a:pt x="7898" y="3739"/>
                </a:lnTo>
                <a:cubicBezTo>
                  <a:pt x="7990" y="3648"/>
                  <a:pt x="8081" y="3465"/>
                  <a:pt x="8172" y="3374"/>
                </a:cubicBezTo>
                <a:cubicBezTo>
                  <a:pt x="8303" y="3374"/>
                  <a:pt x="8267" y="3410"/>
                  <a:pt x="8224" y="3437"/>
                </a:cubicBezTo>
                <a:lnTo>
                  <a:pt x="8224" y="3437"/>
                </a:lnTo>
                <a:lnTo>
                  <a:pt x="8560" y="3259"/>
                </a:lnTo>
                <a:cubicBezTo>
                  <a:pt x="8651" y="3259"/>
                  <a:pt x="8469" y="3465"/>
                  <a:pt x="8172" y="3556"/>
                </a:cubicBezTo>
                <a:cubicBezTo>
                  <a:pt x="8237" y="3569"/>
                  <a:pt x="8290" y="3574"/>
                  <a:pt x="8335" y="3574"/>
                </a:cubicBezTo>
                <a:cubicBezTo>
                  <a:pt x="8572" y="3574"/>
                  <a:pt x="8578" y="3415"/>
                  <a:pt x="8951" y="3259"/>
                </a:cubicBezTo>
                <a:lnTo>
                  <a:pt x="8951" y="3259"/>
                </a:lnTo>
                <a:cubicBezTo>
                  <a:pt x="8950" y="3259"/>
                  <a:pt x="8949" y="3259"/>
                  <a:pt x="8948" y="3259"/>
                </a:cubicBezTo>
                <a:cubicBezTo>
                  <a:pt x="9040" y="3077"/>
                  <a:pt x="9131" y="3077"/>
                  <a:pt x="9313" y="3077"/>
                </a:cubicBezTo>
                <a:cubicBezTo>
                  <a:pt x="9405" y="3077"/>
                  <a:pt x="9610" y="2986"/>
                  <a:pt x="9793" y="2894"/>
                </a:cubicBezTo>
                <a:cubicBezTo>
                  <a:pt x="9793" y="2921"/>
                  <a:pt x="9808" y="2932"/>
                  <a:pt x="9838" y="2932"/>
                </a:cubicBezTo>
                <a:cubicBezTo>
                  <a:pt x="9910" y="2932"/>
                  <a:pt x="10062" y="2868"/>
                  <a:pt x="10272" y="2803"/>
                </a:cubicBezTo>
                <a:lnTo>
                  <a:pt x="10272" y="2894"/>
                </a:lnTo>
                <a:cubicBezTo>
                  <a:pt x="10546" y="2803"/>
                  <a:pt x="10455" y="2803"/>
                  <a:pt x="10660" y="2598"/>
                </a:cubicBezTo>
                <a:cubicBezTo>
                  <a:pt x="10934" y="2598"/>
                  <a:pt x="11025" y="2598"/>
                  <a:pt x="11117" y="2689"/>
                </a:cubicBezTo>
                <a:cubicBezTo>
                  <a:pt x="11322" y="2689"/>
                  <a:pt x="11231" y="2689"/>
                  <a:pt x="11117" y="2598"/>
                </a:cubicBezTo>
                <a:cubicBezTo>
                  <a:pt x="11117" y="2598"/>
                  <a:pt x="11025" y="2506"/>
                  <a:pt x="11231" y="2506"/>
                </a:cubicBezTo>
                <a:close/>
                <a:moveTo>
                  <a:pt x="9801" y="8775"/>
                </a:moveTo>
                <a:cubicBezTo>
                  <a:pt x="9798" y="8778"/>
                  <a:pt x="9795" y="8780"/>
                  <a:pt x="9793" y="8783"/>
                </a:cubicBezTo>
                <a:cubicBezTo>
                  <a:pt x="9796" y="8781"/>
                  <a:pt x="9798" y="8778"/>
                  <a:pt x="9801" y="8775"/>
                </a:cubicBezTo>
                <a:close/>
                <a:moveTo>
                  <a:pt x="9263" y="1"/>
                </a:moveTo>
                <a:cubicBezTo>
                  <a:pt x="9103" y="1"/>
                  <a:pt x="8933" y="11"/>
                  <a:pt x="8743" y="41"/>
                </a:cubicBezTo>
                <a:cubicBezTo>
                  <a:pt x="8263" y="132"/>
                  <a:pt x="7898" y="132"/>
                  <a:pt x="7419" y="315"/>
                </a:cubicBezTo>
                <a:cubicBezTo>
                  <a:pt x="7419" y="315"/>
                  <a:pt x="7510" y="315"/>
                  <a:pt x="7328" y="406"/>
                </a:cubicBezTo>
                <a:lnTo>
                  <a:pt x="6848" y="406"/>
                </a:lnTo>
                <a:cubicBezTo>
                  <a:pt x="6666" y="520"/>
                  <a:pt x="6757" y="703"/>
                  <a:pt x="6369" y="703"/>
                </a:cubicBezTo>
                <a:cubicBezTo>
                  <a:pt x="6369" y="703"/>
                  <a:pt x="6460" y="703"/>
                  <a:pt x="6369" y="794"/>
                </a:cubicBezTo>
                <a:cubicBezTo>
                  <a:pt x="5410" y="977"/>
                  <a:pt x="4566" y="1456"/>
                  <a:pt x="3698" y="1936"/>
                </a:cubicBezTo>
                <a:cubicBezTo>
                  <a:pt x="2854" y="2415"/>
                  <a:pt x="2101" y="2986"/>
                  <a:pt x="1233" y="3465"/>
                </a:cubicBezTo>
                <a:cubicBezTo>
                  <a:pt x="1320" y="3438"/>
                  <a:pt x="1364" y="3427"/>
                  <a:pt x="1380" y="3427"/>
                </a:cubicBezTo>
                <a:cubicBezTo>
                  <a:pt x="1419" y="3427"/>
                  <a:pt x="1298" y="3492"/>
                  <a:pt x="1233" y="3556"/>
                </a:cubicBezTo>
                <a:cubicBezTo>
                  <a:pt x="1325" y="3556"/>
                  <a:pt x="1233" y="3648"/>
                  <a:pt x="1325" y="3648"/>
                </a:cubicBezTo>
                <a:cubicBezTo>
                  <a:pt x="1051" y="3830"/>
                  <a:pt x="845" y="3944"/>
                  <a:pt x="663" y="4127"/>
                </a:cubicBezTo>
                <a:cubicBezTo>
                  <a:pt x="663" y="4309"/>
                  <a:pt x="1" y="4697"/>
                  <a:pt x="92" y="4880"/>
                </a:cubicBezTo>
                <a:lnTo>
                  <a:pt x="183" y="4697"/>
                </a:lnTo>
                <a:lnTo>
                  <a:pt x="183" y="4697"/>
                </a:lnTo>
                <a:cubicBezTo>
                  <a:pt x="155" y="4816"/>
                  <a:pt x="198" y="4854"/>
                  <a:pt x="277" y="4854"/>
                </a:cubicBezTo>
                <a:cubicBezTo>
                  <a:pt x="411" y="4854"/>
                  <a:pt x="648" y="4746"/>
                  <a:pt x="819" y="4746"/>
                </a:cubicBezTo>
                <a:cubicBezTo>
                  <a:pt x="875" y="4746"/>
                  <a:pt x="924" y="4757"/>
                  <a:pt x="959" y="4789"/>
                </a:cubicBezTo>
                <a:cubicBezTo>
                  <a:pt x="1047" y="4415"/>
                  <a:pt x="1749" y="4317"/>
                  <a:pt x="2066" y="3801"/>
                </a:cubicBezTo>
                <a:lnTo>
                  <a:pt x="2066" y="3801"/>
                </a:lnTo>
                <a:cubicBezTo>
                  <a:pt x="2063" y="3817"/>
                  <a:pt x="2071" y="3830"/>
                  <a:pt x="2101" y="3830"/>
                </a:cubicBezTo>
                <a:cubicBezTo>
                  <a:pt x="2192" y="3648"/>
                  <a:pt x="2283" y="3556"/>
                  <a:pt x="2557" y="3374"/>
                </a:cubicBezTo>
                <a:lnTo>
                  <a:pt x="2557" y="3465"/>
                </a:lnTo>
                <a:cubicBezTo>
                  <a:pt x="3333" y="2894"/>
                  <a:pt x="3698" y="2689"/>
                  <a:pt x="4657" y="2232"/>
                </a:cubicBezTo>
                <a:lnTo>
                  <a:pt x="4566" y="2232"/>
                </a:lnTo>
                <a:cubicBezTo>
                  <a:pt x="4748" y="2118"/>
                  <a:pt x="4840" y="2118"/>
                  <a:pt x="4954" y="2118"/>
                </a:cubicBezTo>
                <a:cubicBezTo>
                  <a:pt x="4991" y="2062"/>
                  <a:pt x="4989" y="2041"/>
                  <a:pt x="4964" y="2041"/>
                </a:cubicBezTo>
                <a:cubicBezTo>
                  <a:pt x="4894" y="2041"/>
                  <a:pt x="4639" y="2206"/>
                  <a:pt x="4560" y="2206"/>
                </a:cubicBezTo>
                <a:cubicBezTo>
                  <a:pt x="4531" y="2206"/>
                  <a:pt x="4526" y="2183"/>
                  <a:pt x="4566" y="2118"/>
                </a:cubicBezTo>
                <a:cubicBezTo>
                  <a:pt x="4748" y="2118"/>
                  <a:pt x="5045" y="1936"/>
                  <a:pt x="5410" y="1844"/>
                </a:cubicBezTo>
                <a:cubicBezTo>
                  <a:pt x="5798" y="1662"/>
                  <a:pt x="6186" y="1548"/>
                  <a:pt x="6278" y="1548"/>
                </a:cubicBezTo>
                <a:cubicBezTo>
                  <a:pt x="6666" y="1456"/>
                  <a:pt x="6186" y="1548"/>
                  <a:pt x="6460" y="1365"/>
                </a:cubicBezTo>
                <a:lnTo>
                  <a:pt x="6460" y="1365"/>
                </a:lnTo>
                <a:lnTo>
                  <a:pt x="6552" y="1456"/>
                </a:lnTo>
                <a:lnTo>
                  <a:pt x="6666" y="1365"/>
                </a:lnTo>
                <a:cubicBezTo>
                  <a:pt x="6757" y="1319"/>
                  <a:pt x="6848" y="1297"/>
                  <a:pt x="6917" y="1297"/>
                </a:cubicBezTo>
                <a:cubicBezTo>
                  <a:pt x="6985" y="1297"/>
                  <a:pt x="7031" y="1319"/>
                  <a:pt x="7031" y="1365"/>
                </a:cubicBezTo>
                <a:cubicBezTo>
                  <a:pt x="6940" y="1365"/>
                  <a:pt x="6848" y="1456"/>
                  <a:pt x="6848" y="1456"/>
                </a:cubicBezTo>
                <a:cubicBezTo>
                  <a:pt x="7016" y="1400"/>
                  <a:pt x="7261" y="1310"/>
                  <a:pt x="7447" y="1249"/>
                </a:cubicBezTo>
                <a:lnTo>
                  <a:pt x="7447" y="1249"/>
                </a:lnTo>
                <a:cubicBezTo>
                  <a:pt x="7437" y="1256"/>
                  <a:pt x="7428" y="1264"/>
                  <a:pt x="7419" y="1274"/>
                </a:cubicBezTo>
                <a:cubicBezTo>
                  <a:pt x="7466" y="1252"/>
                  <a:pt x="7515" y="1231"/>
                  <a:pt x="7566" y="1211"/>
                </a:cubicBezTo>
                <a:lnTo>
                  <a:pt x="7566" y="1211"/>
                </a:lnTo>
                <a:cubicBezTo>
                  <a:pt x="7626" y="1193"/>
                  <a:pt x="7671" y="1182"/>
                  <a:pt x="7693" y="1182"/>
                </a:cubicBezTo>
                <a:cubicBezTo>
                  <a:pt x="7675" y="1182"/>
                  <a:pt x="7658" y="1182"/>
                  <a:pt x="7640" y="1183"/>
                </a:cubicBezTo>
                <a:lnTo>
                  <a:pt x="7640" y="1183"/>
                </a:lnTo>
                <a:cubicBezTo>
                  <a:pt x="8005" y="1051"/>
                  <a:pt x="8458" y="961"/>
                  <a:pt x="8834" y="886"/>
                </a:cubicBezTo>
                <a:cubicBezTo>
                  <a:pt x="9074" y="840"/>
                  <a:pt x="9313" y="817"/>
                  <a:pt x="9542" y="817"/>
                </a:cubicBezTo>
                <a:cubicBezTo>
                  <a:pt x="9770" y="817"/>
                  <a:pt x="9987" y="840"/>
                  <a:pt x="10181" y="886"/>
                </a:cubicBezTo>
                <a:lnTo>
                  <a:pt x="10181" y="794"/>
                </a:lnTo>
                <a:cubicBezTo>
                  <a:pt x="10363" y="794"/>
                  <a:pt x="10455" y="886"/>
                  <a:pt x="10546" y="886"/>
                </a:cubicBezTo>
                <a:cubicBezTo>
                  <a:pt x="10546" y="977"/>
                  <a:pt x="10660" y="977"/>
                  <a:pt x="10751" y="977"/>
                </a:cubicBezTo>
                <a:cubicBezTo>
                  <a:pt x="10751" y="1091"/>
                  <a:pt x="10843" y="1091"/>
                  <a:pt x="10843" y="1182"/>
                </a:cubicBezTo>
                <a:cubicBezTo>
                  <a:pt x="10934" y="1182"/>
                  <a:pt x="10934" y="1274"/>
                  <a:pt x="10934" y="1274"/>
                </a:cubicBezTo>
                <a:cubicBezTo>
                  <a:pt x="11025" y="1365"/>
                  <a:pt x="11025" y="1365"/>
                  <a:pt x="11117" y="1456"/>
                </a:cubicBezTo>
                <a:cubicBezTo>
                  <a:pt x="11231" y="1456"/>
                  <a:pt x="11322" y="1662"/>
                  <a:pt x="11322" y="1844"/>
                </a:cubicBezTo>
                <a:cubicBezTo>
                  <a:pt x="11254" y="1814"/>
                  <a:pt x="11188" y="1804"/>
                  <a:pt x="11123" y="1804"/>
                </a:cubicBezTo>
                <a:cubicBezTo>
                  <a:pt x="10995" y="1804"/>
                  <a:pt x="10873" y="1844"/>
                  <a:pt x="10751" y="1844"/>
                </a:cubicBezTo>
                <a:lnTo>
                  <a:pt x="10934" y="1844"/>
                </a:lnTo>
                <a:cubicBezTo>
                  <a:pt x="10873" y="1905"/>
                  <a:pt x="10769" y="1925"/>
                  <a:pt x="10650" y="1925"/>
                </a:cubicBezTo>
                <a:cubicBezTo>
                  <a:pt x="10412" y="1925"/>
                  <a:pt x="10112" y="1844"/>
                  <a:pt x="9975" y="1844"/>
                </a:cubicBezTo>
                <a:cubicBezTo>
                  <a:pt x="9884" y="1844"/>
                  <a:pt x="9975" y="1844"/>
                  <a:pt x="10089" y="1753"/>
                </a:cubicBezTo>
                <a:lnTo>
                  <a:pt x="10089" y="1753"/>
                </a:lnTo>
                <a:cubicBezTo>
                  <a:pt x="9405" y="1844"/>
                  <a:pt x="10089" y="1936"/>
                  <a:pt x="9610" y="2118"/>
                </a:cubicBezTo>
                <a:cubicBezTo>
                  <a:pt x="9546" y="2054"/>
                  <a:pt x="9572" y="1989"/>
                  <a:pt x="9489" y="1989"/>
                </a:cubicBezTo>
                <a:cubicBezTo>
                  <a:pt x="9454" y="1989"/>
                  <a:pt x="9400" y="2000"/>
                  <a:pt x="9313" y="2027"/>
                </a:cubicBezTo>
                <a:cubicBezTo>
                  <a:pt x="9131" y="2027"/>
                  <a:pt x="8469" y="2598"/>
                  <a:pt x="7990" y="2598"/>
                </a:cubicBezTo>
                <a:cubicBezTo>
                  <a:pt x="8081" y="2598"/>
                  <a:pt x="8172" y="2598"/>
                  <a:pt x="7990" y="2803"/>
                </a:cubicBezTo>
                <a:cubicBezTo>
                  <a:pt x="7693" y="2986"/>
                  <a:pt x="7031" y="2986"/>
                  <a:pt x="6848" y="3259"/>
                </a:cubicBezTo>
                <a:lnTo>
                  <a:pt x="6757" y="3259"/>
                </a:lnTo>
                <a:cubicBezTo>
                  <a:pt x="6552" y="3465"/>
                  <a:pt x="5981" y="3739"/>
                  <a:pt x="5890" y="3944"/>
                </a:cubicBezTo>
                <a:cubicBezTo>
                  <a:pt x="5862" y="3927"/>
                  <a:pt x="5832" y="3919"/>
                  <a:pt x="5800" y="3919"/>
                </a:cubicBezTo>
                <a:cubicBezTo>
                  <a:pt x="5618" y="3919"/>
                  <a:pt x="5369" y="4168"/>
                  <a:pt x="5136" y="4401"/>
                </a:cubicBezTo>
                <a:cubicBezTo>
                  <a:pt x="4838" y="4559"/>
                  <a:pt x="4661" y="4757"/>
                  <a:pt x="4554" y="4757"/>
                </a:cubicBezTo>
                <a:cubicBezTo>
                  <a:pt x="4521" y="4757"/>
                  <a:pt x="4496" y="4740"/>
                  <a:pt x="4474" y="4697"/>
                </a:cubicBezTo>
                <a:cubicBezTo>
                  <a:pt x="4178" y="4880"/>
                  <a:pt x="3995" y="5086"/>
                  <a:pt x="3813" y="5268"/>
                </a:cubicBezTo>
                <a:lnTo>
                  <a:pt x="3813" y="5177"/>
                </a:lnTo>
                <a:cubicBezTo>
                  <a:pt x="3333" y="5542"/>
                  <a:pt x="3242" y="5747"/>
                  <a:pt x="3128" y="5930"/>
                </a:cubicBezTo>
                <a:cubicBezTo>
                  <a:pt x="3036" y="5930"/>
                  <a:pt x="3036" y="5839"/>
                  <a:pt x="3036" y="5839"/>
                </a:cubicBezTo>
                <a:cubicBezTo>
                  <a:pt x="2763" y="6113"/>
                  <a:pt x="2557" y="6227"/>
                  <a:pt x="2466" y="6409"/>
                </a:cubicBezTo>
                <a:cubicBezTo>
                  <a:pt x="2283" y="6501"/>
                  <a:pt x="2192" y="6683"/>
                  <a:pt x="1987" y="6980"/>
                </a:cubicBezTo>
                <a:lnTo>
                  <a:pt x="1895" y="6980"/>
                </a:lnTo>
                <a:cubicBezTo>
                  <a:pt x="1895" y="6980"/>
                  <a:pt x="1804" y="6980"/>
                  <a:pt x="1713" y="7163"/>
                </a:cubicBezTo>
                <a:cubicBezTo>
                  <a:pt x="1621" y="7254"/>
                  <a:pt x="1416" y="7368"/>
                  <a:pt x="1233" y="7551"/>
                </a:cubicBezTo>
                <a:cubicBezTo>
                  <a:pt x="959" y="7939"/>
                  <a:pt x="480" y="8395"/>
                  <a:pt x="183" y="8783"/>
                </a:cubicBezTo>
                <a:lnTo>
                  <a:pt x="275" y="8783"/>
                </a:lnTo>
                <a:cubicBezTo>
                  <a:pt x="571" y="8783"/>
                  <a:pt x="959" y="8874"/>
                  <a:pt x="1233" y="8874"/>
                </a:cubicBezTo>
                <a:cubicBezTo>
                  <a:pt x="1621" y="8966"/>
                  <a:pt x="1987" y="8966"/>
                  <a:pt x="2283" y="9080"/>
                </a:cubicBezTo>
                <a:lnTo>
                  <a:pt x="3036" y="9080"/>
                </a:lnTo>
                <a:cubicBezTo>
                  <a:pt x="3128" y="9080"/>
                  <a:pt x="3333" y="8966"/>
                  <a:pt x="3424" y="8874"/>
                </a:cubicBezTo>
                <a:cubicBezTo>
                  <a:pt x="3607" y="8874"/>
                  <a:pt x="3813" y="8783"/>
                  <a:pt x="3995" y="8783"/>
                </a:cubicBezTo>
                <a:cubicBezTo>
                  <a:pt x="3242" y="8783"/>
                  <a:pt x="4086" y="8601"/>
                  <a:pt x="3698" y="8601"/>
                </a:cubicBezTo>
                <a:cubicBezTo>
                  <a:pt x="3785" y="8574"/>
                  <a:pt x="3888" y="8563"/>
                  <a:pt x="3982" y="8563"/>
                </a:cubicBezTo>
                <a:cubicBezTo>
                  <a:pt x="4209" y="8563"/>
                  <a:pt x="4388" y="8627"/>
                  <a:pt x="4178" y="8692"/>
                </a:cubicBezTo>
                <a:lnTo>
                  <a:pt x="4086" y="8692"/>
                </a:lnTo>
                <a:cubicBezTo>
                  <a:pt x="4056" y="8722"/>
                  <a:pt x="4066" y="8732"/>
                  <a:pt x="4101" y="8732"/>
                </a:cubicBezTo>
                <a:cubicBezTo>
                  <a:pt x="4170" y="8732"/>
                  <a:pt x="4338" y="8692"/>
                  <a:pt x="4474" y="8692"/>
                </a:cubicBezTo>
                <a:cubicBezTo>
                  <a:pt x="4657" y="8692"/>
                  <a:pt x="4850" y="8651"/>
                  <a:pt x="4958" y="8651"/>
                </a:cubicBezTo>
                <a:cubicBezTo>
                  <a:pt x="5012" y="8651"/>
                  <a:pt x="5045" y="8661"/>
                  <a:pt x="5045" y="8692"/>
                </a:cubicBezTo>
                <a:cubicBezTo>
                  <a:pt x="5319" y="8601"/>
                  <a:pt x="5707" y="8509"/>
                  <a:pt x="6095" y="8395"/>
                </a:cubicBezTo>
                <a:cubicBezTo>
                  <a:pt x="6369" y="8304"/>
                  <a:pt x="6757" y="8213"/>
                  <a:pt x="7122" y="8121"/>
                </a:cubicBezTo>
                <a:cubicBezTo>
                  <a:pt x="7807" y="7825"/>
                  <a:pt x="8378" y="7551"/>
                  <a:pt x="9040" y="7163"/>
                </a:cubicBezTo>
                <a:lnTo>
                  <a:pt x="8743" y="7071"/>
                </a:lnTo>
                <a:lnTo>
                  <a:pt x="9222" y="6889"/>
                </a:lnTo>
                <a:cubicBezTo>
                  <a:pt x="9260" y="6851"/>
                  <a:pt x="9298" y="6829"/>
                  <a:pt x="9310" y="6829"/>
                </a:cubicBezTo>
                <a:cubicBezTo>
                  <a:pt x="9326" y="6829"/>
                  <a:pt x="9291" y="6873"/>
                  <a:pt x="9131" y="6980"/>
                </a:cubicBezTo>
                <a:cubicBezTo>
                  <a:pt x="9313" y="6980"/>
                  <a:pt x="9519" y="6592"/>
                  <a:pt x="9519" y="6592"/>
                </a:cubicBezTo>
                <a:cubicBezTo>
                  <a:pt x="9644" y="6512"/>
                  <a:pt x="9709" y="6481"/>
                  <a:pt x="9736" y="6481"/>
                </a:cubicBezTo>
                <a:cubicBezTo>
                  <a:pt x="9770" y="6481"/>
                  <a:pt x="9743" y="6531"/>
                  <a:pt x="9701" y="6592"/>
                </a:cubicBezTo>
                <a:cubicBezTo>
                  <a:pt x="9884" y="6409"/>
                  <a:pt x="9884" y="6318"/>
                  <a:pt x="10181" y="6021"/>
                </a:cubicBezTo>
                <a:cubicBezTo>
                  <a:pt x="10242" y="5991"/>
                  <a:pt x="10282" y="5981"/>
                  <a:pt x="10309" y="5981"/>
                </a:cubicBezTo>
                <a:cubicBezTo>
                  <a:pt x="10363" y="5981"/>
                  <a:pt x="10363" y="6021"/>
                  <a:pt x="10363" y="6021"/>
                </a:cubicBezTo>
                <a:cubicBezTo>
                  <a:pt x="10363" y="6021"/>
                  <a:pt x="10402" y="5982"/>
                  <a:pt x="10455" y="5930"/>
                </a:cubicBezTo>
                <a:lnTo>
                  <a:pt x="10363" y="5930"/>
                </a:lnTo>
                <a:cubicBezTo>
                  <a:pt x="10409" y="5884"/>
                  <a:pt x="10432" y="5862"/>
                  <a:pt x="10443" y="5862"/>
                </a:cubicBezTo>
                <a:cubicBezTo>
                  <a:pt x="10455" y="5862"/>
                  <a:pt x="10455" y="5884"/>
                  <a:pt x="10455" y="5930"/>
                </a:cubicBezTo>
                <a:cubicBezTo>
                  <a:pt x="10483" y="5902"/>
                  <a:pt x="10514" y="5870"/>
                  <a:pt x="10546" y="5839"/>
                </a:cubicBezTo>
                <a:cubicBezTo>
                  <a:pt x="10660" y="5747"/>
                  <a:pt x="10843" y="5542"/>
                  <a:pt x="10934" y="5451"/>
                </a:cubicBezTo>
                <a:cubicBezTo>
                  <a:pt x="10843" y="5451"/>
                  <a:pt x="10751" y="5451"/>
                  <a:pt x="10660" y="5542"/>
                </a:cubicBezTo>
                <a:cubicBezTo>
                  <a:pt x="10792" y="5345"/>
                  <a:pt x="10923" y="5195"/>
                  <a:pt x="10884" y="5195"/>
                </a:cubicBezTo>
                <a:cubicBezTo>
                  <a:pt x="10875" y="5195"/>
                  <a:pt x="10858" y="5202"/>
                  <a:pt x="10830" y="5218"/>
                </a:cubicBezTo>
                <a:lnTo>
                  <a:pt x="10830" y="5218"/>
                </a:lnTo>
                <a:cubicBezTo>
                  <a:pt x="11047" y="5060"/>
                  <a:pt x="11436" y="4639"/>
                  <a:pt x="11596" y="4218"/>
                </a:cubicBezTo>
                <a:cubicBezTo>
                  <a:pt x="11893" y="3648"/>
                  <a:pt x="11984" y="3077"/>
                  <a:pt x="11984" y="2986"/>
                </a:cubicBezTo>
                <a:lnTo>
                  <a:pt x="11984" y="2803"/>
                </a:lnTo>
                <a:lnTo>
                  <a:pt x="11984" y="2689"/>
                </a:lnTo>
                <a:lnTo>
                  <a:pt x="12075" y="2689"/>
                </a:lnTo>
                <a:cubicBezTo>
                  <a:pt x="12075" y="2803"/>
                  <a:pt x="12075" y="2803"/>
                  <a:pt x="11984" y="2803"/>
                </a:cubicBezTo>
                <a:lnTo>
                  <a:pt x="12075" y="2894"/>
                </a:lnTo>
                <a:cubicBezTo>
                  <a:pt x="12075" y="2986"/>
                  <a:pt x="12167" y="2986"/>
                  <a:pt x="12167" y="2986"/>
                </a:cubicBezTo>
                <a:cubicBezTo>
                  <a:pt x="12167" y="2986"/>
                  <a:pt x="12258" y="2986"/>
                  <a:pt x="12258" y="3168"/>
                </a:cubicBezTo>
                <a:cubicBezTo>
                  <a:pt x="12372" y="3168"/>
                  <a:pt x="12258" y="3374"/>
                  <a:pt x="12167" y="3556"/>
                </a:cubicBezTo>
                <a:cubicBezTo>
                  <a:pt x="12075" y="3739"/>
                  <a:pt x="11893" y="3944"/>
                  <a:pt x="11893" y="4127"/>
                </a:cubicBezTo>
                <a:cubicBezTo>
                  <a:pt x="11874" y="4145"/>
                  <a:pt x="11863" y="4152"/>
                  <a:pt x="11857" y="4152"/>
                </a:cubicBezTo>
                <a:cubicBezTo>
                  <a:pt x="11831" y="4152"/>
                  <a:pt x="11874" y="4036"/>
                  <a:pt x="11801" y="4036"/>
                </a:cubicBezTo>
                <a:cubicBezTo>
                  <a:pt x="11596" y="4606"/>
                  <a:pt x="11596" y="4606"/>
                  <a:pt x="11505" y="5086"/>
                </a:cubicBezTo>
                <a:lnTo>
                  <a:pt x="11231" y="5359"/>
                </a:lnTo>
                <a:cubicBezTo>
                  <a:pt x="11281" y="5326"/>
                  <a:pt x="11316" y="5311"/>
                  <a:pt x="11338" y="5311"/>
                </a:cubicBezTo>
                <a:cubicBezTo>
                  <a:pt x="11441" y="5311"/>
                  <a:pt x="11305" y="5613"/>
                  <a:pt x="11231" y="5930"/>
                </a:cubicBezTo>
                <a:cubicBezTo>
                  <a:pt x="11322" y="5839"/>
                  <a:pt x="11413" y="5747"/>
                  <a:pt x="11505" y="5747"/>
                </a:cubicBezTo>
                <a:cubicBezTo>
                  <a:pt x="11413" y="5930"/>
                  <a:pt x="11322" y="6113"/>
                  <a:pt x="11231" y="6227"/>
                </a:cubicBezTo>
                <a:cubicBezTo>
                  <a:pt x="11198" y="6253"/>
                  <a:pt x="11175" y="6264"/>
                  <a:pt x="11158" y="6264"/>
                </a:cubicBezTo>
                <a:cubicBezTo>
                  <a:pt x="11117" y="6264"/>
                  <a:pt x="11117" y="6194"/>
                  <a:pt x="11117" y="6113"/>
                </a:cubicBezTo>
                <a:lnTo>
                  <a:pt x="11117" y="6227"/>
                </a:lnTo>
                <a:cubicBezTo>
                  <a:pt x="11069" y="6251"/>
                  <a:pt x="11033" y="6262"/>
                  <a:pt x="11009" y="6262"/>
                </a:cubicBezTo>
                <a:cubicBezTo>
                  <a:pt x="10940" y="6262"/>
                  <a:pt x="10958" y="6173"/>
                  <a:pt x="11025" y="6021"/>
                </a:cubicBezTo>
                <a:lnTo>
                  <a:pt x="11231" y="5930"/>
                </a:lnTo>
                <a:cubicBezTo>
                  <a:pt x="11231" y="5747"/>
                  <a:pt x="11231" y="5656"/>
                  <a:pt x="11117" y="5656"/>
                </a:cubicBezTo>
                <a:lnTo>
                  <a:pt x="11025" y="5747"/>
                </a:lnTo>
                <a:lnTo>
                  <a:pt x="10934" y="5839"/>
                </a:lnTo>
                <a:lnTo>
                  <a:pt x="10751" y="5930"/>
                </a:lnTo>
                <a:lnTo>
                  <a:pt x="10843" y="5930"/>
                </a:lnTo>
                <a:cubicBezTo>
                  <a:pt x="10660" y="6113"/>
                  <a:pt x="10455" y="6318"/>
                  <a:pt x="10272" y="6501"/>
                </a:cubicBezTo>
                <a:cubicBezTo>
                  <a:pt x="10089" y="6980"/>
                  <a:pt x="9975" y="7459"/>
                  <a:pt x="9405" y="8030"/>
                </a:cubicBezTo>
                <a:cubicBezTo>
                  <a:pt x="9405" y="7825"/>
                  <a:pt x="9313" y="7939"/>
                  <a:pt x="9222" y="7825"/>
                </a:cubicBezTo>
                <a:cubicBezTo>
                  <a:pt x="9519" y="7733"/>
                  <a:pt x="9610" y="7368"/>
                  <a:pt x="9884" y="7071"/>
                </a:cubicBezTo>
                <a:lnTo>
                  <a:pt x="9884" y="7071"/>
                </a:lnTo>
                <a:cubicBezTo>
                  <a:pt x="9854" y="7102"/>
                  <a:pt x="9833" y="7112"/>
                  <a:pt x="9820" y="7112"/>
                </a:cubicBezTo>
                <a:cubicBezTo>
                  <a:pt x="9793" y="7112"/>
                  <a:pt x="9793" y="7071"/>
                  <a:pt x="9793" y="7071"/>
                </a:cubicBezTo>
                <a:cubicBezTo>
                  <a:pt x="9610" y="7254"/>
                  <a:pt x="9519" y="7459"/>
                  <a:pt x="9313" y="7642"/>
                </a:cubicBezTo>
                <a:cubicBezTo>
                  <a:pt x="9313" y="7624"/>
                  <a:pt x="9310" y="7617"/>
                  <a:pt x="9303" y="7617"/>
                </a:cubicBezTo>
                <a:cubicBezTo>
                  <a:pt x="9275" y="7617"/>
                  <a:pt x="9187" y="7751"/>
                  <a:pt x="9040" y="7825"/>
                </a:cubicBezTo>
                <a:cubicBezTo>
                  <a:pt x="9222" y="7939"/>
                  <a:pt x="8651" y="8304"/>
                  <a:pt x="8469" y="8601"/>
                </a:cubicBezTo>
                <a:cubicBezTo>
                  <a:pt x="8469" y="8509"/>
                  <a:pt x="8469" y="8395"/>
                  <a:pt x="8743" y="8213"/>
                </a:cubicBezTo>
                <a:lnTo>
                  <a:pt x="8743" y="8213"/>
                </a:lnTo>
                <a:cubicBezTo>
                  <a:pt x="8263" y="8304"/>
                  <a:pt x="8469" y="8692"/>
                  <a:pt x="8081" y="8874"/>
                </a:cubicBezTo>
                <a:cubicBezTo>
                  <a:pt x="8172" y="8783"/>
                  <a:pt x="8172" y="8783"/>
                  <a:pt x="8172" y="8692"/>
                </a:cubicBezTo>
                <a:lnTo>
                  <a:pt x="8172" y="8692"/>
                </a:lnTo>
                <a:cubicBezTo>
                  <a:pt x="8172" y="8783"/>
                  <a:pt x="7990" y="8875"/>
                  <a:pt x="7898" y="8966"/>
                </a:cubicBezTo>
                <a:cubicBezTo>
                  <a:pt x="7807" y="8966"/>
                  <a:pt x="7807" y="9080"/>
                  <a:pt x="7693" y="9080"/>
                </a:cubicBezTo>
                <a:lnTo>
                  <a:pt x="7693" y="8966"/>
                </a:lnTo>
                <a:cubicBezTo>
                  <a:pt x="7602" y="9080"/>
                  <a:pt x="7510" y="9171"/>
                  <a:pt x="7419" y="9263"/>
                </a:cubicBezTo>
                <a:lnTo>
                  <a:pt x="7693" y="9833"/>
                </a:lnTo>
                <a:cubicBezTo>
                  <a:pt x="8263" y="9445"/>
                  <a:pt x="9040" y="9080"/>
                  <a:pt x="9040" y="8874"/>
                </a:cubicBezTo>
                <a:lnTo>
                  <a:pt x="9040" y="9171"/>
                </a:lnTo>
                <a:cubicBezTo>
                  <a:pt x="9131" y="8966"/>
                  <a:pt x="9222" y="8783"/>
                  <a:pt x="9405" y="8601"/>
                </a:cubicBezTo>
                <a:cubicBezTo>
                  <a:pt x="9519" y="8509"/>
                  <a:pt x="9610" y="8395"/>
                  <a:pt x="9701" y="8395"/>
                </a:cubicBezTo>
                <a:cubicBezTo>
                  <a:pt x="9519" y="8395"/>
                  <a:pt x="9610" y="8304"/>
                  <a:pt x="9701" y="8213"/>
                </a:cubicBezTo>
                <a:cubicBezTo>
                  <a:pt x="9792" y="8393"/>
                  <a:pt x="10084" y="8507"/>
                  <a:pt x="9801" y="8775"/>
                </a:cubicBezTo>
                <a:lnTo>
                  <a:pt x="9801" y="8775"/>
                </a:lnTo>
                <a:cubicBezTo>
                  <a:pt x="9896" y="8692"/>
                  <a:pt x="10098" y="8686"/>
                  <a:pt x="10363" y="8509"/>
                </a:cubicBezTo>
                <a:cubicBezTo>
                  <a:pt x="10272" y="8509"/>
                  <a:pt x="9975" y="8395"/>
                  <a:pt x="10089" y="8304"/>
                </a:cubicBezTo>
                <a:cubicBezTo>
                  <a:pt x="10546" y="8304"/>
                  <a:pt x="10363" y="8304"/>
                  <a:pt x="10843" y="8213"/>
                </a:cubicBezTo>
                <a:cubicBezTo>
                  <a:pt x="10751" y="8213"/>
                  <a:pt x="10751" y="7939"/>
                  <a:pt x="11025" y="7825"/>
                </a:cubicBezTo>
                <a:lnTo>
                  <a:pt x="11025" y="7825"/>
                </a:lnTo>
                <a:cubicBezTo>
                  <a:pt x="10934" y="7939"/>
                  <a:pt x="11117" y="8030"/>
                  <a:pt x="11025" y="8121"/>
                </a:cubicBezTo>
                <a:lnTo>
                  <a:pt x="11505" y="7642"/>
                </a:lnTo>
                <a:lnTo>
                  <a:pt x="11505" y="7642"/>
                </a:lnTo>
                <a:cubicBezTo>
                  <a:pt x="11413" y="7733"/>
                  <a:pt x="11505" y="7825"/>
                  <a:pt x="11687" y="7825"/>
                </a:cubicBezTo>
                <a:cubicBezTo>
                  <a:pt x="11596" y="7825"/>
                  <a:pt x="12167" y="7642"/>
                  <a:pt x="12258" y="7551"/>
                </a:cubicBezTo>
                <a:lnTo>
                  <a:pt x="12258" y="7551"/>
                </a:lnTo>
                <a:lnTo>
                  <a:pt x="12130" y="7615"/>
                </a:lnTo>
                <a:lnTo>
                  <a:pt x="12130" y="7615"/>
                </a:lnTo>
                <a:cubicBezTo>
                  <a:pt x="12641" y="7348"/>
                  <a:pt x="12573" y="7062"/>
                  <a:pt x="13125" y="6797"/>
                </a:cubicBezTo>
                <a:lnTo>
                  <a:pt x="13125" y="6797"/>
                </a:lnTo>
                <a:cubicBezTo>
                  <a:pt x="13125" y="6876"/>
                  <a:pt x="13058" y="7090"/>
                  <a:pt x="13271" y="7090"/>
                </a:cubicBezTo>
                <a:cubicBezTo>
                  <a:pt x="13306" y="7090"/>
                  <a:pt x="13348" y="7084"/>
                  <a:pt x="13399" y="7071"/>
                </a:cubicBezTo>
                <a:cubicBezTo>
                  <a:pt x="13513" y="6889"/>
                  <a:pt x="13787" y="6318"/>
                  <a:pt x="14358" y="6021"/>
                </a:cubicBezTo>
                <a:lnTo>
                  <a:pt x="14449" y="6021"/>
                </a:lnTo>
                <a:lnTo>
                  <a:pt x="14928" y="5747"/>
                </a:lnTo>
                <a:lnTo>
                  <a:pt x="14928" y="5747"/>
                </a:lnTo>
                <a:cubicBezTo>
                  <a:pt x="14655" y="6021"/>
                  <a:pt x="14084" y="6683"/>
                  <a:pt x="13696" y="6980"/>
                </a:cubicBezTo>
                <a:cubicBezTo>
                  <a:pt x="13833" y="6934"/>
                  <a:pt x="13856" y="6934"/>
                  <a:pt x="13893" y="6934"/>
                </a:cubicBezTo>
                <a:cubicBezTo>
                  <a:pt x="13930" y="6934"/>
                  <a:pt x="13981" y="6934"/>
                  <a:pt x="14175" y="6889"/>
                </a:cubicBezTo>
                <a:cubicBezTo>
                  <a:pt x="14241" y="6889"/>
                  <a:pt x="14105" y="6984"/>
                  <a:pt x="13989" y="7037"/>
                </a:cubicBezTo>
                <a:lnTo>
                  <a:pt x="13989" y="7037"/>
                </a:lnTo>
                <a:cubicBezTo>
                  <a:pt x="14244" y="6957"/>
                  <a:pt x="14486" y="6877"/>
                  <a:pt x="14746" y="6797"/>
                </a:cubicBezTo>
                <a:cubicBezTo>
                  <a:pt x="14655" y="6683"/>
                  <a:pt x="15316" y="6501"/>
                  <a:pt x="15225" y="6318"/>
                </a:cubicBezTo>
                <a:lnTo>
                  <a:pt x="15225" y="6318"/>
                </a:lnTo>
                <a:cubicBezTo>
                  <a:pt x="14928" y="6501"/>
                  <a:pt x="14655" y="6683"/>
                  <a:pt x="14358" y="6797"/>
                </a:cubicBezTo>
                <a:cubicBezTo>
                  <a:pt x="14267" y="6683"/>
                  <a:pt x="14746" y="6227"/>
                  <a:pt x="15408" y="6113"/>
                </a:cubicBezTo>
                <a:cubicBezTo>
                  <a:pt x="15499" y="6113"/>
                  <a:pt x="15316" y="6318"/>
                  <a:pt x="15408" y="6409"/>
                </a:cubicBezTo>
                <a:cubicBezTo>
                  <a:pt x="15408" y="6318"/>
                  <a:pt x="15887" y="6113"/>
                  <a:pt x="15978" y="6113"/>
                </a:cubicBezTo>
                <a:lnTo>
                  <a:pt x="15682" y="6318"/>
                </a:lnTo>
                <a:cubicBezTo>
                  <a:pt x="16070" y="6227"/>
                  <a:pt x="16161" y="5930"/>
                  <a:pt x="16640" y="5930"/>
                </a:cubicBezTo>
                <a:cubicBezTo>
                  <a:pt x="16701" y="5930"/>
                  <a:pt x="16762" y="5971"/>
                  <a:pt x="16796" y="5971"/>
                </a:cubicBezTo>
                <a:cubicBezTo>
                  <a:pt x="16813" y="5971"/>
                  <a:pt x="16823" y="5960"/>
                  <a:pt x="16823" y="5930"/>
                </a:cubicBezTo>
                <a:cubicBezTo>
                  <a:pt x="16823" y="5839"/>
                  <a:pt x="16640" y="5359"/>
                  <a:pt x="16823" y="5177"/>
                </a:cubicBezTo>
                <a:lnTo>
                  <a:pt x="17302" y="5177"/>
                </a:lnTo>
                <a:cubicBezTo>
                  <a:pt x="17451" y="5131"/>
                  <a:pt x="17570" y="5108"/>
                  <a:pt x="17653" y="5108"/>
                </a:cubicBezTo>
                <a:cubicBezTo>
                  <a:pt x="17736" y="5108"/>
                  <a:pt x="17782" y="5131"/>
                  <a:pt x="17782" y="5177"/>
                </a:cubicBezTo>
                <a:cubicBezTo>
                  <a:pt x="17873" y="5177"/>
                  <a:pt x="17599" y="5359"/>
                  <a:pt x="17508" y="5451"/>
                </a:cubicBezTo>
                <a:cubicBezTo>
                  <a:pt x="17302" y="5542"/>
                  <a:pt x="17211" y="5656"/>
                  <a:pt x="17211" y="5747"/>
                </a:cubicBezTo>
                <a:cubicBezTo>
                  <a:pt x="17302" y="5656"/>
                  <a:pt x="17394" y="5542"/>
                  <a:pt x="17508" y="5542"/>
                </a:cubicBezTo>
                <a:cubicBezTo>
                  <a:pt x="17508" y="5542"/>
                  <a:pt x="17370" y="5680"/>
                  <a:pt x="17433" y="5680"/>
                </a:cubicBezTo>
                <a:cubicBezTo>
                  <a:pt x="17447" y="5680"/>
                  <a:pt x="17470" y="5673"/>
                  <a:pt x="17508" y="5656"/>
                </a:cubicBezTo>
                <a:lnTo>
                  <a:pt x="17599" y="5542"/>
                </a:lnTo>
                <a:lnTo>
                  <a:pt x="17599" y="5656"/>
                </a:lnTo>
                <a:lnTo>
                  <a:pt x="17599" y="5681"/>
                </a:lnTo>
                <a:lnTo>
                  <a:pt x="17599" y="5681"/>
                </a:lnTo>
                <a:cubicBezTo>
                  <a:pt x="17622" y="5649"/>
                  <a:pt x="17652" y="5604"/>
                  <a:pt x="17690" y="5542"/>
                </a:cubicBezTo>
                <a:lnTo>
                  <a:pt x="17690" y="5542"/>
                </a:lnTo>
                <a:cubicBezTo>
                  <a:pt x="17690" y="5747"/>
                  <a:pt x="17599" y="5839"/>
                  <a:pt x="17508" y="6021"/>
                </a:cubicBezTo>
                <a:cubicBezTo>
                  <a:pt x="17599" y="6021"/>
                  <a:pt x="17599" y="6021"/>
                  <a:pt x="17690" y="6113"/>
                </a:cubicBezTo>
                <a:lnTo>
                  <a:pt x="17690" y="6592"/>
                </a:lnTo>
                <a:lnTo>
                  <a:pt x="17508" y="6592"/>
                </a:lnTo>
                <a:cubicBezTo>
                  <a:pt x="17302" y="7071"/>
                  <a:pt x="17120" y="7254"/>
                  <a:pt x="16937" y="7551"/>
                </a:cubicBezTo>
                <a:lnTo>
                  <a:pt x="16937" y="7642"/>
                </a:lnTo>
                <a:cubicBezTo>
                  <a:pt x="16783" y="7711"/>
                  <a:pt x="16641" y="7896"/>
                  <a:pt x="16619" y="7896"/>
                </a:cubicBezTo>
                <a:cubicBezTo>
                  <a:pt x="16612" y="7896"/>
                  <a:pt x="16618" y="7875"/>
                  <a:pt x="16640" y="7825"/>
                </a:cubicBezTo>
                <a:lnTo>
                  <a:pt x="16640" y="7825"/>
                </a:lnTo>
                <a:lnTo>
                  <a:pt x="16252" y="8213"/>
                </a:lnTo>
                <a:lnTo>
                  <a:pt x="16161" y="8213"/>
                </a:lnTo>
                <a:cubicBezTo>
                  <a:pt x="15978" y="8304"/>
                  <a:pt x="15796" y="8509"/>
                  <a:pt x="15590" y="8601"/>
                </a:cubicBezTo>
                <a:lnTo>
                  <a:pt x="15796" y="8783"/>
                </a:lnTo>
                <a:lnTo>
                  <a:pt x="15887" y="8692"/>
                </a:lnTo>
                <a:cubicBezTo>
                  <a:pt x="15922" y="8692"/>
                  <a:pt x="15944" y="8692"/>
                  <a:pt x="15957" y="8687"/>
                </a:cubicBezTo>
                <a:lnTo>
                  <a:pt x="15957" y="8687"/>
                </a:lnTo>
                <a:cubicBezTo>
                  <a:pt x="15930" y="8749"/>
                  <a:pt x="15887" y="8812"/>
                  <a:pt x="15887" y="8874"/>
                </a:cubicBezTo>
                <a:cubicBezTo>
                  <a:pt x="15978" y="8874"/>
                  <a:pt x="16070" y="8783"/>
                  <a:pt x="16161" y="8601"/>
                </a:cubicBezTo>
                <a:cubicBezTo>
                  <a:pt x="16252" y="8601"/>
                  <a:pt x="16366" y="8509"/>
                  <a:pt x="16458" y="8395"/>
                </a:cubicBezTo>
                <a:lnTo>
                  <a:pt x="16458" y="8395"/>
                </a:lnTo>
                <a:cubicBezTo>
                  <a:pt x="16366" y="8601"/>
                  <a:pt x="16252" y="8874"/>
                  <a:pt x="16070" y="9171"/>
                </a:cubicBezTo>
                <a:lnTo>
                  <a:pt x="16161" y="9171"/>
                </a:lnTo>
                <a:lnTo>
                  <a:pt x="16070" y="9263"/>
                </a:lnTo>
                <a:lnTo>
                  <a:pt x="16161" y="9263"/>
                </a:lnTo>
                <a:lnTo>
                  <a:pt x="16252" y="9354"/>
                </a:lnTo>
                <a:cubicBezTo>
                  <a:pt x="16458" y="9080"/>
                  <a:pt x="16732" y="8783"/>
                  <a:pt x="16937" y="8509"/>
                </a:cubicBezTo>
                <a:lnTo>
                  <a:pt x="17120" y="8395"/>
                </a:lnTo>
                <a:lnTo>
                  <a:pt x="17028" y="8395"/>
                </a:lnTo>
                <a:lnTo>
                  <a:pt x="17211" y="8213"/>
                </a:lnTo>
                <a:cubicBezTo>
                  <a:pt x="17211" y="8121"/>
                  <a:pt x="17302" y="8121"/>
                  <a:pt x="17302" y="8030"/>
                </a:cubicBezTo>
                <a:cubicBezTo>
                  <a:pt x="17690" y="7733"/>
                  <a:pt x="18261" y="7368"/>
                  <a:pt x="18649" y="7071"/>
                </a:cubicBezTo>
                <a:lnTo>
                  <a:pt x="18832" y="6889"/>
                </a:lnTo>
                <a:lnTo>
                  <a:pt x="18649" y="6980"/>
                </a:lnTo>
                <a:cubicBezTo>
                  <a:pt x="18631" y="6988"/>
                  <a:pt x="18618" y="6992"/>
                  <a:pt x="18609" y="6992"/>
                </a:cubicBezTo>
                <a:cubicBezTo>
                  <a:pt x="18540" y="6992"/>
                  <a:pt x="18768" y="6746"/>
                  <a:pt x="18732" y="6746"/>
                </a:cubicBezTo>
                <a:cubicBezTo>
                  <a:pt x="18723" y="6746"/>
                  <a:pt x="18698" y="6761"/>
                  <a:pt x="18649" y="6797"/>
                </a:cubicBezTo>
                <a:cubicBezTo>
                  <a:pt x="18740" y="6683"/>
                  <a:pt x="18832" y="6501"/>
                  <a:pt x="19014" y="6409"/>
                </a:cubicBezTo>
                <a:lnTo>
                  <a:pt x="19105" y="6318"/>
                </a:lnTo>
                <a:cubicBezTo>
                  <a:pt x="19105" y="6318"/>
                  <a:pt x="19220" y="6227"/>
                  <a:pt x="19311" y="6227"/>
                </a:cubicBezTo>
                <a:cubicBezTo>
                  <a:pt x="19402" y="6113"/>
                  <a:pt x="19494" y="6021"/>
                  <a:pt x="19585" y="5930"/>
                </a:cubicBezTo>
                <a:cubicBezTo>
                  <a:pt x="19676" y="5930"/>
                  <a:pt x="19676" y="6021"/>
                  <a:pt x="19676" y="6021"/>
                </a:cubicBezTo>
                <a:cubicBezTo>
                  <a:pt x="19676" y="6021"/>
                  <a:pt x="19402" y="6113"/>
                  <a:pt x="19311" y="6318"/>
                </a:cubicBezTo>
                <a:cubicBezTo>
                  <a:pt x="19402" y="6227"/>
                  <a:pt x="19585" y="6113"/>
                  <a:pt x="19790" y="6021"/>
                </a:cubicBezTo>
                <a:cubicBezTo>
                  <a:pt x="19882" y="5930"/>
                  <a:pt x="20064" y="5839"/>
                  <a:pt x="20155" y="5656"/>
                </a:cubicBezTo>
                <a:cubicBezTo>
                  <a:pt x="20064" y="5656"/>
                  <a:pt x="19973" y="5747"/>
                  <a:pt x="19882" y="5747"/>
                </a:cubicBezTo>
                <a:cubicBezTo>
                  <a:pt x="20064" y="5542"/>
                  <a:pt x="20247" y="5359"/>
                  <a:pt x="20543" y="5177"/>
                </a:cubicBezTo>
                <a:cubicBezTo>
                  <a:pt x="20772" y="4929"/>
                  <a:pt x="20953" y="4761"/>
                  <a:pt x="21166" y="4606"/>
                </a:cubicBezTo>
                <a:lnTo>
                  <a:pt x="20932" y="4606"/>
                </a:lnTo>
                <a:cubicBezTo>
                  <a:pt x="21023" y="4697"/>
                  <a:pt x="20726" y="4880"/>
                  <a:pt x="20361" y="5177"/>
                </a:cubicBezTo>
                <a:cubicBezTo>
                  <a:pt x="20064" y="5359"/>
                  <a:pt x="19790" y="5542"/>
                  <a:pt x="20064" y="5542"/>
                </a:cubicBezTo>
                <a:cubicBezTo>
                  <a:pt x="19676" y="5542"/>
                  <a:pt x="19402" y="5930"/>
                  <a:pt x="18923" y="6113"/>
                </a:cubicBezTo>
                <a:cubicBezTo>
                  <a:pt x="18923" y="6113"/>
                  <a:pt x="19014" y="6113"/>
                  <a:pt x="18740" y="6227"/>
                </a:cubicBezTo>
                <a:lnTo>
                  <a:pt x="18740" y="6318"/>
                </a:lnTo>
                <a:lnTo>
                  <a:pt x="18923" y="6318"/>
                </a:lnTo>
                <a:cubicBezTo>
                  <a:pt x="18832" y="6409"/>
                  <a:pt x="18444" y="6797"/>
                  <a:pt x="18261" y="6889"/>
                </a:cubicBezTo>
                <a:lnTo>
                  <a:pt x="18078" y="7071"/>
                </a:lnTo>
                <a:lnTo>
                  <a:pt x="17964" y="7071"/>
                </a:lnTo>
                <a:lnTo>
                  <a:pt x="17964" y="6980"/>
                </a:lnTo>
                <a:lnTo>
                  <a:pt x="18078" y="6889"/>
                </a:lnTo>
                <a:cubicBezTo>
                  <a:pt x="18078" y="6797"/>
                  <a:pt x="18170" y="6797"/>
                  <a:pt x="18170" y="6797"/>
                </a:cubicBezTo>
                <a:cubicBezTo>
                  <a:pt x="18250" y="6697"/>
                  <a:pt x="18189" y="6615"/>
                  <a:pt x="18235" y="6596"/>
                </a:cubicBezTo>
                <a:lnTo>
                  <a:pt x="18235" y="6596"/>
                </a:lnTo>
                <a:cubicBezTo>
                  <a:pt x="18225" y="6599"/>
                  <a:pt x="18214" y="6603"/>
                  <a:pt x="18203" y="6611"/>
                </a:cubicBezTo>
                <a:lnTo>
                  <a:pt x="18203" y="6611"/>
                </a:lnTo>
                <a:cubicBezTo>
                  <a:pt x="18261" y="6475"/>
                  <a:pt x="18261" y="6396"/>
                  <a:pt x="18261" y="6318"/>
                </a:cubicBezTo>
                <a:cubicBezTo>
                  <a:pt x="18444" y="6227"/>
                  <a:pt x="18535" y="5839"/>
                  <a:pt x="18649" y="5451"/>
                </a:cubicBezTo>
                <a:cubicBezTo>
                  <a:pt x="18740" y="5268"/>
                  <a:pt x="18832" y="4971"/>
                  <a:pt x="18832" y="4789"/>
                </a:cubicBezTo>
                <a:cubicBezTo>
                  <a:pt x="18923" y="4606"/>
                  <a:pt x="18923" y="4309"/>
                  <a:pt x="19014" y="4218"/>
                </a:cubicBezTo>
                <a:lnTo>
                  <a:pt x="19014" y="4218"/>
                </a:lnTo>
                <a:cubicBezTo>
                  <a:pt x="18649" y="4309"/>
                  <a:pt x="18352" y="4401"/>
                  <a:pt x="18078" y="4401"/>
                </a:cubicBezTo>
                <a:lnTo>
                  <a:pt x="17964" y="4606"/>
                </a:lnTo>
                <a:cubicBezTo>
                  <a:pt x="17690" y="4697"/>
                  <a:pt x="17394" y="4697"/>
                  <a:pt x="17120" y="4789"/>
                </a:cubicBezTo>
                <a:cubicBezTo>
                  <a:pt x="17028" y="4880"/>
                  <a:pt x="16823" y="4880"/>
                  <a:pt x="16732" y="4971"/>
                </a:cubicBezTo>
                <a:cubicBezTo>
                  <a:pt x="16549" y="4971"/>
                  <a:pt x="16366" y="5086"/>
                  <a:pt x="16366" y="5086"/>
                </a:cubicBezTo>
                <a:lnTo>
                  <a:pt x="16366" y="5177"/>
                </a:lnTo>
                <a:cubicBezTo>
                  <a:pt x="16070" y="5359"/>
                  <a:pt x="15499" y="5451"/>
                  <a:pt x="14928" y="5656"/>
                </a:cubicBezTo>
                <a:cubicBezTo>
                  <a:pt x="14928" y="5588"/>
                  <a:pt x="14993" y="5561"/>
                  <a:pt x="15069" y="5550"/>
                </a:cubicBezTo>
                <a:lnTo>
                  <a:pt x="15069" y="5550"/>
                </a:lnTo>
                <a:cubicBezTo>
                  <a:pt x="14371" y="5618"/>
                  <a:pt x="13840" y="6120"/>
                  <a:pt x="13308" y="6227"/>
                </a:cubicBezTo>
                <a:cubicBezTo>
                  <a:pt x="13125" y="6318"/>
                  <a:pt x="13034" y="6318"/>
                  <a:pt x="12943" y="6409"/>
                </a:cubicBezTo>
                <a:lnTo>
                  <a:pt x="12829" y="6409"/>
                </a:lnTo>
                <a:cubicBezTo>
                  <a:pt x="12737" y="6409"/>
                  <a:pt x="12555" y="6501"/>
                  <a:pt x="12463" y="6592"/>
                </a:cubicBezTo>
                <a:lnTo>
                  <a:pt x="12372" y="6501"/>
                </a:lnTo>
                <a:lnTo>
                  <a:pt x="12258" y="6592"/>
                </a:lnTo>
                <a:cubicBezTo>
                  <a:pt x="12075" y="6592"/>
                  <a:pt x="12167" y="6683"/>
                  <a:pt x="12258" y="6683"/>
                </a:cubicBezTo>
                <a:cubicBezTo>
                  <a:pt x="12258" y="6683"/>
                  <a:pt x="12167" y="6797"/>
                  <a:pt x="12075" y="6797"/>
                </a:cubicBezTo>
                <a:cubicBezTo>
                  <a:pt x="11919" y="6797"/>
                  <a:pt x="11745" y="6999"/>
                  <a:pt x="11527" y="6999"/>
                </a:cubicBezTo>
                <a:cubicBezTo>
                  <a:pt x="11490" y="6999"/>
                  <a:pt x="11452" y="6993"/>
                  <a:pt x="11413" y="6980"/>
                </a:cubicBezTo>
                <a:cubicBezTo>
                  <a:pt x="11413" y="7071"/>
                  <a:pt x="10660" y="7459"/>
                  <a:pt x="10660" y="7642"/>
                </a:cubicBezTo>
                <a:cubicBezTo>
                  <a:pt x="10660" y="7642"/>
                  <a:pt x="10546" y="7642"/>
                  <a:pt x="10660" y="7551"/>
                </a:cubicBezTo>
                <a:lnTo>
                  <a:pt x="10660" y="7551"/>
                </a:lnTo>
                <a:cubicBezTo>
                  <a:pt x="10546" y="7642"/>
                  <a:pt x="10546" y="7642"/>
                  <a:pt x="10455" y="7642"/>
                </a:cubicBezTo>
                <a:cubicBezTo>
                  <a:pt x="10660" y="7459"/>
                  <a:pt x="10843" y="7254"/>
                  <a:pt x="10934" y="7071"/>
                </a:cubicBezTo>
                <a:cubicBezTo>
                  <a:pt x="10952" y="7053"/>
                  <a:pt x="10963" y="7046"/>
                  <a:pt x="10969" y="7046"/>
                </a:cubicBezTo>
                <a:cubicBezTo>
                  <a:pt x="10992" y="7046"/>
                  <a:pt x="10934" y="7163"/>
                  <a:pt x="10934" y="7163"/>
                </a:cubicBezTo>
                <a:cubicBezTo>
                  <a:pt x="11023" y="7073"/>
                  <a:pt x="11025" y="6984"/>
                  <a:pt x="11110" y="6980"/>
                </a:cubicBezTo>
                <a:lnTo>
                  <a:pt x="11110" y="6980"/>
                </a:lnTo>
                <a:cubicBezTo>
                  <a:pt x="11103" y="7013"/>
                  <a:pt x="11088" y="7074"/>
                  <a:pt x="11056" y="7125"/>
                </a:cubicBezTo>
                <a:lnTo>
                  <a:pt x="11056" y="7125"/>
                </a:lnTo>
                <a:cubicBezTo>
                  <a:pt x="11408" y="6674"/>
                  <a:pt x="11320" y="6498"/>
                  <a:pt x="11231" y="6409"/>
                </a:cubicBezTo>
                <a:cubicBezTo>
                  <a:pt x="11413" y="6227"/>
                  <a:pt x="11505" y="6021"/>
                  <a:pt x="11505" y="5839"/>
                </a:cubicBezTo>
                <a:cubicBezTo>
                  <a:pt x="11550" y="5793"/>
                  <a:pt x="11624" y="5747"/>
                  <a:pt x="11662" y="5747"/>
                </a:cubicBezTo>
                <a:cubicBezTo>
                  <a:pt x="11699" y="5747"/>
                  <a:pt x="11699" y="5793"/>
                  <a:pt x="11596" y="5930"/>
                </a:cubicBezTo>
                <a:cubicBezTo>
                  <a:pt x="11687" y="5839"/>
                  <a:pt x="12372" y="4971"/>
                  <a:pt x="12167" y="4880"/>
                </a:cubicBezTo>
                <a:cubicBezTo>
                  <a:pt x="12258" y="4789"/>
                  <a:pt x="12372" y="4606"/>
                  <a:pt x="12372" y="4606"/>
                </a:cubicBezTo>
                <a:cubicBezTo>
                  <a:pt x="12540" y="4166"/>
                  <a:pt x="12630" y="4130"/>
                  <a:pt x="12715" y="3757"/>
                </a:cubicBezTo>
                <a:lnTo>
                  <a:pt x="12715" y="3757"/>
                </a:lnTo>
                <a:cubicBezTo>
                  <a:pt x="12701" y="3775"/>
                  <a:pt x="12680" y="3796"/>
                  <a:pt x="12646" y="3830"/>
                </a:cubicBezTo>
                <a:cubicBezTo>
                  <a:pt x="12555" y="3556"/>
                  <a:pt x="12737" y="3465"/>
                  <a:pt x="12737" y="2986"/>
                </a:cubicBezTo>
                <a:lnTo>
                  <a:pt x="12737" y="2506"/>
                </a:lnTo>
                <a:cubicBezTo>
                  <a:pt x="12646" y="2415"/>
                  <a:pt x="12646" y="2415"/>
                  <a:pt x="12555" y="2324"/>
                </a:cubicBezTo>
                <a:lnTo>
                  <a:pt x="12463" y="2232"/>
                </a:lnTo>
                <a:cubicBezTo>
                  <a:pt x="12372" y="2118"/>
                  <a:pt x="12258" y="2027"/>
                  <a:pt x="12075" y="1844"/>
                </a:cubicBezTo>
                <a:lnTo>
                  <a:pt x="12075" y="1936"/>
                </a:lnTo>
                <a:cubicBezTo>
                  <a:pt x="12075" y="2027"/>
                  <a:pt x="11984" y="2027"/>
                  <a:pt x="11984" y="2027"/>
                </a:cubicBezTo>
                <a:cubicBezTo>
                  <a:pt x="11984" y="1936"/>
                  <a:pt x="11893" y="1844"/>
                  <a:pt x="11893" y="1662"/>
                </a:cubicBezTo>
                <a:cubicBezTo>
                  <a:pt x="11893" y="1751"/>
                  <a:pt x="11871" y="1819"/>
                  <a:pt x="11835" y="1819"/>
                </a:cubicBezTo>
                <a:cubicBezTo>
                  <a:pt x="11798" y="1819"/>
                  <a:pt x="11745" y="1746"/>
                  <a:pt x="11687" y="1548"/>
                </a:cubicBezTo>
                <a:cubicBezTo>
                  <a:pt x="11801" y="1548"/>
                  <a:pt x="11801" y="1365"/>
                  <a:pt x="11687" y="1091"/>
                </a:cubicBezTo>
                <a:cubicBezTo>
                  <a:pt x="11505" y="886"/>
                  <a:pt x="11322" y="612"/>
                  <a:pt x="11231" y="406"/>
                </a:cubicBezTo>
                <a:lnTo>
                  <a:pt x="11231" y="406"/>
                </a:lnTo>
                <a:cubicBezTo>
                  <a:pt x="11259" y="471"/>
                  <a:pt x="11250" y="495"/>
                  <a:pt x="11215" y="495"/>
                </a:cubicBezTo>
                <a:cubicBezTo>
                  <a:pt x="11139" y="495"/>
                  <a:pt x="10940" y="378"/>
                  <a:pt x="10751" y="315"/>
                </a:cubicBezTo>
                <a:cubicBezTo>
                  <a:pt x="10580" y="262"/>
                  <a:pt x="10416" y="210"/>
                  <a:pt x="10344" y="210"/>
                </a:cubicBezTo>
                <a:cubicBezTo>
                  <a:pt x="10291" y="210"/>
                  <a:pt x="10286" y="238"/>
                  <a:pt x="10363" y="315"/>
                </a:cubicBezTo>
                <a:cubicBezTo>
                  <a:pt x="10089" y="132"/>
                  <a:pt x="10455" y="224"/>
                  <a:pt x="10181" y="41"/>
                </a:cubicBezTo>
                <a:cubicBezTo>
                  <a:pt x="9861" y="41"/>
                  <a:pt x="9582" y="1"/>
                  <a:pt x="9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txBox="1"/>
          <p:nvPr>
            <p:ph type="ctrTitle"/>
          </p:nvPr>
        </p:nvSpPr>
        <p:spPr>
          <a:xfrm rot="-697704">
            <a:off x="1517934" y="1848586"/>
            <a:ext cx="4636257" cy="1945876"/>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500">
                <a:solidFill>
                  <a:srgbClr val="434343"/>
                </a:solidFill>
                <a:latin typeface="Mansalva"/>
                <a:ea typeface="Mansalva"/>
                <a:cs typeface="Mansalva"/>
                <a:sym typeface="Mansal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 name="Google Shape;36;p2"/>
          <p:cNvSpPr txBox="1"/>
          <p:nvPr>
            <p:ph idx="1" type="subTitle"/>
          </p:nvPr>
        </p:nvSpPr>
        <p:spPr>
          <a:xfrm rot="490">
            <a:off x="6390762" y="1475300"/>
            <a:ext cx="2104200" cy="79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grpSp>
        <p:nvGrpSpPr>
          <p:cNvPr id="144" name="Google Shape;144;p11"/>
          <p:cNvGrpSpPr/>
          <p:nvPr/>
        </p:nvGrpSpPr>
        <p:grpSpPr>
          <a:xfrm>
            <a:off x="95162" y="199025"/>
            <a:ext cx="8825129" cy="4814880"/>
            <a:chOff x="95162" y="199025"/>
            <a:chExt cx="8825129" cy="4814880"/>
          </a:xfrm>
        </p:grpSpPr>
        <p:sp>
          <p:nvSpPr>
            <p:cNvPr id="145" name="Google Shape;145;p11"/>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a:off x="95162" y="199027"/>
              <a:ext cx="344001" cy="1985625"/>
              <a:chOff x="95162" y="199027"/>
              <a:chExt cx="344001" cy="1985625"/>
            </a:xfrm>
          </p:grpSpPr>
          <p:sp>
            <p:nvSpPr>
              <p:cNvPr id="148" name="Google Shape;148;p11"/>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 name="Google Shape;154;p11"/>
          <p:cNvSpPr txBox="1"/>
          <p:nvPr>
            <p:ph hasCustomPrompt="1" type="title"/>
          </p:nvPr>
        </p:nvSpPr>
        <p:spPr>
          <a:xfrm>
            <a:off x="1504950" y="810850"/>
            <a:ext cx="63915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96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5" name="Google Shape;155;p11"/>
          <p:cNvSpPr txBox="1"/>
          <p:nvPr>
            <p:ph idx="1" type="subTitle"/>
          </p:nvPr>
        </p:nvSpPr>
        <p:spPr>
          <a:xfrm>
            <a:off x="3111450" y="3336475"/>
            <a:ext cx="3406800" cy="74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6">
    <p:spTree>
      <p:nvGrpSpPr>
        <p:cNvPr id="157" name="Shape 157"/>
        <p:cNvGrpSpPr/>
        <p:nvPr/>
      </p:nvGrpSpPr>
      <p:grpSpPr>
        <a:xfrm>
          <a:off x="0" y="0"/>
          <a:ext cx="0" cy="0"/>
          <a:chOff x="0" y="0"/>
          <a:chExt cx="0" cy="0"/>
        </a:xfrm>
      </p:grpSpPr>
      <p:grpSp>
        <p:nvGrpSpPr>
          <p:cNvPr id="158" name="Google Shape;158;p13"/>
          <p:cNvGrpSpPr/>
          <p:nvPr/>
        </p:nvGrpSpPr>
        <p:grpSpPr>
          <a:xfrm>
            <a:off x="95162" y="199025"/>
            <a:ext cx="8825129" cy="4814880"/>
            <a:chOff x="95162" y="199025"/>
            <a:chExt cx="8825129" cy="4814880"/>
          </a:xfrm>
        </p:grpSpPr>
        <p:sp>
          <p:nvSpPr>
            <p:cNvPr id="159" name="Google Shape;159;p13"/>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3"/>
            <p:cNvGrpSpPr/>
            <p:nvPr/>
          </p:nvGrpSpPr>
          <p:grpSpPr>
            <a:xfrm>
              <a:off x="95162" y="199027"/>
              <a:ext cx="344001" cy="1985625"/>
              <a:chOff x="95162" y="199027"/>
              <a:chExt cx="344001" cy="1985625"/>
            </a:xfrm>
          </p:grpSpPr>
          <p:sp>
            <p:nvSpPr>
              <p:cNvPr id="162" name="Google Shape;162;p13"/>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8" name="Google Shape;168;p13"/>
          <p:cNvSpPr txBox="1"/>
          <p:nvPr>
            <p:ph type="ctrTitle"/>
          </p:nvPr>
        </p:nvSpPr>
        <p:spPr>
          <a:xfrm rot="-294">
            <a:off x="4174748" y="2894517"/>
            <a:ext cx="3513600" cy="1236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1800"/>
              <a:buFont typeface="Catamaran"/>
              <a:buNone/>
              <a:defRPr sz="1600">
                <a:latin typeface="Catamaran"/>
                <a:ea typeface="Catamaran"/>
                <a:cs typeface="Catamaran"/>
                <a:sym typeface="Catamaran"/>
              </a:defRPr>
            </a:lvl1pPr>
            <a:lvl2pPr lvl="1" rtl="0" algn="ctr">
              <a:spcBef>
                <a:spcPts val="160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9" name="Google Shape;169;p13"/>
          <p:cNvSpPr txBox="1"/>
          <p:nvPr>
            <p:ph idx="1" type="subTitle"/>
          </p:nvPr>
        </p:nvSpPr>
        <p:spPr>
          <a:xfrm rot="-227">
            <a:off x="726975" y="540151"/>
            <a:ext cx="4549800" cy="120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800"/>
              <a:buFont typeface="Mansalva"/>
              <a:buNone/>
              <a:defRPr sz="10000">
                <a:solidFill>
                  <a:schemeClr val="accent1"/>
                </a:solidFill>
                <a:latin typeface="Mansalva"/>
                <a:ea typeface="Mansalva"/>
                <a:cs typeface="Mansalva"/>
                <a:sym typeface="Mansalva"/>
              </a:defRPr>
            </a:lvl1pPr>
            <a:lvl2pPr lvl="1"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2pPr>
            <a:lvl3pPr lvl="2"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3pPr>
            <a:lvl4pPr lvl="3"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4pPr>
            <a:lvl5pPr lvl="4"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5pPr>
            <a:lvl6pPr lvl="5"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6pPr>
            <a:lvl7pPr lvl="6"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7pPr>
            <a:lvl8pPr lvl="7"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8pPr>
            <a:lvl9pPr lvl="8"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4">
    <p:spTree>
      <p:nvGrpSpPr>
        <p:cNvPr id="170" name="Shape 170"/>
        <p:cNvGrpSpPr/>
        <p:nvPr/>
      </p:nvGrpSpPr>
      <p:grpSpPr>
        <a:xfrm>
          <a:off x="0" y="0"/>
          <a:ext cx="0" cy="0"/>
          <a:chOff x="0" y="0"/>
          <a:chExt cx="0" cy="0"/>
        </a:xfrm>
      </p:grpSpPr>
      <p:grpSp>
        <p:nvGrpSpPr>
          <p:cNvPr id="171" name="Google Shape;171;p14"/>
          <p:cNvGrpSpPr/>
          <p:nvPr/>
        </p:nvGrpSpPr>
        <p:grpSpPr>
          <a:xfrm>
            <a:off x="95162" y="199025"/>
            <a:ext cx="8825129" cy="4814880"/>
            <a:chOff x="95162" y="199025"/>
            <a:chExt cx="8825129" cy="4814880"/>
          </a:xfrm>
        </p:grpSpPr>
        <p:sp>
          <p:nvSpPr>
            <p:cNvPr id="172" name="Google Shape;172;p14"/>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4"/>
            <p:cNvGrpSpPr/>
            <p:nvPr/>
          </p:nvGrpSpPr>
          <p:grpSpPr>
            <a:xfrm>
              <a:off x="95162" y="199027"/>
              <a:ext cx="344001" cy="1985625"/>
              <a:chOff x="95162" y="199027"/>
              <a:chExt cx="344001" cy="1985625"/>
            </a:xfrm>
          </p:grpSpPr>
          <p:sp>
            <p:nvSpPr>
              <p:cNvPr id="175" name="Google Shape;175;p14"/>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1" name="Google Shape;181;p14"/>
          <p:cNvSpPr txBox="1"/>
          <p:nvPr>
            <p:ph idx="1" type="subTitle"/>
          </p:nvPr>
        </p:nvSpPr>
        <p:spPr>
          <a:xfrm>
            <a:off x="1176498" y="2396525"/>
            <a:ext cx="1880400" cy="51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14"/>
          <p:cNvSpPr txBox="1"/>
          <p:nvPr>
            <p:ph hasCustomPrompt="1" type="title"/>
          </p:nvPr>
        </p:nvSpPr>
        <p:spPr>
          <a:xfrm>
            <a:off x="1176488" y="1631625"/>
            <a:ext cx="18804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83" name="Google Shape;183;p14"/>
          <p:cNvSpPr txBox="1"/>
          <p:nvPr>
            <p:ph idx="2" type="subTitle"/>
          </p:nvPr>
        </p:nvSpPr>
        <p:spPr>
          <a:xfrm>
            <a:off x="6231048" y="2768000"/>
            <a:ext cx="1880400" cy="51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14"/>
          <p:cNvSpPr txBox="1"/>
          <p:nvPr>
            <p:ph hasCustomPrompt="1" idx="3" type="title"/>
          </p:nvPr>
        </p:nvSpPr>
        <p:spPr>
          <a:xfrm>
            <a:off x="6231038" y="2003100"/>
            <a:ext cx="18804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85" name="Google Shape;185;p14"/>
          <p:cNvSpPr txBox="1"/>
          <p:nvPr>
            <p:ph idx="4" type="subTitle"/>
          </p:nvPr>
        </p:nvSpPr>
        <p:spPr>
          <a:xfrm>
            <a:off x="3627573" y="3639300"/>
            <a:ext cx="1880400" cy="51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14"/>
          <p:cNvSpPr txBox="1"/>
          <p:nvPr>
            <p:ph hasCustomPrompt="1" idx="5" type="title"/>
          </p:nvPr>
        </p:nvSpPr>
        <p:spPr>
          <a:xfrm>
            <a:off x="3627563" y="2874400"/>
            <a:ext cx="1880400" cy="74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187" name="Google Shape;187;p14"/>
          <p:cNvSpPr/>
          <p:nvPr/>
        </p:nvSpPr>
        <p:spPr>
          <a:xfrm>
            <a:off x="1084950" y="4237320"/>
            <a:ext cx="1000454" cy="378479"/>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ph idx="6"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189" name="Shape 189"/>
        <p:cNvGrpSpPr/>
        <p:nvPr/>
      </p:nvGrpSpPr>
      <p:grpSpPr>
        <a:xfrm>
          <a:off x="0" y="0"/>
          <a:ext cx="0" cy="0"/>
          <a:chOff x="0" y="0"/>
          <a:chExt cx="0" cy="0"/>
        </a:xfrm>
      </p:grpSpPr>
      <p:grpSp>
        <p:nvGrpSpPr>
          <p:cNvPr id="190" name="Google Shape;190;p15"/>
          <p:cNvGrpSpPr/>
          <p:nvPr/>
        </p:nvGrpSpPr>
        <p:grpSpPr>
          <a:xfrm>
            <a:off x="95162" y="199025"/>
            <a:ext cx="8825129" cy="4814880"/>
            <a:chOff x="95162" y="199025"/>
            <a:chExt cx="8825129" cy="4814880"/>
          </a:xfrm>
        </p:grpSpPr>
        <p:sp>
          <p:nvSpPr>
            <p:cNvPr id="191" name="Google Shape;191;p15"/>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5"/>
            <p:cNvGrpSpPr/>
            <p:nvPr/>
          </p:nvGrpSpPr>
          <p:grpSpPr>
            <a:xfrm>
              <a:off x="95162" y="199027"/>
              <a:ext cx="344001" cy="1985625"/>
              <a:chOff x="95162" y="199027"/>
              <a:chExt cx="344001" cy="1985625"/>
            </a:xfrm>
          </p:grpSpPr>
          <p:sp>
            <p:nvSpPr>
              <p:cNvPr id="194" name="Google Shape;194;p15"/>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 name="Google Shape;200;p15"/>
          <p:cNvSpPr txBox="1"/>
          <p:nvPr>
            <p:ph idx="1" type="subTitle"/>
          </p:nvPr>
        </p:nvSpPr>
        <p:spPr>
          <a:xfrm>
            <a:off x="2005901" y="1547900"/>
            <a:ext cx="2573700" cy="74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5"/>
          <p:cNvSpPr txBox="1"/>
          <p:nvPr>
            <p:ph hasCustomPrompt="1" type="title"/>
          </p:nvPr>
        </p:nvSpPr>
        <p:spPr>
          <a:xfrm>
            <a:off x="6543600" y="1547900"/>
            <a:ext cx="1880400" cy="74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7200"/>
              <a:buNone/>
              <a:defRPr sz="5000">
                <a:solidFill>
                  <a:schemeClr val="accent1"/>
                </a:solidFill>
              </a:defRPr>
            </a:lvl1pPr>
            <a:lvl2pPr lvl="1" rtl="0">
              <a:spcBef>
                <a:spcPts val="0"/>
              </a:spcBef>
              <a:spcAft>
                <a:spcPts val="0"/>
              </a:spcAft>
              <a:buClr>
                <a:schemeClr val="accent1"/>
              </a:buClr>
              <a:buSzPts val="7200"/>
              <a:buNone/>
              <a:defRPr sz="7200">
                <a:solidFill>
                  <a:schemeClr val="accent1"/>
                </a:solidFill>
              </a:defRPr>
            </a:lvl2pPr>
            <a:lvl3pPr lvl="2" rtl="0">
              <a:spcBef>
                <a:spcPts val="0"/>
              </a:spcBef>
              <a:spcAft>
                <a:spcPts val="0"/>
              </a:spcAft>
              <a:buClr>
                <a:schemeClr val="accent1"/>
              </a:buClr>
              <a:buSzPts val="7200"/>
              <a:buNone/>
              <a:defRPr sz="7200">
                <a:solidFill>
                  <a:schemeClr val="accent1"/>
                </a:solidFill>
              </a:defRPr>
            </a:lvl3pPr>
            <a:lvl4pPr lvl="3" rtl="0">
              <a:spcBef>
                <a:spcPts val="0"/>
              </a:spcBef>
              <a:spcAft>
                <a:spcPts val="0"/>
              </a:spcAft>
              <a:buClr>
                <a:schemeClr val="accent1"/>
              </a:buClr>
              <a:buSzPts val="7200"/>
              <a:buNone/>
              <a:defRPr sz="7200">
                <a:solidFill>
                  <a:schemeClr val="accent1"/>
                </a:solidFill>
              </a:defRPr>
            </a:lvl4pPr>
            <a:lvl5pPr lvl="4" rtl="0">
              <a:spcBef>
                <a:spcPts val="0"/>
              </a:spcBef>
              <a:spcAft>
                <a:spcPts val="0"/>
              </a:spcAft>
              <a:buClr>
                <a:schemeClr val="accent1"/>
              </a:buClr>
              <a:buSzPts val="7200"/>
              <a:buNone/>
              <a:defRPr sz="7200">
                <a:solidFill>
                  <a:schemeClr val="accent1"/>
                </a:solidFill>
              </a:defRPr>
            </a:lvl5pPr>
            <a:lvl6pPr lvl="5" rtl="0">
              <a:spcBef>
                <a:spcPts val="0"/>
              </a:spcBef>
              <a:spcAft>
                <a:spcPts val="0"/>
              </a:spcAft>
              <a:buClr>
                <a:schemeClr val="accent1"/>
              </a:buClr>
              <a:buSzPts val="7200"/>
              <a:buNone/>
              <a:defRPr sz="7200">
                <a:solidFill>
                  <a:schemeClr val="accent1"/>
                </a:solidFill>
              </a:defRPr>
            </a:lvl6pPr>
            <a:lvl7pPr lvl="6" rtl="0">
              <a:spcBef>
                <a:spcPts val="0"/>
              </a:spcBef>
              <a:spcAft>
                <a:spcPts val="0"/>
              </a:spcAft>
              <a:buClr>
                <a:schemeClr val="accent1"/>
              </a:buClr>
              <a:buSzPts val="7200"/>
              <a:buNone/>
              <a:defRPr sz="7200">
                <a:solidFill>
                  <a:schemeClr val="accent1"/>
                </a:solidFill>
              </a:defRPr>
            </a:lvl7pPr>
            <a:lvl8pPr lvl="7" rtl="0">
              <a:spcBef>
                <a:spcPts val="0"/>
              </a:spcBef>
              <a:spcAft>
                <a:spcPts val="0"/>
              </a:spcAft>
              <a:buClr>
                <a:schemeClr val="accent1"/>
              </a:buClr>
              <a:buSzPts val="7200"/>
              <a:buNone/>
              <a:defRPr sz="7200">
                <a:solidFill>
                  <a:schemeClr val="accent1"/>
                </a:solidFill>
              </a:defRPr>
            </a:lvl8pPr>
            <a:lvl9pPr lvl="8" rtl="0">
              <a:spcBef>
                <a:spcPts val="0"/>
              </a:spcBef>
              <a:spcAft>
                <a:spcPts val="0"/>
              </a:spcAft>
              <a:buClr>
                <a:schemeClr val="accent1"/>
              </a:buClr>
              <a:buSzPts val="7200"/>
              <a:buNone/>
              <a:defRPr sz="7200">
                <a:solidFill>
                  <a:schemeClr val="accent1"/>
                </a:solidFill>
              </a:defRPr>
            </a:lvl9pPr>
          </a:lstStyle>
          <a:p>
            <a:r>
              <a:t>xx%</a:t>
            </a:r>
          </a:p>
        </p:txBody>
      </p:sp>
      <p:sp>
        <p:nvSpPr>
          <p:cNvPr id="202" name="Google Shape;202;p15"/>
          <p:cNvSpPr txBox="1"/>
          <p:nvPr>
            <p:ph idx="2" type="subTitle"/>
          </p:nvPr>
        </p:nvSpPr>
        <p:spPr>
          <a:xfrm>
            <a:off x="2005901" y="2616775"/>
            <a:ext cx="2573700" cy="74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3" name="Google Shape;203;p15"/>
          <p:cNvSpPr txBox="1"/>
          <p:nvPr>
            <p:ph hasCustomPrompt="1" idx="3" type="title"/>
          </p:nvPr>
        </p:nvSpPr>
        <p:spPr>
          <a:xfrm>
            <a:off x="6543600" y="2664400"/>
            <a:ext cx="1880400" cy="74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7200"/>
              <a:buNone/>
              <a:defRPr sz="5000">
                <a:solidFill>
                  <a:schemeClr val="accent1"/>
                </a:solidFill>
              </a:defRPr>
            </a:lvl1pPr>
            <a:lvl2pPr lvl="1" rtl="0">
              <a:spcBef>
                <a:spcPts val="0"/>
              </a:spcBef>
              <a:spcAft>
                <a:spcPts val="0"/>
              </a:spcAft>
              <a:buClr>
                <a:schemeClr val="accent1"/>
              </a:buClr>
              <a:buSzPts val="7200"/>
              <a:buNone/>
              <a:defRPr sz="7200">
                <a:solidFill>
                  <a:schemeClr val="accent1"/>
                </a:solidFill>
              </a:defRPr>
            </a:lvl2pPr>
            <a:lvl3pPr lvl="2" rtl="0">
              <a:spcBef>
                <a:spcPts val="0"/>
              </a:spcBef>
              <a:spcAft>
                <a:spcPts val="0"/>
              </a:spcAft>
              <a:buClr>
                <a:schemeClr val="accent1"/>
              </a:buClr>
              <a:buSzPts val="7200"/>
              <a:buNone/>
              <a:defRPr sz="7200">
                <a:solidFill>
                  <a:schemeClr val="accent1"/>
                </a:solidFill>
              </a:defRPr>
            </a:lvl3pPr>
            <a:lvl4pPr lvl="3" rtl="0">
              <a:spcBef>
                <a:spcPts val="0"/>
              </a:spcBef>
              <a:spcAft>
                <a:spcPts val="0"/>
              </a:spcAft>
              <a:buClr>
                <a:schemeClr val="accent1"/>
              </a:buClr>
              <a:buSzPts val="7200"/>
              <a:buNone/>
              <a:defRPr sz="7200">
                <a:solidFill>
                  <a:schemeClr val="accent1"/>
                </a:solidFill>
              </a:defRPr>
            </a:lvl4pPr>
            <a:lvl5pPr lvl="4" rtl="0">
              <a:spcBef>
                <a:spcPts val="0"/>
              </a:spcBef>
              <a:spcAft>
                <a:spcPts val="0"/>
              </a:spcAft>
              <a:buClr>
                <a:schemeClr val="accent1"/>
              </a:buClr>
              <a:buSzPts val="7200"/>
              <a:buNone/>
              <a:defRPr sz="7200">
                <a:solidFill>
                  <a:schemeClr val="accent1"/>
                </a:solidFill>
              </a:defRPr>
            </a:lvl5pPr>
            <a:lvl6pPr lvl="5" rtl="0">
              <a:spcBef>
                <a:spcPts val="0"/>
              </a:spcBef>
              <a:spcAft>
                <a:spcPts val="0"/>
              </a:spcAft>
              <a:buClr>
                <a:schemeClr val="accent1"/>
              </a:buClr>
              <a:buSzPts val="7200"/>
              <a:buNone/>
              <a:defRPr sz="7200">
                <a:solidFill>
                  <a:schemeClr val="accent1"/>
                </a:solidFill>
              </a:defRPr>
            </a:lvl6pPr>
            <a:lvl7pPr lvl="6" rtl="0">
              <a:spcBef>
                <a:spcPts val="0"/>
              </a:spcBef>
              <a:spcAft>
                <a:spcPts val="0"/>
              </a:spcAft>
              <a:buClr>
                <a:schemeClr val="accent1"/>
              </a:buClr>
              <a:buSzPts val="7200"/>
              <a:buNone/>
              <a:defRPr sz="7200">
                <a:solidFill>
                  <a:schemeClr val="accent1"/>
                </a:solidFill>
              </a:defRPr>
            </a:lvl7pPr>
            <a:lvl8pPr lvl="7" rtl="0">
              <a:spcBef>
                <a:spcPts val="0"/>
              </a:spcBef>
              <a:spcAft>
                <a:spcPts val="0"/>
              </a:spcAft>
              <a:buClr>
                <a:schemeClr val="accent1"/>
              </a:buClr>
              <a:buSzPts val="7200"/>
              <a:buNone/>
              <a:defRPr sz="7200">
                <a:solidFill>
                  <a:schemeClr val="accent1"/>
                </a:solidFill>
              </a:defRPr>
            </a:lvl8pPr>
            <a:lvl9pPr lvl="8" rtl="0">
              <a:spcBef>
                <a:spcPts val="0"/>
              </a:spcBef>
              <a:spcAft>
                <a:spcPts val="0"/>
              </a:spcAft>
              <a:buClr>
                <a:schemeClr val="accent1"/>
              </a:buClr>
              <a:buSzPts val="7200"/>
              <a:buNone/>
              <a:defRPr sz="7200">
                <a:solidFill>
                  <a:schemeClr val="accent1"/>
                </a:solidFill>
              </a:defRPr>
            </a:lvl9pPr>
          </a:lstStyle>
          <a:p>
            <a:r>
              <a:t>xx%</a:t>
            </a:r>
          </a:p>
        </p:txBody>
      </p:sp>
      <p:sp>
        <p:nvSpPr>
          <p:cNvPr id="204" name="Google Shape;204;p15"/>
          <p:cNvSpPr txBox="1"/>
          <p:nvPr>
            <p:ph idx="4" type="subTitle"/>
          </p:nvPr>
        </p:nvSpPr>
        <p:spPr>
          <a:xfrm>
            <a:off x="2005901" y="3685650"/>
            <a:ext cx="2573700" cy="74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5" name="Google Shape;205;p15"/>
          <p:cNvSpPr txBox="1"/>
          <p:nvPr>
            <p:ph hasCustomPrompt="1" idx="5" type="title"/>
          </p:nvPr>
        </p:nvSpPr>
        <p:spPr>
          <a:xfrm>
            <a:off x="6543600" y="3780900"/>
            <a:ext cx="1880400" cy="741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7200"/>
              <a:buNone/>
              <a:defRPr sz="5000">
                <a:solidFill>
                  <a:schemeClr val="accent1"/>
                </a:solidFill>
              </a:defRPr>
            </a:lvl1pPr>
            <a:lvl2pPr lvl="1" rtl="0">
              <a:spcBef>
                <a:spcPts val="0"/>
              </a:spcBef>
              <a:spcAft>
                <a:spcPts val="0"/>
              </a:spcAft>
              <a:buClr>
                <a:schemeClr val="accent1"/>
              </a:buClr>
              <a:buSzPts val="7200"/>
              <a:buNone/>
              <a:defRPr sz="7200">
                <a:solidFill>
                  <a:schemeClr val="accent1"/>
                </a:solidFill>
              </a:defRPr>
            </a:lvl2pPr>
            <a:lvl3pPr lvl="2" rtl="0">
              <a:spcBef>
                <a:spcPts val="0"/>
              </a:spcBef>
              <a:spcAft>
                <a:spcPts val="0"/>
              </a:spcAft>
              <a:buClr>
                <a:schemeClr val="accent1"/>
              </a:buClr>
              <a:buSzPts val="7200"/>
              <a:buNone/>
              <a:defRPr sz="7200">
                <a:solidFill>
                  <a:schemeClr val="accent1"/>
                </a:solidFill>
              </a:defRPr>
            </a:lvl3pPr>
            <a:lvl4pPr lvl="3" rtl="0">
              <a:spcBef>
                <a:spcPts val="0"/>
              </a:spcBef>
              <a:spcAft>
                <a:spcPts val="0"/>
              </a:spcAft>
              <a:buClr>
                <a:schemeClr val="accent1"/>
              </a:buClr>
              <a:buSzPts val="7200"/>
              <a:buNone/>
              <a:defRPr sz="7200">
                <a:solidFill>
                  <a:schemeClr val="accent1"/>
                </a:solidFill>
              </a:defRPr>
            </a:lvl4pPr>
            <a:lvl5pPr lvl="4" rtl="0">
              <a:spcBef>
                <a:spcPts val="0"/>
              </a:spcBef>
              <a:spcAft>
                <a:spcPts val="0"/>
              </a:spcAft>
              <a:buClr>
                <a:schemeClr val="accent1"/>
              </a:buClr>
              <a:buSzPts val="7200"/>
              <a:buNone/>
              <a:defRPr sz="7200">
                <a:solidFill>
                  <a:schemeClr val="accent1"/>
                </a:solidFill>
              </a:defRPr>
            </a:lvl5pPr>
            <a:lvl6pPr lvl="5" rtl="0">
              <a:spcBef>
                <a:spcPts val="0"/>
              </a:spcBef>
              <a:spcAft>
                <a:spcPts val="0"/>
              </a:spcAft>
              <a:buClr>
                <a:schemeClr val="accent1"/>
              </a:buClr>
              <a:buSzPts val="7200"/>
              <a:buNone/>
              <a:defRPr sz="7200">
                <a:solidFill>
                  <a:schemeClr val="accent1"/>
                </a:solidFill>
              </a:defRPr>
            </a:lvl6pPr>
            <a:lvl7pPr lvl="6" rtl="0">
              <a:spcBef>
                <a:spcPts val="0"/>
              </a:spcBef>
              <a:spcAft>
                <a:spcPts val="0"/>
              </a:spcAft>
              <a:buClr>
                <a:schemeClr val="accent1"/>
              </a:buClr>
              <a:buSzPts val="7200"/>
              <a:buNone/>
              <a:defRPr sz="7200">
                <a:solidFill>
                  <a:schemeClr val="accent1"/>
                </a:solidFill>
              </a:defRPr>
            </a:lvl7pPr>
            <a:lvl8pPr lvl="7" rtl="0">
              <a:spcBef>
                <a:spcPts val="0"/>
              </a:spcBef>
              <a:spcAft>
                <a:spcPts val="0"/>
              </a:spcAft>
              <a:buClr>
                <a:schemeClr val="accent1"/>
              </a:buClr>
              <a:buSzPts val="7200"/>
              <a:buNone/>
              <a:defRPr sz="7200">
                <a:solidFill>
                  <a:schemeClr val="accent1"/>
                </a:solidFill>
              </a:defRPr>
            </a:lvl8pPr>
            <a:lvl9pPr lvl="8" rtl="0">
              <a:spcBef>
                <a:spcPts val="0"/>
              </a:spcBef>
              <a:spcAft>
                <a:spcPts val="0"/>
              </a:spcAft>
              <a:buClr>
                <a:schemeClr val="accent1"/>
              </a:buClr>
              <a:buSzPts val="7200"/>
              <a:buNone/>
              <a:defRPr sz="7200">
                <a:solidFill>
                  <a:schemeClr val="accent1"/>
                </a:solidFill>
              </a:defRPr>
            </a:lvl9pPr>
          </a:lstStyle>
          <a:p>
            <a:r>
              <a:t>xx%</a:t>
            </a:r>
          </a:p>
        </p:txBody>
      </p:sp>
      <p:sp>
        <p:nvSpPr>
          <p:cNvPr id="206" name="Google Shape;206;p15"/>
          <p:cNvSpPr txBox="1"/>
          <p:nvPr>
            <p:ph idx="6"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207" name="Shape 207"/>
        <p:cNvGrpSpPr/>
        <p:nvPr/>
      </p:nvGrpSpPr>
      <p:grpSpPr>
        <a:xfrm>
          <a:off x="0" y="0"/>
          <a:ext cx="0" cy="0"/>
          <a:chOff x="0" y="0"/>
          <a:chExt cx="0" cy="0"/>
        </a:xfrm>
      </p:grpSpPr>
      <p:grpSp>
        <p:nvGrpSpPr>
          <p:cNvPr id="208" name="Google Shape;208;p16"/>
          <p:cNvGrpSpPr/>
          <p:nvPr/>
        </p:nvGrpSpPr>
        <p:grpSpPr>
          <a:xfrm>
            <a:off x="95162" y="199025"/>
            <a:ext cx="8825129" cy="4814880"/>
            <a:chOff x="95162" y="199025"/>
            <a:chExt cx="8825129" cy="4814880"/>
          </a:xfrm>
        </p:grpSpPr>
        <p:sp>
          <p:nvSpPr>
            <p:cNvPr id="209" name="Google Shape;209;p16"/>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6"/>
            <p:cNvGrpSpPr/>
            <p:nvPr/>
          </p:nvGrpSpPr>
          <p:grpSpPr>
            <a:xfrm>
              <a:off x="95162" y="199027"/>
              <a:ext cx="344001" cy="1985625"/>
              <a:chOff x="95162" y="199027"/>
              <a:chExt cx="344001" cy="1985625"/>
            </a:xfrm>
          </p:grpSpPr>
          <p:sp>
            <p:nvSpPr>
              <p:cNvPr id="212" name="Google Shape;212;p16"/>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 name="Google Shape;218;p16"/>
          <p:cNvSpPr txBox="1"/>
          <p:nvPr>
            <p:ph type="ctrTitle"/>
          </p:nvPr>
        </p:nvSpPr>
        <p:spPr>
          <a:xfrm rot="-539353">
            <a:off x="2407848" y="3440144"/>
            <a:ext cx="2478744" cy="458639"/>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accent6"/>
              </a:buClr>
              <a:buSzPts val="1800"/>
              <a:buFont typeface="Catamaran"/>
              <a:buNone/>
              <a:defRPr b="1" sz="1800">
                <a:solidFill>
                  <a:schemeClr val="accent6"/>
                </a:solidFill>
                <a:latin typeface="Catamaran"/>
                <a:ea typeface="Catamaran"/>
                <a:cs typeface="Catamaran"/>
                <a:sym typeface="Catamaran"/>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16"/>
          <p:cNvSpPr txBox="1"/>
          <p:nvPr>
            <p:ph idx="1" type="subTitle"/>
          </p:nvPr>
        </p:nvSpPr>
        <p:spPr>
          <a:xfrm>
            <a:off x="1407575" y="1243800"/>
            <a:ext cx="6472800" cy="18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800"/>
              <a:buFont typeface="Mansalva"/>
              <a:buNone/>
              <a:defRPr sz="3000">
                <a:solidFill>
                  <a:schemeClr val="accent1"/>
                </a:solidFill>
                <a:latin typeface="Mansalva"/>
                <a:ea typeface="Mansalva"/>
                <a:cs typeface="Mansalva"/>
                <a:sym typeface="Mansalva"/>
              </a:defRPr>
            </a:lvl1pPr>
            <a:lvl2pPr lvl="1"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2pPr>
            <a:lvl3pPr lvl="2"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3pPr>
            <a:lvl4pPr lvl="3"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4pPr>
            <a:lvl5pPr lvl="4"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5pPr>
            <a:lvl6pPr lvl="5"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6pPr>
            <a:lvl7pPr lvl="6"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7pPr>
            <a:lvl8pPr lvl="7"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8pPr>
            <a:lvl9pPr lvl="8" rtl="0">
              <a:lnSpc>
                <a:spcPct val="100000"/>
              </a:lnSpc>
              <a:spcBef>
                <a:spcPts val="0"/>
              </a:spcBef>
              <a:spcAft>
                <a:spcPts val="0"/>
              </a:spcAft>
              <a:buSzPts val="2800"/>
              <a:buFont typeface="Architects Daughter"/>
              <a:buNone/>
              <a:defRPr sz="2800">
                <a:latin typeface="Architects Daughter"/>
                <a:ea typeface="Architects Daughter"/>
                <a:cs typeface="Architects Daughter"/>
                <a:sym typeface="Architects Daughter"/>
              </a:defRPr>
            </a:lvl9pPr>
          </a:lstStyle>
          <a:p/>
        </p:txBody>
      </p:sp>
      <p:sp>
        <p:nvSpPr>
          <p:cNvPr id="220" name="Google Shape;220;p16"/>
          <p:cNvSpPr/>
          <p:nvPr/>
        </p:nvSpPr>
        <p:spPr>
          <a:xfrm>
            <a:off x="1012704" y="539496"/>
            <a:ext cx="873765" cy="330552"/>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7261501" y="4230584"/>
            <a:ext cx="1160101" cy="536027"/>
          </a:xfrm>
          <a:custGeom>
            <a:rect b="b" l="l" r="r" t="t"/>
            <a:pathLst>
              <a:path extrusionOk="0" h="9834" w="21297">
                <a:moveTo>
                  <a:pt x="9313" y="3077"/>
                </a:moveTo>
                <a:lnTo>
                  <a:pt x="9313" y="3077"/>
                </a:lnTo>
                <a:cubicBezTo>
                  <a:pt x="9243" y="3112"/>
                  <a:pt x="9215" y="3137"/>
                  <a:pt x="9214" y="3155"/>
                </a:cubicBezTo>
                <a:lnTo>
                  <a:pt x="9214" y="3155"/>
                </a:lnTo>
                <a:cubicBezTo>
                  <a:pt x="9252" y="3130"/>
                  <a:pt x="9287" y="3104"/>
                  <a:pt x="9313" y="3077"/>
                </a:cubicBezTo>
                <a:close/>
                <a:moveTo>
                  <a:pt x="9222" y="3168"/>
                </a:moveTo>
                <a:cubicBezTo>
                  <a:pt x="9222" y="3168"/>
                  <a:pt x="9221" y="3168"/>
                  <a:pt x="9220" y="3169"/>
                </a:cubicBezTo>
                <a:lnTo>
                  <a:pt x="9220" y="3169"/>
                </a:lnTo>
                <a:cubicBezTo>
                  <a:pt x="9220" y="3169"/>
                  <a:pt x="9221" y="3169"/>
                  <a:pt x="9221" y="3169"/>
                </a:cubicBezTo>
                <a:lnTo>
                  <a:pt x="9221" y="3169"/>
                </a:lnTo>
                <a:lnTo>
                  <a:pt x="9222" y="3168"/>
                </a:lnTo>
                <a:close/>
                <a:moveTo>
                  <a:pt x="9214" y="3155"/>
                </a:moveTo>
                <a:cubicBezTo>
                  <a:pt x="9198" y="3165"/>
                  <a:pt x="9182" y="3175"/>
                  <a:pt x="9165" y="3184"/>
                </a:cubicBezTo>
                <a:lnTo>
                  <a:pt x="9165" y="3184"/>
                </a:lnTo>
                <a:cubicBezTo>
                  <a:pt x="9183" y="3179"/>
                  <a:pt x="9201" y="3174"/>
                  <a:pt x="9220" y="3169"/>
                </a:cubicBezTo>
                <a:lnTo>
                  <a:pt x="9220" y="3169"/>
                </a:lnTo>
                <a:cubicBezTo>
                  <a:pt x="9216" y="3165"/>
                  <a:pt x="9214" y="3160"/>
                  <a:pt x="9214" y="3155"/>
                </a:cubicBezTo>
                <a:close/>
                <a:moveTo>
                  <a:pt x="9165" y="3184"/>
                </a:moveTo>
                <a:cubicBezTo>
                  <a:pt x="9082" y="3209"/>
                  <a:pt x="9012" y="3234"/>
                  <a:pt x="8951" y="3259"/>
                </a:cubicBezTo>
                <a:lnTo>
                  <a:pt x="8951" y="3259"/>
                </a:lnTo>
                <a:cubicBezTo>
                  <a:pt x="9005" y="3258"/>
                  <a:pt x="9087" y="3228"/>
                  <a:pt x="9165" y="3184"/>
                </a:cubicBezTo>
                <a:close/>
                <a:moveTo>
                  <a:pt x="9221" y="3169"/>
                </a:moveTo>
                <a:lnTo>
                  <a:pt x="8834" y="3374"/>
                </a:lnTo>
                <a:cubicBezTo>
                  <a:pt x="8888" y="3390"/>
                  <a:pt x="8941" y="3397"/>
                  <a:pt x="8995" y="3397"/>
                </a:cubicBezTo>
                <a:cubicBezTo>
                  <a:pt x="9234" y="3397"/>
                  <a:pt x="9475" y="3259"/>
                  <a:pt x="9793" y="3259"/>
                </a:cubicBezTo>
                <a:cubicBezTo>
                  <a:pt x="9724" y="3191"/>
                  <a:pt x="9280" y="3226"/>
                  <a:pt x="9221" y="3169"/>
                </a:cubicBezTo>
                <a:close/>
                <a:moveTo>
                  <a:pt x="8224" y="3437"/>
                </a:moveTo>
                <a:lnTo>
                  <a:pt x="8172" y="3465"/>
                </a:lnTo>
                <a:cubicBezTo>
                  <a:pt x="8172" y="3465"/>
                  <a:pt x="8199" y="3453"/>
                  <a:pt x="8224" y="3437"/>
                </a:cubicBezTo>
                <a:close/>
                <a:moveTo>
                  <a:pt x="2103" y="3736"/>
                </a:moveTo>
                <a:lnTo>
                  <a:pt x="2103" y="3736"/>
                </a:lnTo>
                <a:cubicBezTo>
                  <a:pt x="2102" y="3738"/>
                  <a:pt x="2101" y="3739"/>
                  <a:pt x="2100" y="3740"/>
                </a:cubicBezTo>
                <a:lnTo>
                  <a:pt x="2100" y="3740"/>
                </a:lnTo>
                <a:cubicBezTo>
                  <a:pt x="2100" y="3740"/>
                  <a:pt x="2100" y="3739"/>
                  <a:pt x="2101" y="3739"/>
                </a:cubicBezTo>
                <a:cubicBezTo>
                  <a:pt x="2101" y="3738"/>
                  <a:pt x="2102" y="3737"/>
                  <a:pt x="2103" y="3736"/>
                </a:cubicBezTo>
                <a:close/>
                <a:moveTo>
                  <a:pt x="12737" y="3648"/>
                </a:moveTo>
                <a:cubicBezTo>
                  <a:pt x="12730" y="3687"/>
                  <a:pt x="12722" y="3723"/>
                  <a:pt x="12715" y="3757"/>
                </a:cubicBezTo>
                <a:lnTo>
                  <a:pt x="12715" y="3757"/>
                </a:lnTo>
                <a:cubicBezTo>
                  <a:pt x="12737" y="3726"/>
                  <a:pt x="12737" y="3705"/>
                  <a:pt x="12737" y="3648"/>
                </a:cubicBezTo>
                <a:close/>
                <a:moveTo>
                  <a:pt x="21297" y="4515"/>
                </a:moveTo>
                <a:cubicBezTo>
                  <a:pt x="21216" y="4515"/>
                  <a:pt x="21207" y="4515"/>
                  <a:pt x="21206" y="4577"/>
                </a:cubicBezTo>
                <a:lnTo>
                  <a:pt x="21206" y="4577"/>
                </a:lnTo>
                <a:cubicBezTo>
                  <a:pt x="21235" y="4556"/>
                  <a:pt x="21266" y="4536"/>
                  <a:pt x="21297" y="4515"/>
                </a:cubicBezTo>
                <a:close/>
                <a:moveTo>
                  <a:pt x="21206" y="4577"/>
                </a:moveTo>
                <a:lnTo>
                  <a:pt x="21206" y="4577"/>
                </a:lnTo>
                <a:cubicBezTo>
                  <a:pt x="21192" y="4587"/>
                  <a:pt x="21179" y="4597"/>
                  <a:pt x="21166" y="4606"/>
                </a:cubicBezTo>
                <a:lnTo>
                  <a:pt x="21205" y="4606"/>
                </a:lnTo>
                <a:cubicBezTo>
                  <a:pt x="21205" y="4595"/>
                  <a:pt x="21205" y="4586"/>
                  <a:pt x="21206" y="4577"/>
                </a:cubicBezTo>
                <a:close/>
                <a:moveTo>
                  <a:pt x="6091" y="4763"/>
                </a:moveTo>
                <a:cubicBezTo>
                  <a:pt x="6059" y="4772"/>
                  <a:pt x="6023" y="4781"/>
                  <a:pt x="5981" y="4789"/>
                </a:cubicBezTo>
                <a:cubicBezTo>
                  <a:pt x="6056" y="4789"/>
                  <a:pt x="6082" y="4789"/>
                  <a:pt x="6091" y="4763"/>
                </a:cubicBezTo>
                <a:close/>
                <a:moveTo>
                  <a:pt x="15225" y="5542"/>
                </a:moveTo>
                <a:cubicBezTo>
                  <a:pt x="15179" y="5542"/>
                  <a:pt x="15121" y="5542"/>
                  <a:pt x="15069" y="5550"/>
                </a:cubicBezTo>
                <a:lnTo>
                  <a:pt x="15069" y="5550"/>
                </a:lnTo>
                <a:cubicBezTo>
                  <a:pt x="15120" y="5545"/>
                  <a:pt x="15172" y="5542"/>
                  <a:pt x="15225" y="5542"/>
                </a:cubicBezTo>
                <a:close/>
                <a:moveTo>
                  <a:pt x="17599" y="5681"/>
                </a:moveTo>
                <a:cubicBezTo>
                  <a:pt x="17554" y="5745"/>
                  <a:pt x="17536" y="5761"/>
                  <a:pt x="17539" y="5761"/>
                </a:cubicBezTo>
                <a:cubicBezTo>
                  <a:pt x="17543" y="5761"/>
                  <a:pt x="17564" y="5747"/>
                  <a:pt x="17599" y="5747"/>
                </a:cubicBezTo>
                <a:lnTo>
                  <a:pt x="17599" y="5681"/>
                </a:lnTo>
                <a:close/>
                <a:moveTo>
                  <a:pt x="10843" y="6113"/>
                </a:moveTo>
                <a:cubicBezTo>
                  <a:pt x="10751" y="6227"/>
                  <a:pt x="10751" y="6318"/>
                  <a:pt x="10660" y="6409"/>
                </a:cubicBezTo>
                <a:cubicBezTo>
                  <a:pt x="10660" y="6318"/>
                  <a:pt x="10751" y="6227"/>
                  <a:pt x="10843" y="6113"/>
                </a:cubicBezTo>
                <a:close/>
                <a:moveTo>
                  <a:pt x="18261" y="6592"/>
                </a:moveTo>
                <a:cubicBezTo>
                  <a:pt x="18250" y="6592"/>
                  <a:pt x="18241" y="6593"/>
                  <a:pt x="18235" y="6596"/>
                </a:cubicBezTo>
                <a:lnTo>
                  <a:pt x="18235" y="6596"/>
                </a:lnTo>
                <a:cubicBezTo>
                  <a:pt x="18250" y="6592"/>
                  <a:pt x="18261" y="6592"/>
                  <a:pt x="18261" y="6592"/>
                </a:cubicBezTo>
                <a:close/>
                <a:moveTo>
                  <a:pt x="9519" y="5839"/>
                </a:moveTo>
                <a:lnTo>
                  <a:pt x="9519" y="5839"/>
                </a:lnTo>
                <a:cubicBezTo>
                  <a:pt x="9313" y="6021"/>
                  <a:pt x="9131" y="6409"/>
                  <a:pt x="8651" y="6683"/>
                </a:cubicBezTo>
                <a:cubicBezTo>
                  <a:pt x="8651" y="6592"/>
                  <a:pt x="8743" y="6501"/>
                  <a:pt x="8834" y="6409"/>
                </a:cubicBezTo>
                <a:cubicBezTo>
                  <a:pt x="8651" y="6409"/>
                  <a:pt x="8560" y="6592"/>
                  <a:pt x="8469" y="6683"/>
                </a:cubicBezTo>
                <a:cubicBezTo>
                  <a:pt x="8395" y="6535"/>
                  <a:pt x="8816" y="6327"/>
                  <a:pt x="9076" y="6095"/>
                </a:cubicBezTo>
                <a:lnTo>
                  <a:pt x="9076" y="6095"/>
                </a:lnTo>
                <a:cubicBezTo>
                  <a:pt x="9053" y="6129"/>
                  <a:pt x="9040" y="6170"/>
                  <a:pt x="9040" y="6227"/>
                </a:cubicBezTo>
                <a:cubicBezTo>
                  <a:pt x="9222" y="6113"/>
                  <a:pt x="9405" y="5930"/>
                  <a:pt x="9519" y="5839"/>
                </a:cubicBezTo>
                <a:close/>
                <a:moveTo>
                  <a:pt x="9701" y="6592"/>
                </a:moveTo>
                <a:cubicBezTo>
                  <a:pt x="9637" y="6686"/>
                  <a:pt x="9538" y="6806"/>
                  <a:pt x="9581" y="6806"/>
                </a:cubicBezTo>
                <a:cubicBezTo>
                  <a:pt x="9587" y="6806"/>
                  <a:pt x="9597" y="6803"/>
                  <a:pt x="9610" y="6797"/>
                </a:cubicBezTo>
                <a:lnTo>
                  <a:pt x="9793" y="6592"/>
                </a:lnTo>
                <a:close/>
                <a:moveTo>
                  <a:pt x="13989" y="7037"/>
                </a:moveTo>
                <a:cubicBezTo>
                  <a:pt x="13953" y="7048"/>
                  <a:pt x="13916" y="7060"/>
                  <a:pt x="13878" y="7071"/>
                </a:cubicBezTo>
                <a:cubicBezTo>
                  <a:pt x="13904" y="7071"/>
                  <a:pt x="13945" y="7057"/>
                  <a:pt x="13989" y="7037"/>
                </a:cubicBezTo>
                <a:close/>
                <a:moveTo>
                  <a:pt x="11056" y="7125"/>
                </a:moveTo>
                <a:cubicBezTo>
                  <a:pt x="11046" y="7137"/>
                  <a:pt x="11036" y="7150"/>
                  <a:pt x="11025" y="7163"/>
                </a:cubicBezTo>
                <a:cubicBezTo>
                  <a:pt x="11037" y="7151"/>
                  <a:pt x="11047" y="7138"/>
                  <a:pt x="11056" y="7125"/>
                </a:cubicBezTo>
                <a:close/>
                <a:moveTo>
                  <a:pt x="17599" y="7551"/>
                </a:moveTo>
                <a:lnTo>
                  <a:pt x="17599" y="7733"/>
                </a:lnTo>
                <a:cubicBezTo>
                  <a:pt x="17508" y="7825"/>
                  <a:pt x="17508" y="7825"/>
                  <a:pt x="17394" y="7939"/>
                </a:cubicBezTo>
                <a:cubicBezTo>
                  <a:pt x="17394" y="7825"/>
                  <a:pt x="17508" y="7642"/>
                  <a:pt x="17599" y="7551"/>
                </a:cubicBezTo>
                <a:close/>
                <a:moveTo>
                  <a:pt x="11413" y="2506"/>
                </a:moveTo>
                <a:cubicBezTo>
                  <a:pt x="11413" y="2598"/>
                  <a:pt x="11505" y="2598"/>
                  <a:pt x="11505" y="2803"/>
                </a:cubicBezTo>
                <a:cubicBezTo>
                  <a:pt x="11505" y="2803"/>
                  <a:pt x="11413" y="2803"/>
                  <a:pt x="11413" y="2894"/>
                </a:cubicBezTo>
                <a:cubicBezTo>
                  <a:pt x="11505" y="2986"/>
                  <a:pt x="11505" y="3077"/>
                  <a:pt x="11413" y="3465"/>
                </a:cubicBezTo>
                <a:cubicBezTo>
                  <a:pt x="11413" y="3356"/>
                  <a:pt x="11399" y="3322"/>
                  <a:pt x="11378" y="3322"/>
                </a:cubicBezTo>
                <a:cubicBezTo>
                  <a:pt x="11346" y="3322"/>
                  <a:pt x="11298" y="3402"/>
                  <a:pt x="11266" y="3402"/>
                </a:cubicBezTo>
                <a:cubicBezTo>
                  <a:pt x="11245" y="3402"/>
                  <a:pt x="11231" y="3369"/>
                  <a:pt x="11231" y="3259"/>
                </a:cubicBezTo>
                <a:cubicBezTo>
                  <a:pt x="11025" y="3556"/>
                  <a:pt x="11025" y="3830"/>
                  <a:pt x="10934" y="4127"/>
                </a:cubicBezTo>
                <a:cubicBezTo>
                  <a:pt x="10843" y="4309"/>
                  <a:pt x="10751" y="4515"/>
                  <a:pt x="10546" y="4515"/>
                </a:cubicBezTo>
                <a:cubicBezTo>
                  <a:pt x="10510" y="4622"/>
                  <a:pt x="10520" y="4660"/>
                  <a:pt x="10551" y="4660"/>
                </a:cubicBezTo>
                <a:cubicBezTo>
                  <a:pt x="10598" y="4660"/>
                  <a:pt x="10696" y="4570"/>
                  <a:pt x="10751" y="4515"/>
                </a:cubicBezTo>
                <a:cubicBezTo>
                  <a:pt x="10826" y="4347"/>
                  <a:pt x="10901" y="4194"/>
                  <a:pt x="10926" y="4194"/>
                </a:cubicBezTo>
                <a:cubicBezTo>
                  <a:pt x="10931" y="4194"/>
                  <a:pt x="10934" y="4202"/>
                  <a:pt x="10934" y="4218"/>
                </a:cubicBezTo>
                <a:cubicBezTo>
                  <a:pt x="10942" y="4210"/>
                  <a:pt x="10948" y="4207"/>
                  <a:pt x="10954" y="4207"/>
                </a:cubicBezTo>
                <a:cubicBezTo>
                  <a:pt x="11009" y="4207"/>
                  <a:pt x="10918" y="4622"/>
                  <a:pt x="10751" y="4789"/>
                </a:cubicBezTo>
                <a:cubicBezTo>
                  <a:pt x="10660" y="4880"/>
                  <a:pt x="10455" y="4880"/>
                  <a:pt x="10363" y="4971"/>
                </a:cubicBezTo>
                <a:cubicBezTo>
                  <a:pt x="10195" y="5077"/>
                  <a:pt x="10006" y="5163"/>
                  <a:pt x="9834" y="5392"/>
                </a:cubicBezTo>
                <a:lnTo>
                  <a:pt x="9834" y="5392"/>
                </a:lnTo>
                <a:cubicBezTo>
                  <a:pt x="9847" y="5352"/>
                  <a:pt x="9818" y="5334"/>
                  <a:pt x="9884" y="5268"/>
                </a:cubicBezTo>
                <a:lnTo>
                  <a:pt x="9884" y="5268"/>
                </a:lnTo>
                <a:cubicBezTo>
                  <a:pt x="9701" y="5451"/>
                  <a:pt x="9610" y="5656"/>
                  <a:pt x="9313" y="5839"/>
                </a:cubicBezTo>
                <a:cubicBezTo>
                  <a:pt x="9274" y="5917"/>
                  <a:pt x="9219" y="5961"/>
                  <a:pt x="9168" y="6003"/>
                </a:cubicBezTo>
                <a:lnTo>
                  <a:pt x="9168" y="6003"/>
                </a:lnTo>
                <a:cubicBezTo>
                  <a:pt x="9189" y="5979"/>
                  <a:pt x="9207" y="5955"/>
                  <a:pt x="9222" y="5930"/>
                </a:cubicBezTo>
                <a:cubicBezTo>
                  <a:pt x="9083" y="5930"/>
                  <a:pt x="8877" y="6210"/>
                  <a:pt x="8787" y="6210"/>
                </a:cubicBezTo>
                <a:cubicBezTo>
                  <a:pt x="8759" y="6210"/>
                  <a:pt x="8743" y="6183"/>
                  <a:pt x="8743" y="6113"/>
                </a:cubicBezTo>
                <a:cubicBezTo>
                  <a:pt x="8651" y="6501"/>
                  <a:pt x="8263" y="6501"/>
                  <a:pt x="7990" y="6889"/>
                </a:cubicBezTo>
                <a:lnTo>
                  <a:pt x="7990" y="6797"/>
                </a:lnTo>
                <a:cubicBezTo>
                  <a:pt x="7898" y="6797"/>
                  <a:pt x="7807" y="6889"/>
                  <a:pt x="7693" y="6980"/>
                </a:cubicBezTo>
                <a:cubicBezTo>
                  <a:pt x="7693" y="6889"/>
                  <a:pt x="7806" y="6798"/>
                  <a:pt x="7807" y="6797"/>
                </a:cubicBezTo>
                <a:lnTo>
                  <a:pt x="7807" y="6797"/>
                </a:lnTo>
                <a:cubicBezTo>
                  <a:pt x="7693" y="6889"/>
                  <a:pt x="7510" y="6980"/>
                  <a:pt x="7328" y="6980"/>
                </a:cubicBezTo>
                <a:cubicBezTo>
                  <a:pt x="7236" y="7071"/>
                  <a:pt x="7031" y="7071"/>
                  <a:pt x="6940" y="7163"/>
                </a:cubicBezTo>
                <a:cubicBezTo>
                  <a:pt x="7130" y="7071"/>
                  <a:pt x="7213" y="7041"/>
                  <a:pt x="7252" y="7041"/>
                </a:cubicBezTo>
                <a:cubicBezTo>
                  <a:pt x="7328" y="7041"/>
                  <a:pt x="7221" y="7163"/>
                  <a:pt x="7419" y="7163"/>
                </a:cubicBezTo>
                <a:cubicBezTo>
                  <a:pt x="7031" y="7368"/>
                  <a:pt x="6848" y="7368"/>
                  <a:pt x="6757" y="7368"/>
                </a:cubicBezTo>
                <a:cubicBezTo>
                  <a:pt x="6552" y="7368"/>
                  <a:pt x="6369" y="7368"/>
                  <a:pt x="5981" y="7459"/>
                </a:cubicBezTo>
                <a:cubicBezTo>
                  <a:pt x="6186" y="7459"/>
                  <a:pt x="6369" y="7459"/>
                  <a:pt x="6278" y="7551"/>
                </a:cubicBezTo>
                <a:cubicBezTo>
                  <a:pt x="6156" y="7551"/>
                  <a:pt x="5983" y="7591"/>
                  <a:pt x="5855" y="7591"/>
                </a:cubicBezTo>
                <a:cubicBezTo>
                  <a:pt x="5791" y="7591"/>
                  <a:pt x="5737" y="7581"/>
                  <a:pt x="5707" y="7551"/>
                </a:cubicBezTo>
                <a:lnTo>
                  <a:pt x="5707" y="7551"/>
                </a:lnTo>
                <a:cubicBezTo>
                  <a:pt x="5045" y="7733"/>
                  <a:pt x="5798" y="7642"/>
                  <a:pt x="5616" y="7733"/>
                </a:cubicBezTo>
                <a:cubicBezTo>
                  <a:pt x="5319" y="7733"/>
                  <a:pt x="5319" y="7939"/>
                  <a:pt x="5045" y="8030"/>
                </a:cubicBezTo>
                <a:lnTo>
                  <a:pt x="4954" y="7939"/>
                </a:lnTo>
                <a:cubicBezTo>
                  <a:pt x="4269" y="8030"/>
                  <a:pt x="4840" y="8213"/>
                  <a:pt x="4178" y="8213"/>
                </a:cubicBezTo>
                <a:lnTo>
                  <a:pt x="4383" y="8030"/>
                </a:lnTo>
                <a:lnTo>
                  <a:pt x="4086" y="8121"/>
                </a:lnTo>
                <a:lnTo>
                  <a:pt x="4086" y="8030"/>
                </a:lnTo>
                <a:cubicBezTo>
                  <a:pt x="3813" y="8121"/>
                  <a:pt x="3607" y="8121"/>
                  <a:pt x="3242" y="8121"/>
                </a:cubicBezTo>
                <a:cubicBezTo>
                  <a:pt x="3333" y="8121"/>
                  <a:pt x="3242" y="8304"/>
                  <a:pt x="2945" y="8304"/>
                </a:cubicBezTo>
                <a:cubicBezTo>
                  <a:pt x="2671" y="8213"/>
                  <a:pt x="3036" y="8213"/>
                  <a:pt x="2557" y="8213"/>
                </a:cubicBezTo>
                <a:cubicBezTo>
                  <a:pt x="2671" y="8121"/>
                  <a:pt x="2763" y="8121"/>
                  <a:pt x="2945" y="8121"/>
                </a:cubicBezTo>
                <a:lnTo>
                  <a:pt x="3128" y="8030"/>
                </a:lnTo>
                <a:lnTo>
                  <a:pt x="2466" y="8030"/>
                </a:lnTo>
                <a:lnTo>
                  <a:pt x="2557" y="8121"/>
                </a:lnTo>
                <a:cubicBezTo>
                  <a:pt x="2466" y="8121"/>
                  <a:pt x="2375" y="8121"/>
                  <a:pt x="2192" y="8213"/>
                </a:cubicBezTo>
                <a:cubicBezTo>
                  <a:pt x="2192" y="8121"/>
                  <a:pt x="2283" y="8121"/>
                  <a:pt x="2283" y="8121"/>
                </a:cubicBezTo>
                <a:lnTo>
                  <a:pt x="2101" y="8121"/>
                </a:lnTo>
                <a:cubicBezTo>
                  <a:pt x="2192" y="8121"/>
                  <a:pt x="2283" y="8030"/>
                  <a:pt x="2375" y="8030"/>
                </a:cubicBezTo>
                <a:lnTo>
                  <a:pt x="2192" y="8030"/>
                </a:lnTo>
                <a:cubicBezTo>
                  <a:pt x="2283" y="7939"/>
                  <a:pt x="2283" y="7939"/>
                  <a:pt x="2375" y="7939"/>
                </a:cubicBezTo>
                <a:lnTo>
                  <a:pt x="2375" y="7825"/>
                </a:lnTo>
                <a:cubicBezTo>
                  <a:pt x="2283" y="7825"/>
                  <a:pt x="2375" y="7733"/>
                  <a:pt x="2466" y="7642"/>
                </a:cubicBezTo>
                <a:lnTo>
                  <a:pt x="2466" y="7551"/>
                </a:lnTo>
                <a:cubicBezTo>
                  <a:pt x="2854" y="7254"/>
                  <a:pt x="3128" y="7071"/>
                  <a:pt x="3516" y="6592"/>
                </a:cubicBezTo>
                <a:lnTo>
                  <a:pt x="3813" y="6501"/>
                </a:lnTo>
                <a:cubicBezTo>
                  <a:pt x="3891" y="6422"/>
                  <a:pt x="3893" y="6404"/>
                  <a:pt x="3867" y="6404"/>
                </a:cubicBezTo>
                <a:cubicBezTo>
                  <a:pt x="3843" y="6404"/>
                  <a:pt x="3796" y="6419"/>
                  <a:pt x="3763" y="6419"/>
                </a:cubicBezTo>
                <a:cubicBezTo>
                  <a:pt x="3704" y="6419"/>
                  <a:pt x="3686" y="6372"/>
                  <a:pt x="3904" y="6113"/>
                </a:cubicBezTo>
                <a:cubicBezTo>
                  <a:pt x="4033" y="6015"/>
                  <a:pt x="4094" y="5987"/>
                  <a:pt x="4127" y="5987"/>
                </a:cubicBezTo>
                <a:cubicBezTo>
                  <a:pt x="4171" y="5987"/>
                  <a:pt x="4162" y="6041"/>
                  <a:pt x="4207" y="6041"/>
                </a:cubicBezTo>
                <a:cubicBezTo>
                  <a:pt x="4221" y="6041"/>
                  <a:pt x="4241" y="6035"/>
                  <a:pt x="4269" y="6021"/>
                </a:cubicBezTo>
                <a:cubicBezTo>
                  <a:pt x="4383" y="5839"/>
                  <a:pt x="4657" y="5451"/>
                  <a:pt x="5136" y="5359"/>
                </a:cubicBezTo>
                <a:lnTo>
                  <a:pt x="5136" y="5359"/>
                </a:lnTo>
                <a:cubicBezTo>
                  <a:pt x="5045" y="5451"/>
                  <a:pt x="4954" y="5451"/>
                  <a:pt x="4748" y="5542"/>
                </a:cubicBezTo>
                <a:cubicBezTo>
                  <a:pt x="4954" y="5542"/>
                  <a:pt x="5045" y="5451"/>
                  <a:pt x="5136" y="5451"/>
                </a:cubicBezTo>
                <a:cubicBezTo>
                  <a:pt x="4892" y="5695"/>
                  <a:pt x="4663" y="5862"/>
                  <a:pt x="4807" y="5862"/>
                </a:cubicBezTo>
                <a:cubicBezTo>
                  <a:pt x="4838" y="5862"/>
                  <a:pt x="4886" y="5855"/>
                  <a:pt x="4954" y="5839"/>
                </a:cubicBezTo>
                <a:cubicBezTo>
                  <a:pt x="4748" y="5542"/>
                  <a:pt x="5981" y="5086"/>
                  <a:pt x="5890" y="4789"/>
                </a:cubicBezTo>
                <a:lnTo>
                  <a:pt x="6095" y="4697"/>
                </a:lnTo>
                <a:lnTo>
                  <a:pt x="6095" y="4697"/>
                </a:lnTo>
                <a:cubicBezTo>
                  <a:pt x="6095" y="4729"/>
                  <a:pt x="6095" y="4749"/>
                  <a:pt x="6091" y="4763"/>
                </a:cubicBezTo>
                <a:lnTo>
                  <a:pt x="6091" y="4763"/>
                </a:lnTo>
                <a:cubicBezTo>
                  <a:pt x="6418" y="4665"/>
                  <a:pt x="6228" y="4489"/>
                  <a:pt x="6666" y="4218"/>
                </a:cubicBezTo>
                <a:cubicBezTo>
                  <a:pt x="6757" y="4172"/>
                  <a:pt x="6848" y="4150"/>
                  <a:pt x="6905" y="4150"/>
                </a:cubicBezTo>
                <a:cubicBezTo>
                  <a:pt x="6962" y="4150"/>
                  <a:pt x="6985" y="4172"/>
                  <a:pt x="6940" y="4218"/>
                </a:cubicBezTo>
                <a:lnTo>
                  <a:pt x="7328" y="3944"/>
                </a:lnTo>
                <a:cubicBezTo>
                  <a:pt x="7419" y="3944"/>
                  <a:pt x="7419" y="3944"/>
                  <a:pt x="7328" y="4036"/>
                </a:cubicBezTo>
                <a:cubicBezTo>
                  <a:pt x="7510" y="3944"/>
                  <a:pt x="7693" y="3739"/>
                  <a:pt x="7898" y="3648"/>
                </a:cubicBezTo>
                <a:lnTo>
                  <a:pt x="7898" y="3739"/>
                </a:lnTo>
                <a:cubicBezTo>
                  <a:pt x="7990" y="3648"/>
                  <a:pt x="8081" y="3465"/>
                  <a:pt x="8172" y="3374"/>
                </a:cubicBezTo>
                <a:cubicBezTo>
                  <a:pt x="8303" y="3374"/>
                  <a:pt x="8267" y="3410"/>
                  <a:pt x="8224" y="3437"/>
                </a:cubicBezTo>
                <a:lnTo>
                  <a:pt x="8224" y="3437"/>
                </a:lnTo>
                <a:lnTo>
                  <a:pt x="8560" y="3259"/>
                </a:lnTo>
                <a:cubicBezTo>
                  <a:pt x="8651" y="3259"/>
                  <a:pt x="8469" y="3465"/>
                  <a:pt x="8172" y="3556"/>
                </a:cubicBezTo>
                <a:cubicBezTo>
                  <a:pt x="8237" y="3569"/>
                  <a:pt x="8290" y="3574"/>
                  <a:pt x="8335" y="3574"/>
                </a:cubicBezTo>
                <a:cubicBezTo>
                  <a:pt x="8572" y="3574"/>
                  <a:pt x="8578" y="3415"/>
                  <a:pt x="8951" y="3259"/>
                </a:cubicBezTo>
                <a:lnTo>
                  <a:pt x="8951" y="3259"/>
                </a:lnTo>
                <a:cubicBezTo>
                  <a:pt x="8950" y="3259"/>
                  <a:pt x="8949" y="3259"/>
                  <a:pt x="8948" y="3259"/>
                </a:cubicBezTo>
                <a:cubicBezTo>
                  <a:pt x="9040" y="3077"/>
                  <a:pt x="9131" y="3077"/>
                  <a:pt x="9313" y="3077"/>
                </a:cubicBezTo>
                <a:cubicBezTo>
                  <a:pt x="9405" y="3077"/>
                  <a:pt x="9610" y="2986"/>
                  <a:pt x="9793" y="2894"/>
                </a:cubicBezTo>
                <a:cubicBezTo>
                  <a:pt x="9793" y="2921"/>
                  <a:pt x="9808" y="2932"/>
                  <a:pt x="9838" y="2932"/>
                </a:cubicBezTo>
                <a:cubicBezTo>
                  <a:pt x="9910" y="2932"/>
                  <a:pt x="10062" y="2868"/>
                  <a:pt x="10272" y="2803"/>
                </a:cubicBezTo>
                <a:lnTo>
                  <a:pt x="10272" y="2894"/>
                </a:lnTo>
                <a:cubicBezTo>
                  <a:pt x="10546" y="2803"/>
                  <a:pt x="10455" y="2803"/>
                  <a:pt x="10660" y="2598"/>
                </a:cubicBezTo>
                <a:cubicBezTo>
                  <a:pt x="10934" y="2598"/>
                  <a:pt x="11025" y="2598"/>
                  <a:pt x="11117" y="2689"/>
                </a:cubicBezTo>
                <a:cubicBezTo>
                  <a:pt x="11322" y="2689"/>
                  <a:pt x="11231" y="2689"/>
                  <a:pt x="11117" y="2598"/>
                </a:cubicBezTo>
                <a:cubicBezTo>
                  <a:pt x="11117" y="2598"/>
                  <a:pt x="11025" y="2506"/>
                  <a:pt x="11231" y="2506"/>
                </a:cubicBezTo>
                <a:close/>
                <a:moveTo>
                  <a:pt x="9801" y="8775"/>
                </a:moveTo>
                <a:cubicBezTo>
                  <a:pt x="9798" y="8778"/>
                  <a:pt x="9795" y="8780"/>
                  <a:pt x="9793" y="8783"/>
                </a:cubicBezTo>
                <a:cubicBezTo>
                  <a:pt x="9796" y="8781"/>
                  <a:pt x="9798" y="8778"/>
                  <a:pt x="9801" y="8775"/>
                </a:cubicBezTo>
                <a:close/>
                <a:moveTo>
                  <a:pt x="9263" y="1"/>
                </a:moveTo>
                <a:cubicBezTo>
                  <a:pt x="9103" y="1"/>
                  <a:pt x="8933" y="11"/>
                  <a:pt x="8743" y="41"/>
                </a:cubicBezTo>
                <a:cubicBezTo>
                  <a:pt x="8263" y="132"/>
                  <a:pt x="7898" y="132"/>
                  <a:pt x="7419" y="315"/>
                </a:cubicBezTo>
                <a:cubicBezTo>
                  <a:pt x="7419" y="315"/>
                  <a:pt x="7510" y="315"/>
                  <a:pt x="7328" y="406"/>
                </a:cubicBezTo>
                <a:lnTo>
                  <a:pt x="6848" y="406"/>
                </a:lnTo>
                <a:cubicBezTo>
                  <a:pt x="6666" y="520"/>
                  <a:pt x="6757" y="703"/>
                  <a:pt x="6369" y="703"/>
                </a:cubicBezTo>
                <a:cubicBezTo>
                  <a:pt x="6369" y="703"/>
                  <a:pt x="6460" y="703"/>
                  <a:pt x="6369" y="794"/>
                </a:cubicBezTo>
                <a:cubicBezTo>
                  <a:pt x="5410" y="977"/>
                  <a:pt x="4566" y="1456"/>
                  <a:pt x="3698" y="1936"/>
                </a:cubicBezTo>
                <a:cubicBezTo>
                  <a:pt x="2854" y="2415"/>
                  <a:pt x="2101" y="2986"/>
                  <a:pt x="1233" y="3465"/>
                </a:cubicBezTo>
                <a:cubicBezTo>
                  <a:pt x="1320" y="3438"/>
                  <a:pt x="1364" y="3427"/>
                  <a:pt x="1380" y="3427"/>
                </a:cubicBezTo>
                <a:cubicBezTo>
                  <a:pt x="1419" y="3427"/>
                  <a:pt x="1298" y="3492"/>
                  <a:pt x="1233" y="3556"/>
                </a:cubicBezTo>
                <a:cubicBezTo>
                  <a:pt x="1325" y="3556"/>
                  <a:pt x="1233" y="3648"/>
                  <a:pt x="1325" y="3648"/>
                </a:cubicBezTo>
                <a:cubicBezTo>
                  <a:pt x="1051" y="3830"/>
                  <a:pt x="845" y="3944"/>
                  <a:pt x="663" y="4127"/>
                </a:cubicBezTo>
                <a:cubicBezTo>
                  <a:pt x="663" y="4309"/>
                  <a:pt x="1" y="4697"/>
                  <a:pt x="92" y="4880"/>
                </a:cubicBezTo>
                <a:lnTo>
                  <a:pt x="183" y="4697"/>
                </a:lnTo>
                <a:lnTo>
                  <a:pt x="183" y="4697"/>
                </a:lnTo>
                <a:cubicBezTo>
                  <a:pt x="155" y="4816"/>
                  <a:pt x="198" y="4854"/>
                  <a:pt x="277" y="4854"/>
                </a:cubicBezTo>
                <a:cubicBezTo>
                  <a:pt x="411" y="4854"/>
                  <a:pt x="648" y="4746"/>
                  <a:pt x="819" y="4746"/>
                </a:cubicBezTo>
                <a:cubicBezTo>
                  <a:pt x="875" y="4746"/>
                  <a:pt x="924" y="4757"/>
                  <a:pt x="959" y="4789"/>
                </a:cubicBezTo>
                <a:cubicBezTo>
                  <a:pt x="1047" y="4415"/>
                  <a:pt x="1749" y="4317"/>
                  <a:pt x="2066" y="3801"/>
                </a:cubicBezTo>
                <a:lnTo>
                  <a:pt x="2066" y="3801"/>
                </a:lnTo>
                <a:cubicBezTo>
                  <a:pt x="2063" y="3817"/>
                  <a:pt x="2071" y="3830"/>
                  <a:pt x="2101" y="3830"/>
                </a:cubicBezTo>
                <a:cubicBezTo>
                  <a:pt x="2192" y="3648"/>
                  <a:pt x="2283" y="3556"/>
                  <a:pt x="2557" y="3374"/>
                </a:cubicBezTo>
                <a:lnTo>
                  <a:pt x="2557" y="3465"/>
                </a:lnTo>
                <a:cubicBezTo>
                  <a:pt x="3333" y="2894"/>
                  <a:pt x="3698" y="2689"/>
                  <a:pt x="4657" y="2232"/>
                </a:cubicBezTo>
                <a:lnTo>
                  <a:pt x="4566" y="2232"/>
                </a:lnTo>
                <a:cubicBezTo>
                  <a:pt x="4748" y="2118"/>
                  <a:pt x="4840" y="2118"/>
                  <a:pt x="4954" y="2118"/>
                </a:cubicBezTo>
                <a:cubicBezTo>
                  <a:pt x="4991" y="2062"/>
                  <a:pt x="4989" y="2041"/>
                  <a:pt x="4964" y="2041"/>
                </a:cubicBezTo>
                <a:cubicBezTo>
                  <a:pt x="4894" y="2041"/>
                  <a:pt x="4639" y="2206"/>
                  <a:pt x="4560" y="2206"/>
                </a:cubicBezTo>
                <a:cubicBezTo>
                  <a:pt x="4531" y="2206"/>
                  <a:pt x="4526" y="2183"/>
                  <a:pt x="4566" y="2118"/>
                </a:cubicBezTo>
                <a:cubicBezTo>
                  <a:pt x="4748" y="2118"/>
                  <a:pt x="5045" y="1936"/>
                  <a:pt x="5410" y="1844"/>
                </a:cubicBezTo>
                <a:cubicBezTo>
                  <a:pt x="5798" y="1662"/>
                  <a:pt x="6186" y="1548"/>
                  <a:pt x="6278" y="1548"/>
                </a:cubicBezTo>
                <a:cubicBezTo>
                  <a:pt x="6666" y="1456"/>
                  <a:pt x="6186" y="1548"/>
                  <a:pt x="6460" y="1365"/>
                </a:cubicBezTo>
                <a:lnTo>
                  <a:pt x="6460" y="1365"/>
                </a:lnTo>
                <a:lnTo>
                  <a:pt x="6552" y="1456"/>
                </a:lnTo>
                <a:lnTo>
                  <a:pt x="6666" y="1365"/>
                </a:lnTo>
                <a:cubicBezTo>
                  <a:pt x="6757" y="1319"/>
                  <a:pt x="6848" y="1297"/>
                  <a:pt x="6917" y="1297"/>
                </a:cubicBezTo>
                <a:cubicBezTo>
                  <a:pt x="6985" y="1297"/>
                  <a:pt x="7031" y="1319"/>
                  <a:pt x="7031" y="1365"/>
                </a:cubicBezTo>
                <a:cubicBezTo>
                  <a:pt x="6940" y="1365"/>
                  <a:pt x="6848" y="1456"/>
                  <a:pt x="6848" y="1456"/>
                </a:cubicBezTo>
                <a:cubicBezTo>
                  <a:pt x="7016" y="1400"/>
                  <a:pt x="7261" y="1310"/>
                  <a:pt x="7447" y="1249"/>
                </a:cubicBezTo>
                <a:lnTo>
                  <a:pt x="7447" y="1249"/>
                </a:lnTo>
                <a:cubicBezTo>
                  <a:pt x="7437" y="1256"/>
                  <a:pt x="7428" y="1264"/>
                  <a:pt x="7419" y="1274"/>
                </a:cubicBezTo>
                <a:cubicBezTo>
                  <a:pt x="7466" y="1252"/>
                  <a:pt x="7515" y="1231"/>
                  <a:pt x="7566" y="1211"/>
                </a:cubicBezTo>
                <a:lnTo>
                  <a:pt x="7566" y="1211"/>
                </a:lnTo>
                <a:cubicBezTo>
                  <a:pt x="7626" y="1193"/>
                  <a:pt x="7671" y="1182"/>
                  <a:pt x="7693" y="1182"/>
                </a:cubicBezTo>
                <a:cubicBezTo>
                  <a:pt x="7675" y="1182"/>
                  <a:pt x="7658" y="1182"/>
                  <a:pt x="7640" y="1183"/>
                </a:cubicBezTo>
                <a:lnTo>
                  <a:pt x="7640" y="1183"/>
                </a:lnTo>
                <a:cubicBezTo>
                  <a:pt x="8005" y="1051"/>
                  <a:pt x="8458" y="961"/>
                  <a:pt x="8834" y="886"/>
                </a:cubicBezTo>
                <a:cubicBezTo>
                  <a:pt x="9074" y="840"/>
                  <a:pt x="9313" y="817"/>
                  <a:pt x="9542" y="817"/>
                </a:cubicBezTo>
                <a:cubicBezTo>
                  <a:pt x="9770" y="817"/>
                  <a:pt x="9987" y="840"/>
                  <a:pt x="10181" y="886"/>
                </a:cubicBezTo>
                <a:lnTo>
                  <a:pt x="10181" y="794"/>
                </a:lnTo>
                <a:cubicBezTo>
                  <a:pt x="10363" y="794"/>
                  <a:pt x="10455" y="886"/>
                  <a:pt x="10546" y="886"/>
                </a:cubicBezTo>
                <a:cubicBezTo>
                  <a:pt x="10546" y="977"/>
                  <a:pt x="10660" y="977"/>
                  <a:pt x="10751" y="977"/>
                </a:cubicBezTo>
                <a:cubicBezTo>
                  <a:pt x="10751" y="1091"/>
                  <a:pt x="10843" y="1091"/>
                  <a:pt x="10843" y="1182"/>
                </a:cubicBezTo>
                <a:cubicBezTo>
                  <a:pt x="10934" y="1182"/>
                  <a:pt x="10934" y="1274"/>
                  <a:pt x="10934" y="1274"/>
                </a:cubicBezTo>
                <a:cubicBezTo>
                  <a:pt x="11025" y="1365"/>
                  <a:pt x="11025" y="1365"/>
                  <a:pt x="11117" y="1456"/>
                </a:cubicBezTo>
                <a:cubicBezTo>
                  <a:pt x="11231" y="1456"/>
                  <a:pt x="11322" y="1662"/>
                  <a:pt x="11322" y="1844"/>
                </a:cubicBezTo>
                <a:cubicBezTo>
                  <a:pt x="11254" y="1814"/>
                  <a:pt x="11188" y="1804"/>
                  <a:pt x="11123" y="1804"/>
                </a:cubicBezTo>
                <a:cubicBezTo>
                  <a:pt x="10995" y="1804"/>
                  <a:pt x="10873" y="1844"/>
                  <a:pt x="10751" y="1844"/>
                </a:cubicBezTo>
                <a:lnTo>
                  <a:pt x="10934" y="1844"/>
                </a:lnTo>
                <a:cubicBezTo>
                  <a:pt x="10873" y="1905"/>
                  <a:pt x="10769" y="1925"/>
                  <a:pt x="10650" y="1925"/>
                </a:cubicBezTo>
                <a:cubicBezTo>
                  <a:pt x="10412" y="1925"/>
                  <a:pt x="10112" y="1844"/>
                  <a:pt x="9975" y="1844"/>
                </a:cubicBezTo>
                <a:cubicBezTo>
                  <a:pt x="9884" y="1844"/>
                  <a:pt x="9975" y="1844"/>
                  <a:pt x="10089" y="1753"/>
                </a:cubicBezTo>
                <a:lnTo>
                  <a:pt x="10089" y="1753"/>
                </a:lnTo>
                <a:cubicBezTo>
                  <a:pt x="9405" y="1844"/>
                  <a:pt x="10089" y="1936"/>
                  <a:pt x="9610" y="2118"/>
                </a:cubicBezTo>
                <a:cubicBezTo>
                  <a:pt x="9546" y="2054"/>
                  <a:pt x="9572" y="1989"/>
                  <a:pt x="9489" y="1989"/>
                </a:cubicBezTo>
                <a:cubicBezTo>
                  <a:pt x="9454" y="1989"/>
                  <a:pt x="9400" y="2000"/>
                  <a:pt x="9313" y="2027"/>
                </a:cubicBezTo>
                <a:cubicBezTo>
                  <a:pt x="9131" y="2027"/>
                  <a:pt x="8469" y="2598"/>
                  <a:pt x="7990" y="2598"/>
                </a:cubicBezTo>
                <a:cubicBezTo>
                  <a:pt x="8081" y="2598"/>
                  <a:pt x="8172" y="2598"/>
                  <a:pt x="7990" y="2803"/>
                </a:cubicBezTo>
                <a:cubicBezTo>
                  <a:pt x="7693" y="2986"/>
                  <a:pt x="7031" y="2986"/>
                  <a:pt x="6848" y="3259"/>
                </a:cubicBezTo>
                <a:lnTo>
                  <a:pt x="6757" y="3259"/>
                </a:lnTo>
                <a:cubicBezTo>
                  <a:pt x="6552" y="3465"/>
                  <a:pt x="5981" y="3739"/>
                  <a:pt x="5890" y="3944"/>
                </a:cubicBezTo>
                <a:cubicBezTo>
                  <a:pt x="5862" y="3927"/>
                  <a:pt x="5832" y="3919"/>
                  <a:pt x="5800" y="3919"/>
                </a:cubicBezTo>
                <a:cubicBezTo>
                  <a:pt x="5618" y="3919"/>
                  <a:pt x="5369" y="4168"/>
                  <a:pt x="5136" y="4401"/>
                </a:cubicBezTo>
                <a:cubicBezTo>
                  <a:pt x="4838" y="4559"/>
                  <a:pt x="4661" y="4757"/>
                  <a:pt x="4554" y="4757"/>
                </a:cubicBezTo>
                <a:cubicBezTo>
                  <a:pt x="4521" y="4757"/>
                  <a:pt x="4496" y="4740"/>
                  <a:pt x="4474" y="4697"/>
                </a:cubicBezTo>
                <a:cubicBezTo>
                  <a:pt x="4178" y="4880"/>
                  <a:pt x="3995" y="5086"/>
                  <a:pt x="3813" y="5268"/>
                </a:cubicBezTo>
                <a:lnTo>
                  <a:pt x="3813" y="5177"/>
                </a:lnTo>
                <a:cubicBezTo>
                  <a:pt x="3333" y="5542"/>
                  <a:pt x="3242" y="5747"/>
                  <a:pt x="3128" y="5930"/>
                </a:cubicBezTo>
                <a:cubicBezTo>
                  <a:pt x="3036" y="5930"/>
                  <a:pt x="3036" y="5839"/>
                  <a:pt x="3036" y="5839"/>
                </a:cubicBezTo>
                <a:cubicBezTo>
                  <a:pt x="2763" y="6113"/>
                  <a:pt x="2557" y="6227"/>
                  <a:pt x="2466" y="6409"/>
                </a:cubicBezTo>
                <a:cubicBezTo>
                  <a:pt x="2283" y="6501"/>
                  <a:pt x="2192" y="6683"/>
                  <a:pt x="1987" y="6980"/>
                </a:cubicBezTo>
                <a:lnTo>
                  <a:pt x="1895" y="6980"/>
                </a:lnTo>
                <a:cubicBezTo>
                  <a:pt x="1895" y="6980"/>
                  <a:pt x="1804" y="6980"/>
                  <a:pt x="1713" y="7163"/>
                </a:cubicBezTo>
                <a:cubicBezTo>
                  <a:pt x="1621" y="7254"/>
                  <a:pt x="1416" y="7368"/>
                  <a:pt x="1233" y="7551"/>
                </a:cubicBezTo>
                <a:cubicBezTo>
                  <a:pt x="959" y="7939"/>
                  <a:pt x="480" y="8395"/>
                  <a:pt x="183" y="8783"/>
                </a:cubicBezTo>
                <a:lnTo>
                  <a:pt x="275" y="8783"/>
                </a:lnTo>
                <a:cubicBezTo>
                  <a:pt x="571" y="8783"/>
                  <a:pt x="959" y="8874"/>
                  <a:pt x="1233" y="8874"/>
                </a:cubicBezTo>
                <a:cubicBezTo>
                  <a:pt x="1621" y="8966"/>
                  <a:pt x="1987" y="8966"/>
                  <a:pt x="2283" y="9080"/>
                </a:cubicBezTo>
                <a:lnTo>
                  <a:pt x="3036" y="9080"/>
                </a:lnTo>
                <a:cubicBezTo>
                  <a:pt x="3128" y="9080"/>
                  <a:pt x="3333" y="8966"/>
                  <a:pt x="3424" y="8874"/>
                </a:cubicBezTo>
                <a:cubicBezTo>
                  <a:pt x="3607" y="8874"/>
                  <a:pt x="3813" y="8783"/>
                  <a:pt x="3995" y="8783"/>
                </a:cubicBezTo>
                <a:cubicBezTo>
                  <a:pt x="3242" y="8783"/>
                  <a:pt x="4086" y="8601"/>
                  <a:pt x="3698" y="8601"/>
                </a:cubicBezTo>
                <a:cubicBezTo>
                  <a:pt x="3785" y="8574"/>
                  <a:pt x="3888" y="8563"/>
                  <a:pt x="3982" y="8563"/>
                </a:cubicBezTo>
                <a:cubicBezTo>
                  <a:pt x="4209" y="8563"/>
                  <a:pt x="4388" y="8627"/>
                  <a:pt x="4178" y="8692"/>
                </a:cubicBezTo>
                <a:lnTo>
                  <a:pt x="4086" y="8692"/>
                </a:lnTo>
                <a:cubicBezTo>
                  <a:pt x="4056" y="8722"/>
                  <a:pt x="4066" y="8732"/>
                  <a:pt x="4101" y="8732"/>
                </a:cubicBezTo>
                <a:cubicBezTo>
                  <a:pt x="4170" y="8732"/>
                  <a:pt x="4338" y="8692"/>
                  <a:pt x="4474" y="8692"/>
                </a:cubicBezTo>
                <a:cubicBezTo>
                  <a:pt x="4657" y="8692"/>
                  <a:pt x="4850" y="8651"/>
                  <a:pt x="4958" y="8651"/>
                </a:cubicBezTo>
                <a:cubicBezTo>
                  <a:pt x="5012" y="8651"/>
                  <a:pt x="5045" y="8661"/>
                  <a:pt x="5045" y="8692"/>
                </a:cubicBezTo>
                <a:cubicBezTo>
                  <a:pt x="5319" y="8601"/>
                  <a:pt x="5707" y="8509"/>
                  <a:pt x="6095" y="8395"/>
                </a:cubicBezTo>
                <a:cubicBezTo>
                  <a:pt x="6369" y="8304"/>
                  <a:pt x="6757" y="8213"/>
                  <a:pt x="7122" y="8121"/>
                </a:cubicBezTo>
                <a:cubicBezTo>
                  <a:pt x="7807" y="7825"/>
                  <a:pt x="8378" y="7551"/>
                  <a:pt x="9040" y="7163"/>
                </a:cubicBezTo>
                <a:lnTo>
                  <a:pt x="8743" y="7071"/>
                </a:lnTo>
                <a:lnTo>
                  <a:pt x="9222" y="6889"/>
                </a:lnTo>
                <a:cubicBezTo>
                  <a:pt x="9260" y="6851"/>
                  <a:pt x="9298" y="6829"/>
                  <a:pt x="9310" y="6829"/>
                </a:cubicBezTo>
                <a:cubicBezTo>
                  <a:pt x="9326" y="6829"/>
                  <a:pt x="9291" y="6873"/>
                  <a:pt x="9131" y="6980"/>
                </a:cubicBezTo>
                <a:cubicBezTo>
                  <a:pt x="9313" y="6980"/>
                  <a:pt x="9519" y="6592"/>
                  <a:pt x="9519" y="6592"/>
                </a:cubicBezTo>
                <a:cubicBezTo>
                  <a:pt x="9644" y="6512"/>
                  <a:pt x="9709" y="6481"/>
                  <a:pt x="9736" y="6481"/>
                </a:cubicBezTo>
                <a:cubicBezTo>
                  <a:pt x="9770" y="6481"/>
                  <a:pt x="9743" y="6531"/>
                  <a:pt x="9701" y="6592"/>
                </a:cubicBezTo>
                <a:cubicBezTo>
                  <a:pt x="9884" y="6409"/>
                  <a:pt x="9884" y="6318"/>
                  <a:pt x="10181" y="6021"/>
                </a:cubicBezTo>
                <a:cubicBezTo>
                  <a:pt x="10242" y="5991"/>
                  <a:pt x="10282" y="5981"/>
                  <a:pt x="10309" y="5981"/>
                </a:cubicBezTo>
                <a:cubicBezTo>
                  <a:pt x="10363" y="5981"/>
                  <a:pt x="10363" y="6021"/>
                  <a:pt x="10363" y="6021"/>
                </a:cubicBezTo>
                <a:cubicBezTo>
                  <a:pt x="10363" y="6021"/>
                  <a:pt x="10402" y="5982"/>
                  <a:pt x="10455" y="5930"/>
                </a:cubicBezTo>
                <a:lnTo>
                  <a:pt x="10363" y="5930"/>
                </a:lnTo>
                <a:cubicBezTo>
                  <a:pt x="10409" y="5884"/>
                  <a:pt x="10432" y="5862"/>
                  <a:pt x="10443" y="5862"/>
                </a:cubicBezTo>
                <a:cubicBezTo>
                  <a:pt x="10455" y="5862"/>
                  <a:pt x="10455" y="5884"/>
                  <a:pt x="10455" y="5930"/>
                </a:cubicBezTo>
                <a:cubicBezTo>
                  <a:pt x="10483" y="5902"/>
                  <a:pt x="10514" y="5870"/>
                  <a:pt x="10546" y="5839"/>
                </a:cubicBezTo>
                <a:cubicBezTo>
                  <a:pt x="10660" y="5747"/>
                  <a:pt x="10843" y="5542"/>
                  <a:pt x="10934" y="5451"/>
                </a:cubicBezTo>
                <a:cubicBezTo>
                  <a:pt x="10843" y="5451"/>
                  <a:pt x="10751" y="5451"/>
                  <a:pt x="10660" y="5542"/>
                </a:cubicBezTo>
                <a:cubicBezTo>
                  <a:pt x="10792" y="5345"/>
                  <a:pt x="10923" y="5195"/>
                  <a:pt x="10884" y="5195"/>
                </a:cubicBezTo>
                <a:cubicBezTo>
                  <a:pt x="10875" y="5195"/>
                  <a:pt x="10858" y="5202"/>
                  <a:pt x="10830" y="5218"/>
                </a:cubicBezTo>
                <a:lnTo>
                  <a:pt x="10830" y="5218"/>
                </a:lnTo>
                <a:cubicBezTo>
                  <a:pt x="11047" y="5060"/>
                  <a:pt x="11436" y="4639"/>
                  <a:pt x="11596" y="4218"/>
                </a:cubicBezTo>
                <a:cubicBezTo>
                  <a:pt x="11893" y="3648"/>
                  <a:pt x="11984" y="3077"/>
                  <a:pt x="11984" y="2986"/>
                </a:cubicBezTo>
                <a:lnTo>
                  <a:pt x="11984" y="2803"/>
                </a:lnTo>
                <a:lnTo>
                  <a:pt x="11984" y="2689"/>
                </a:lnTo>
                <a:lnTo>
                  <a:pt x="12075" y="2689"/>
                </a:lnTo>
                <a:cubicBezTo>
                  <a:pt x="12075" y="2803"/>
                  <a:pt x="12075" y="2803"/>
                  <a:pt x="11984" y="2803"/>
                </a:cubicBezTo>
                <a:lnTo>
                  <a:pt x="12075" y="2894"/>
                </a:lnTo>
                <a:cubicBezTo>
                  <a:pt x="12075" y="2986"/>
                  <a:pt x="12167" y="2986"/>
                  <a:pt x="12167" y="2986"/>
                </a:cubicBezTo>
                <a:cubicBezTo>
                  <a:pt x="12167" y="2986"/>
                  <a:pt x="12258" y="2986"/>
                  <a:pt x="12258" y="3168"/>
                </a:cubicBezTo>
                <a:cubicBezTo>
                  <a:pt x="12372" y="3168"/>
                  <a:pt x="12258" y="3374"/>
                  <a:pt x="12167" y="3556"/>
                </a:cubicBezTo>
                <a:cubicBezTo>
                  <a:pt x="12075" y="3739"/>
                  <a:pt x="11893" y="3944"/>
                  <a:pt x="11893" y="4127"/>
                </a:cubicBezTo>
                <a:cubicBezTo>
                  <a:pt x="11874" y="4145"/>
                  <a:pt x="11863" y="4152"/>
                  <a:pt x="11857" y="4152"/>
                </a:cubicBezTo>
                <a:cubicBezTo>
                  <a:pt x="11831" y="4152"/>
                  <a:pt x="11874" y="4036"/>
                  <a:pt x="11801" y="4036"/>
                </a:cubicBezTo>
                <a:cubicBezTo>
                  <a:pt x="11596" y="4606"/>
                  <a:pt x="11596" y="4606"/>
                  <a:pt x="11505" y="5086"/>
                </a:cubicBezTo>
                <a:lnTo>
                  <a:pt x="11231" y="5359"/>
                </a:lnTo>
                <a:cubicBezTo>
                  <a:pt x="11281" y="5326"/>
                  <a:pt x="11316" y="5311"/>
                  <a:pt x="11338" y="5311"/>
                </a:cubicBezTo>
                <a:cubicBezTo>
                  <a:pt x="11441" y="5311"/>
                  <a:pt x="11305" y="5613"/>
                  <a:pt x="11231" y="5930"/>
                </a:cubicBezTo>
                <a:cubicBezTo>
                  <a:pt x="11322" y="5839"/>
                  <a:pt x="11413" y="5747"/>
                  <a:pt x="11505" y="5747"/>
                </a:cubicBezTo>
                <a:cubicBezTo>
                  <a:pt x="11413" y="5930"/>
                  <a:pt x="11322" y="6113"/>
                  <a:pt x="11231" y="6227"/>
                </a:cubicBezTo>
                <a:cubicBezTo>
                  <a:pt x="11198" y="6253"/>
                  <a:pt x="11175" y="6264"/>
                  <a:pt x="11158" y="6264"/>
                </a:cubicBezTo>
                <a:cubicBezTo>
                  <a:pt x="11117" y="6264"/>
                  <a:pt x="11117" y="6194"/>
                  <a:pt x="11117" y="6113"/>
                </a:cubicBezTo>
                <a:lnTo>
                  <a:pt x="11117" y="6227"/>
                </a:lnTo>
                <a:cubicBezTo>
                  <a:pt x="11069" y="6251"/>
                  <a:pt x="11033" y="6262"/>
                  <a:pt x="11009" y="6262"/>
                </a:cubicBezTo>
                <a:cubicBezTo>
                  <a:pt x="10940" y="6262"/>
                  <a:pt x="10958" y="6173"/>
                  <a:pt x="11025" y="6021"/>
                </a:cubicBezTo>
                <a:lnTo>
                  <a:pt x="11231" y="5930"/>
                </a:lnTo>
                <a:cubicBezTo>
                  <a:pt x="11231" y="5747"/>
                  <a:pt x="11231" y="5656"/>
                  <a:pt x="11117" y="5656"/>
                </a:cubicBezTo>
                <a:lnTo>
                  <a:pt x="11025" y="5747"/>
                </a:lnTo>
                <a:lnTo>
                  <a:pt x="10934" y="5839"/>
                </a:lnTo>
                <a:lnTo>
                  <a:pt x="10751" y="5930"/>
                </a:lnTo>
                <a:lnTo>
                  <a:pt x="10843" y="5930"/>
                </a:lnTo>
                <a:cubicBezTo>
                  <a:pt x="10660" y="6113"/>
                  <a:pt x="10455" y="6318"/>
                  <a:pt x="10272" y="6501"/>
                </a:cubicBezTo>
                <a:cubicBezTo>
                  <a:pt x="10089" y="6980"/>
                  <a:pt x="9975" y="7459"/>
                  <a:pt x="9405" y="8030"/>
                </a:cubicBezTo>
                <a:cubicBezTo>
                  <a:pt x="9405" y="7825"/>
                  <a:pt x="9313" y="7939"/>
                  <a:pt x="9222" y="7825"/>
                </a:cubicBezTo>
                <a:cubicBezTo>
                  <a:pt x="9519" y="7733"/>
                  <a:pt x="9610" y="7368"/>
                  <a:pt x="9884" y="7071"/>
                </a:cubicBezTo>
                <a:lnTo>
                  <a:pt x="9884" y="7071"/>
                </a:lnTo>
                <a:cubicBezTo>
                  <a:pt x="9854" y="7102"/>
                  <a:pt x="9833" y="7112"/>
                  <a:pt x="9820" y="7112"/>
                </a:cubicBezTo>
                <a:cubicBezTo>
                  <a:pt x="9793" y="7112"/>
                  <a:pt x="9793" y="7071"/>
                  <a:pt x="9793" y="7071"/>
                </a:cubicBezTo>
                <a:cubicBezTo>
                  <a:pt x="9610" y="7254"/>
                  <a:pt x="9519" y="7459"/>
                  <a:pt x="9313" y="7642"/>
                </a:cubicBezTo>
                <a:cubicBezTo>
                  <a:pt x="9313" y="7624"/>
                  <a:pt x="9310" y="7617"/>
                  <a:pt x="9303" y="7617"/>
                </a:cubicBezTo>
                <a:cubicBezTo>
                  <a:pt x="9275" y="7617"/>
                  <a:pt x="9187" y="7751"/>
                  <a:pt x="9040" y="7825"/>
                </a:cubicBezTo>
                <a:cubicBezTo>
                  <a:pt x="9222" y="7939"/>
                  <a:pt x="8651" y="8304"/>
                  <a:pt x="8469" y="8601"/>
                </a:cubicBezTo>
                <a:cubicBezTo>
                  <a:pt x="8469" y="8509"/>
                  <a:pt x="8469" y="8395"/>
                  <a:pt x="8743" y="8213"/>
                </a:cubicBezTo>
                <a:lnTo>
                  <a:pt x="8743" y="8213"/>
                </a:lnTo>
                <a:cubicBezTo>
                  <a:pt x="8263" y="8304"/>
                  <a:pt x="8469" y="8692"/>
                  <a:pt x="8081" y="8874"/>
                </a:cubicBezTo>
                <a:cubicBezTo>
                  <a:pt x="8172" y="8783"/>
                  <a:pt x="8172" y="8783"/>
                  <a:pt x="8172" y="8692"/>
                </a:cubicBezTo>
                <a:lnTo>
                  <a:pt x="8172" y="8692"/>
                </a:lnTo>
                <a:cubicBezTo>
                  <a:pt x="8172" y="8783"/>
                  <a:pt x="7990" y="8875"/>
                  <a:pt x="7898" y="8966"/>
                </a:cubicBezTo>
                <a:cubicBezTo>
                  <a:pt x="7807" y="8966"/>
                  <a:pt x="7807" y="9080"/>
                  <a:pt x="7693" y="9080"/>
                </a:cubicBezTo>
                <a:lnTo>
                  <a:pt x="7693" y="8966"/>
                </a:lnTo>
                <a:cubicBezTo>
                  <a:pt x="7602" y="9080"/>
                  <a:pt x="7510" y="9171"/>
                  <a:pt x="7419" y="9263"/>
                </a:cubicBezTo>
                <a:lnTo>
                  <a:pt x="7693" y="9833"/>
                </a:lnTo>
                <a:cubicBezTo>
                  <a:pt x="8263" y="9445"/>
                  <a:pt x="9040" y="9080"/>
                  <a:pt x="9040" y="8874"/>
                </a:cubicBezTo>
                <a:lnTo>
                  <a:pt x="9040" y="9171"/>
                </a:lnTo>
                <a:cubicBezTo>
                  <a:pt x="9131" y="8966"/>
                  <a:pt x="9222" y="8783"/>
                  <a:pt x="9405" y="8601"/>
                </a:cubicBezTo>
                <a:cubicBezTo>
                  <a:pt x="9519" y="8509"/>
                  <a:pt x="9610" y="8395"/>
                  <a:pt x="9701" y="8395"/>
                </a:cubicBezTo>
                <a:cubicBezTo>
                  <a:pt x="9519" y="8395"/>
                  <a:pt x="9610" y="8304"/>
                  <a:pt x="9701" y="8213"/>
                </a:cubicBezTo>
                <a:cubicBezTo>
                  <a:pt x="9792" y="8393"/>
                  <a:pt x="10084" y="8507"/>
                  <a:pt x="9801" y="8775"/>
                </a:cubicBezTo>
                <a:lnTo>
                  <a:pt x="9801" y="8775"/>
                </a:lnTo>
                <a:cubicBezTo>
                  <a:pt x="9896" y="8692"/>
                  <a:pt x="10098" y="8686"/>
                  <a:pt x="10363" y="8509"/>
                </a:cubicBezTo>
                <a:cubicBezTo>
                  <a:pt x="10272" y="8509"/>
                  <a:pt x="9975" y="8395"/>
                  <a:pt x="10089" y="8304"/>
                </a:cubicBezTo>
                <a:cubicBezTo>
                  <a:pt x="10546" y="8304"/>
                  <a:pt x="10363" y="8304"/>
                  <a:pt x="10843" y="8213"/>
                </a:cubicBezTo>
                <a:cubicBezTo>
                  <a:pt x="10751" y="8213"/>
                  <a:pt x="10751" y="7939"/>
                  <a:pt x="11025" y="7825"/>
                </a:cubicBezTo>
                <a:lnTo>
                  <a:pt x="11025" y="7825"/>
                </a:lnTo>
                <a:cubicBezTo>
                  <a:pt x="10934" y="7939"/>
                  <a:pt x="11117" y="8030"/>
                  <a:pt x="11025" y="8121"/>
                </a:cubicBezTo>
                <a:lnTo>
                  <a:pt x="11505" y="7642"/>
                </a:lnTo>
                <a:lnTo>
                  <a:pt x="11505" y="7642"/>
                </a:lnTo>
                <a:cubicBezTo>
                  <a:pt x="11413" y="7733"/>
                  <a:pt x="11505" y="7825"/>
                  <a:pt x="11687" y="7825"/>
                </a:cubicBezTo>
                <a:cubicBezTo>
                  <a:pt x="11596" y="7825"/>
                  <a:pt x="12167" y="7642"/>
                  <a:pt x="12258" y="7551"/>
                </a:cubicBezTo>
                <a:lnTo>
                  <a:pt x="12258" y="7551"/>
                </a:lnTo>
                <a:lnTo>
                  <a:pt x="12130" y="7615"/>
                </a:lnTo>
                <a:lnTo>
                  <a:pt x="12130" y="7615"/>
                </a:lnTo>
                <a:cubicBezTo>
                  <a:pt x="12641" y="7348"/>
                  <a:pt x="12573" y="7062"/>
                  <a:pt x="13125" y="6797"/>
                </a:cubicBezTo>
                <a:lnTo>
                  <a:pt x="13125" y="6797"/>
                </a:lnTo>
                <a:cubicBezTo>
                  <a:pt x="13125" y="6876"/>
                  <a:pt x="13058" y="7090"/>
                  <a:pt x="13271" y="7090"/>
                </a:cubicBezTo>
                <a:cubicBezTo>
                  <a:pt x="13306" y="7090"/>
                  <a:pt x="13348" y="7084"/>
                  <a:pt x="13399" y="7071"/>
                </a:cubicBezTo>
                <a:cubicBezTo>
                  <a:pt x="13513" y="6889"/>
                  <a:pt x="13787" y="6318"/>
                  <a:pt x="14358" y="6021"/>
                </a:cubicBezTo>
                <a:lnTo>
                  <a:pt x="14449" y="6021"/>
                </a:lnTo>
                <a:lnTo>
                  <a:pt x="14928" y="5747"/>
                </a:lnTo>
                <a:lnTo>
                  <a:pt x="14928" y="5747"/>
                </a:lnTo>
                <a:cubicBezTo>
                  <a:pt x="14655" y="6021"/>
                  <a:pt x="14084" y="6683"/>
                  <a:pt x="13696" y="6980"/>
                </a:cubicBezTo>
                <a:cubicBezTo>
                  <a:pt x="13833" y="6934"/>
                  <a:pt x="13856" y="6934"/>
                  <a:pt x="13893" y="6934"/>
                </a:cubicBezTo>
                <a:cubicBezTo>
                  <a:pt x="13930" y="6934"/>
                  <a:pt x="13981" y="6934"/>
                  <a:pt x="14175" y="6889"/>
                </a:cubicBezTo>
                <a:cubicBezTo>
                  <a:pt x="14241" y="6889"/>
                  <a:pt x="14105" y="6984"/>
                  <a:pt x="13989" y="7037"/>
                </a:cubicBezTo>
                <a:lnTo>
                  <a:pt x="13989" y="7037"/>
                </a:lnTo>
                <a:cubicBezTo>
                  <a:pt x="14244" y="6957"/>
                  <a:pt x="14486" y="6877"/>
                  <a:pt x="14746" y="6797"/>
                </a:cubicBezTo>
                <a:cubicBezTo>
                  <a:pt x="14655" y="6683"/>
                  <a:pt x="15316" y="6501"/>
                  <a:pt x="15225" y="6318"/>
                </a:cubicBezTo>
                <a:lnTo>
                  <a:pt x="15225" y="6318"/>
                </a:lnTo>
                <a:cubicBezTo>
                  <a:pt x="14928" y="6501"/>
                  <a:pt x="14655" y="6683"/>
                  <a:pt x="14358" y="6797"/>
                </a:cubicBezTo>
                <a:cubicBezTo>
                  <a:pt x="14267" y="6683"/>
                  <a:pt x="14746" y="6227"/>
                  <a:pt x="15408" y="6113"/>
                </a:cubicBezTo>
                <a:cubicBezTo>
                  <a:pt x="15499" y="6113"/>
                  <a:pt x="15316" y="6318"/>
                  <a:pt x="15408" y="6409"/>
                </a:cubicBezTo>
                <a:cubicBezTo>
                  <a:pt x="15408" y="6318"/>
                  <a:pt x="15887" y="6113"/>
                  <a:pt x="15978" y="6113"/>
                </a:cubicBezTo>
                <a:lnTo>
                  <a:pt x="15682" y="6318"/>
                </a:lnTo>
                <a:cubicBezTo>
                  <a:pt x="16070" y="6227"/>
                  <a:pt x="16161" y="5930"/>
                  <a:pt x="16640" y="5930"/>
                </a:cubicBezTo>
                <a:cubicBezTo>
                  <a:pt x="16701" y="5930"/>
                  <a:pt x="16762" y="5971"/>
                  <a:pt x="16796" y="5971"/>
                </a:cubicBezTo>
                <a:cubicBezTo>
                  <a:pt x="16813" y="5971"/>
                  <a:pt x="16823" y="5960"/>
                  <a:pt x="16823" y="5930"/>
                </a:cubicBezTo>
                <a:cubicBezTo>
                  <a:pt x="16823" y="5839"/>
                  <a:pt x="16640" y="5359"/>
                  <a:pt x="16823" y="5177"/>
                </a:cubicBezTo>
                <a:lnTo>
                  <a:pt x="17302" y="5177"/>
                </a:lnTo>
                <a:cubicBezTo>
                  <a:pt x="17451" y="5131"/>
                  <a:pt x="17570" y="5108"/>
                  <a:pt x="17653" y="5108"/>
                </a:cubicBezTo>
                <a:cubicBezTo>
                  <a:pt x="17736" y="5108"/>
                  <a:pt x="17782" y="5131"/>
                  <a:pt x="17782" y="5177"/>
                </a:cubicBezTo>
                <a:cubicBezTo>
                  <a:pt x="17873" y="5177"/>
                  <a:pt x="17599" y="5359"/>
                  <a:pt x="17508" y="5451"/>
                </a:cubicBezTo>
                <a:cubicBezTo>
                  <a:pt x="17302" y="5542"/>
                  <a:pt x="17211" y="5656"/>
                  <a:pt x="17211" y="5747"/>
                </a:cubicBezTo>
                <a:cubicBezTo>
                  <a:pt x="17302" y="5656"/>
                  <a:pt x="17394" y="5542"/>
                  <a:pt x="17508" y="5542"/>
                </a:cubicBezTo>
                <a:cubicBezTo>
                  <a:pt x="17508" y="5542"/>
                  <a:pt x="17370" y="5680"/>
                  <a:pt x="17433" y="5680"/>
                </a:cubicBezTo>
                <a:cubicBezTo>
                  <a:pt x="17447" y="5680"/>
                  <a:pt x="17470" y="5673"/>
                  <a:pt x="17508" y="5656"/>
                </a:cubicBezTo>
                <a:lnTo>
                  <a:pt x="17599" y="5542"/>
                </a:lnTo>
                <a:lnTo>
                  <a:pt x="17599" y="5656"/>
                </a:lnTo>
                <a:lnTo>
                  <a:pt x="17599" y="5681"/>
                </a:lnTo>
                <a:lnTo>
                  <a:pt x="17599" y="5681"/>
                </a:lnTo>
                <a:cubicBezTo>
                  <a:pt x="17622" y="5649"/>
                  <a:pt x="17652" y="5604"/>
                  <a:pt x="17690" y="5542"/>
                </a:cubicBezTo>
                <a:lnTo>
                  <a:pt x="17690" y="5542"/>
                </a:lnTo>
                <a:cubicBezTo>
                  <a:pt x="17690" y="5747"/>
                  <a:pt x="17599" y="5839"/>
                  <a:pt x="17508" y="6021"/>
                </a:cubicBezTo>
                <a:cubicBezTo>
                  <a:pt x="17599" y="6021"/>
                  <a:pt x="17599" y="6021"/>
                  <a:pt x="17690" y="6113"/>
                </a:cubicBezTo>
                <a:lnTo>
                  <a:pt x="17690" y="6592"/>
                </a:lnTo>
                <a:lnTo>
                  <a:pt x="17508" y="6592"/>
                </a:lnTo>
                <a:cubicBezTo>
                  <a:pt x="17302" y="7071"/>
                  <a:pt x="17120" y="7254"/>
                  <a:pt x="16937" y="7551"/>
                </a:cubicBezTo>
                <a:lnTo>
                  <a:pt x="16937" y="7642"/>
                </a:lnTo>
                <a:cubicBezTo>
                  <a:pt x="16783" y="7711"/>
                  <a:pt x="16641" y="7896"/>
                  <a:pt x="16619" y="7896"/>
                </a:cubicBezTo>
                <a:cubicBezTo>
                  <a:pt x="16612" y="7896"/>
                  <a:pt x="16618" y="7875"/>
                  <a:pt x="16640" y="7825"/>
                </a:cubicBezTo>
                <a:lnTo>
                  <a:pt x="16640" y="7825"/>
                </a:lnTo>
                <a:lnTo>
                  <a:pt x="16252" y="8213"/>
                </a:lnTo>
                <a:lnTo>
                  <a:pt x="16161" y="8213"/>
                </a:lnTo>
                <a:cubicBezTo>
                  <a:pt x="15978" y="8304"/>
                  <a:pt x="15796" y="8509"/>
                  <a:pt x="15590" y="8601"/>
                </a:cubicBezTo>
                <a:lnTo>
                  <a:pt x="15796" y="8783"/>
                </a:lnTo>
                <a:lnTo>
                  <a:pt x="15887" y="8692"/>
                </a:lnTo>
                <a:cubicBezTo>
                  <a:pt x="15922" y="8692"/>
                  <a:pt x="15944" y="8692"/>
                  <a:pt x="15957" y="8687"/>
                </a:cubicBezTo>
                <a:lnTo>
                  <a:pt x="15957" y="8687"/>
                </a:lnTo>
                <a:cubicBezTo>
                  <a:pt x="15930" y="8749"/>
                  <a:pt x="15887" y="8812"/>
                  <a:pt x="15887" y="8874"/>
                </a:cubicBezTo>
                <a:cubicBezTo>
                  <a:pt x="15978" y="8874"/>
                  <a:pt x="16070" y="8783"/>
                  <a:pt x="16161" y="8601"/>
                </a:cubicBezTo>
                <a:cubicBezTo>
                  <a:pt x="16252" y="8601"/>
                  <a:pt x="16366" y="8509"/>
                  <a:pt x="16458" y="8395"/>
                </a:cubicBezTo>
                <a:lnTo>
                  <a:pt x="16458" y="8395"/>
                </a:lnTo>
                <a:cubicBezTo>
                  <a:pt x="16366" y="8601"/>
                  <a:pt x="16252" y="8874"/>
                  <a:pt x="16070" y="9171"/>
                </a:cubicBezTo>
                <a:lnTo>
                  <a:pt x="16161" y="9171"/>
                </a:lnTo>
                <a:lnTo>
                  <a:pt x="16070" y="9263"/>
                </a:lnTo>
                <a:lnTo>
                  <a:pt x="16161" y="9263"/>
                </a:lnTo>
                <a:lnTo>
                  <a:pt x="16252" y="9354"/>
                </a:lnTo>
                <a:cubicBezTo>
                  <a:pt x="16458" y="9080"/>
                  <a:pt x="16732" y="8783"/>
                  <a:pt x="16937" y="8509"/>
                </a:cubicBezTo>
                <a:lnTo>
                  <a:pt x="17120" y="8395"/>
                </a:lnTo>
                <a:lnTo>
                  <a:pt x="17028" y="8395"/>
                </a:lnTo>
                <a:lnTo>
                  <a:pt x="17211" y="8213"/>
                </a:lnTo>
                <a:cubicBezTo>
                  <a:pt x="17211" y="8121"/>
                  <a:pt x="17302" y="8121"/>
                  <a:pt x="17302" y="8030"/>
                </a:cubicBezTo>
                <a:cubicBezTo>
                  <a:pt x="17690" y="7733"/>
                  <a:pt x="18261" y="7368"/>
                  <a:pt x="18649" y="7071"/>
                </a:cubicBezTo>
                <a:lnTo>
                  <a:pt x="18832" y="6889"/>
                </a:lnTo>
                <a:lnTo>
                  <a:pt x="18649" y="6980"/>
                </a:lnTo>
                <a:cubicBezTo>
                  <a:pt x="18631" y="6988"/>
                  <a:pt x="18618" y="6992"/>
                  <a:pt x="18609" y="6992"/>
                </a:cubicBezTo>
                <a:cubicBezTo>
                  <a:pt x="18540" y="6992"/>
                  <a:pt x="18768" y="6746"/>
                  <a:pt x="18732" y="6746"/>
                </a:cubicBezTo>
                <a:cubicBezTo>
                  <a:pt x="18723" y="6746"/>
                  <a:pt x="18698" y="6761"/>
                  <a:pt x="18649" y="6797"/>
                </a:cubicBezTo>
                <a:cubicBezTo>
                  <a:pt x="18740" y="6683"/>
                  <a:pt x="18832" y="6501"/>
                  <a:pt x="19014" y="6409"/>
                </a:cubicBezTo>
                <a:lnTo>
                  <a:pt x="19105" y="6318"/>
                </a:lnTo>
                <a:cubicBezTo>
                  <a:pt x="19105" y="6318"/>
                  <a:pt x="19220" y="6227"/>
                  <a:pt x="19311" y="6227"/>
                </a:cubicBezTo>
                <a:cubicBezTo>
                  <a:pt x="19402" y="6113"/>
                  <a:pt x="19494" y="6021"/>
                  <a:pt x="19585" y="5930"/>
                </a:cubicBezTo>
                <a:cubicBezTo>
                  <a:pt x="19676" y="5930"/>
                  <a:pt x="19676" y="6021"/>
                  <a:pt x="19676" y="6021"/>
                </a:cubicBezTo>
                <a:cubicBezTo>
                  <a:pt x="19676" y="6021"/>
                  <a:pt x="19402" y="6113"/>
                  <a:pt x="19311" y="6318"/>
                </a:cubicBezTo>
                <a:cubicBezTo>
                  <a:pt x="19402" y="6227"/>
                  <a:pt x="19585" y="6113"/>
                  <a:pt x="19790" y="6021"/>
                </a:cubicBezTo>
                <a:cubicBezTo>
                  <a:pt x="19882" y="5930"/>
                  <a:pt x="20064" y="5839"/>
                  <a:pt x="20155" y="5656"/>
                </a:cubicBezTo>
                <a:cubicBezTo>
                  <a:pt x="20064" y="5656"/>
                  <a:pt x="19973" y="5747"/>
                  <a:pt x="19882" y="5747"/>
                </a:cubicBezTo>
                <a:cubicBezTo>
                  <a:pt x="20064" y="5542"/>
                  <a:pt x="20247" y="5359"/>
                  <a:pt x="20543" y="5177"/>
                </a:cubicBezTo>
                <a:cubicBezTo>
                  <a:pt x="20772" y="4929"/>
                  <a:pt x="20953" y="4761"/>
                  <a:pt x="21166" y="4606"/>
                </a:cubicBezTo>
                <a:lnTo>
                  <a:pt x="20932" y="4606"/>
                </a:lnTo>
                <a:cubicBezTo>
                  <a:pt x="21023" y="4697"/>
                  <a:pt x="20726" y="4880"/>
                  <a:pt x="20361" y="5177"/>
                </a:cubicBezTo>
                <a:cubicBezTo>
                  <a:pt x="20064" y="5359"/>
                  <a:pt x="19790" y="5542"/>
                  <a:pt x="20064" y="5542"/>
                </a:cubicBezTo>
                <a:cubicBezTo>
                  <a:pt x="19676" y="5542"/>
                  <a:pt x="19402" y="5930"/>
                  <a:pt x="18923" y="6113"/>
                </a:cubicBezTo>
                <a:cubicBezTo>
                  <a:pt x="18923" y="6113"/>
                  <a:pt x="19014" y="6113"/>
                  <a:pt x="18740" y="6227"/>
                </a:cubicBezTo>
                <a:lnTo>
                  <a:pt x="18740" y="6318"/>
                </a:lnTo>
                <a:lnTo>
                  <a:pt x="18923" y="6318"/>
                </a:lnTo>
                <a:cubicBezTo>
                  <a:pt x="18832" y="6409"/>
                  <a:pt x="18444" y="6797"/>
                  <a:pt x="18261" y="6889"/>
                </a:cubicBezTo>
                <a:lnTo>
                  <a:pt x="18078" y="7071"/>
                </a:lnTo>
                <a:lnTo>
                  <a:pt x="17964" y="7071"/>
                </a:lnTo>
                <a:lnTo>
                  <a:pt x="17964" y="6980"/>
                </a:lnTo>
                <a:lnTo>
                  <a:pt x="18078" y="6889"/>
                </a:lnTo>
                <a:cubicBezTo>
                  <a:pt x="18078" y="6797"/>
                  <a:pt x="18170" y="6797"/>
                  <a:pt x="18170" y="6797"/>
                </a:cubicBezTo>
                <a:cubicBezTo>
                  <a:pt x="18250" y="6697"/>
                  <a:pt x="18189" y="6615"/>
                  <a:pt x="18235" y="6596"/>
                </a:cubicBezTo>
                <a:lnTo>
                  <a:pt x="18235" y="6596"/>
                </a:lnTo>
                <a:cubicBezTo>
                  <a:pt x="18225" y="6599"/>
                  <a:pt x="18214" y="6603"/>
                  <a:pt x="18203" y="6611"/>
                </a:cubicBezTo>
                <a:lnTo>
                  <a:pt x="18203" y="6611"/>
                </a:lnTo>
                <a:cubicBezTo>
                  <a:pt x="18261" y="6475"/>
                  <a:pt x="18261" y="6396"/>
                  <a:pt x="18261" y="6318"/>
                </a:cubicBezTo>
                <a:cubicBezTo>
                  <a:pt x="18444" y="6227"/>
                  <a:pt x="18535" y="5839"/>
                  <a:pt x="18649" y="5451"/>
                </a:cubicBezTo>
                <a:cubicBezTo>
                  <a:pt x="18740" y="5268"/>
                  <a:pt x="18832" y="4971"/>
                  <a:pt x="18832" y="4789"/>
                </a:cubicBezTo>
                <a:cubicBezTo>
                  <a:pt x="18923" y="4606"/>
                  <a:pt x="18923" y="4309"/>
                  <a:pt x="19014" y="4218"/>
                </a:cubicBezTo>
                <a:lnTo>
                  <a:pt x="19014" y="4218"/>
                </a:lnTo>
                <a:cubicBezTo>
                  <a:pt x="18649" y="4309"/>
                  <a:pt x="18352" y="4401"/>
                  <a:pt x="18078" y="4401"/>
                </a:cubicBezTo>
                <a:lnTo>
                  <a:pt x="17964" y="4606"/>
                </a:lnTo>
                <a:cubicBezTo>
                  <a:pt x="17690" y="4697"/>
                  <a:pt x="17394" y="4697"/>
                  <a:pt x="17120" y="4789"/>
                </a:cubicBezTo>
                <a:cubicBezTo>
                  <a:pt x="17028" y="4880"/>
                  <a:pt x="16823" y="4880"/>
                  <a:pt x="16732" y="4971"/>
                </a:cubicBezTo>
                <a:cubicBezTo>
                  <a:pt x="16549" y="4971"/>
                  <a:pt x="16366" y="5086"/>
                  <a:pt x="16366" y="5086"/>
                </a:cubicBezTo>
                <a:lnTo>
                  <a:pt x="16366" y="5177"/>
                </a:lnTo>
                <a:cubicBezTo>
                  <a:pt x="16070" y="5359"/>
                  <a:pt x="15499" y="5451"/>
                  <a:pt x="14928" y="5656"/>
                </a:cubicBezTo>
                <a:cubicBezTo>
                  <a:pt x="14928" y="5588"/>
                  <a:pt x="14993" y="5561"/>
                  <a:pt x="15069" y="5550"/>
                </a:cubicBezTo>
                <a:lnTo>
                  <a:pt x="15069" y="5550"/>
                </a:lnTo>
                <a:cubicBezTo>
                  <a:pt x="14371" y="5618"/>
                  <a:pt x="13840" y="6120"/>
                  <a:pt x="13308" y="6227"/>
                </a:cubicBezTo>
                <a:cubicBezTo>
                  <a:pt x="13125" y="6318"/>
                  <a:pt x="13034" y="6318"/>
                  <a:pt x="12943" y="6409"/>
                </a:cubicBezTo>
                <a:lnTo>
                  <a:pt x="12829" y="6409"/>
                </a:lnTo>
                <a:cubicBezTo>
                  <a:pt x="12737" y="6409"/>
                  <a:pt x="12555" y="6501"/>
                  <a:pt x="12463" y="6592"/>
                </a:cubicBezTo>
                <a:lnTo>
                  <a:pt x="12372" y="6501"/>
                </a:lnTo>
                <a:lnTo>
                  <a:pt x="12258" y="6592"/>
                </a:lnTo>
                <a:cubicBezTo>
                  <a:pt x="12075" y="6592"/>
                  <a:pt x="12167" y="6683"/>
                  <a:pt x="12258" y="6683"/>
                </a:cubicBezTo>
                <a:cubicBezTo>
                  <a:pt x="12258" y="6683"/>
                  <a:pt x="12167" y="6797"/>
                  <a:pt x="12075" y="6797"/>
                </a:cubicBezTo>
                <a:cubicBezTo>
                  <a:pt x="11919" y="6797"/>
                  <a:pt x="11745" y="6999"/>
                  <a:pt x="11527" y="6999"/>
                </a:cubicBezTo>
                <a:cubicBezTo>
                  <a:pt x="11490" y="6999"/>
                  <a:pt x="11452" y="6993"/>
                  <a:pt x="11413" y="6980"/>
                </a:cubicBezTo>
                <a:cubicBezTo>
                  <a:pt x="11413" y="7071"/>
                  <a:pt x="10660" y="7459"/>
                  <a:pt x="10660" y="7642"/>
                </a:cubicBezTo>
                <a:cubicBezTo>
                  <a:pt x="10660" y="7642"/>
                  <a:pt x="10546" y="7642"/>
                  <a:pt x="10660" y="7551"/>
                </a:cubicBezTo>
                <a:lnTo>
                  <a:pt x="10660" y="7551"/>
                </a:lnTo>
                <a:cubicBezTo>
                  <a:pt x="10546" y="7642"/>
                  <a:pt x="10546" y="7642"/>
                  <a:pt x="10455" y="7642"/>
                </a:cubicBezTo>
                <a:cubicBezTo>
                  <a:pt x="10660" y="7459"/>
                  <a:pt x="10843" y="7254"/>
                  <a:pt x="10934" y="7071"/>
                </a:cubicBezTo>
                <a:cubicBezTo>
                  <a:pt x="10952" y="7053"/>
                  <a:pt x="10963" y="7046"/>
                  <a:pt x="10969" y="7046"/>
                </a:cubicBezTo>
                <a:cubicBezTo>
                  <a:pt x="10992" y="7046"/>
                  <a:pt x="10934" y="7163"/>
                  <a:pt x="10934" y="7163"/>
                </a:cubicBezTo>
                <a:cubicBezTo>
                  <a:pt x="11023" y="7073"/>
                  <a:pt x="11025" y="6984"/>
                  <a:pt x="11110" y="6980"/>
                </a:cubicBezTo>
                <a:lnTo>
                  <a:pt x="11110" y="6980"/>
                </a:lnTo>
                <a:cubicBezTo>
                  <a:pt x="11103" y="7013"/>
                  <a:pt x="11088" y="7074"/>
                  <a:pt x="11056" y="7125"/>
                </a:cubicBezTo>
                <a:lnTo>
                  <a:pt x="11056" y="7125"/>
                </a:lnTo>
                <a:cubicBezTo>
                  <a:pt x="11408" y="6674"/>
                  <a:pt x="11320" y="6498"/>
                  <a:pt x="11231" y="6409"/>
                </a:cubicBezTo>
                <a:cubicBezTo>
                  <a:pt x="11413" y="6227"/>
                  <a:pt x="11505" y="6021"/>
                  <a:pt x="11505" y="5839"/>
                </a:cubicBezTo>
                <a:cubicBezTo>
                  <a:pt x="11550" y="5793"/>
                  <a:pt x="11624" y="5747"/>
                  <a:pt x="11662" y="5747"/>
                </a:cubicBezTo>
                <a:cubicBezTo>
                  <a:pt x="11699" y="5747"/>
                  <a:pt x="11699" y="5793"/>
                  <a:pt x="11596" y="5930"/>
                </a:cubicBezTo>
                <a:cubicBezTo>
                  <a:pt x="11687" y="5839"/>
                  <a:pt x="12372" y="4971"/>
                  <a:pt x="12167" y="4880"/>
                </a:cubicBezTo>
                <a:cubicBezTo>
                  <a:pt x="12258" y="4789"/>
                  <a:pt x="12372" y="4606"/>
                  <a:pt x="12372" y="4606"/>
                </a:cubicBezTo>
                <a:cubicBezTo>
                  <a:pt x="12540" y="4166"/>
                  <a:pt x="12630" y="4130"/>
                  <a:pt x="12715" y="3757"/>
                </a:cubicBezTo>
                <a:lnTo>
                  <a:pt x="12715" y="3757"/>
                </a:lnTo>
                <a:cubicBezTo>
                  <a:pt x="12701" y="3775"/>
                  <a:pt x="12680" y="3796"/>
                  <a:pt x="12646" y="3830"/>
                </a:cubicBezTo>
                <a:cubicBezTo>
                  <a:pt x="12555" y="3556"/>
                  <a:pt x="12737" y="3465"/>
                  <a:pt x="12737" y="2986"/>
                </a:cubicBezTo>
                <a:lnTo>
                  <a:pt x="12737" y="2506"/>
                </a:lnTo>
                <a:cubicBezTo>
                  <a:pt x="12646" y="2415"/>
                  <a:pt x="12646" y="2415"/>
                  <a:pt x="12555" y="2324"/>
                </a:cubicBezTo>
                <a:lnTo>
                  <a:pt x="12463" y="2232"/>
                </a:lnTo>
                <a:cubicBezTo>
                  <a:pt x="12372" y="2118"/>
                  <a:pt x="12258" y="2027"/>
                  <a:pt x="12075" y="1844"/>
                </a:cubicBezTo>
                <a:lnTo>
                  <a:pt x="12075" y="1936"/>
                </a:lnTo>
                <a:cubicBezTo>
                  <a:pt x="12075" y="2027"/>
                  <a:pt x="11984" y="2027"/>
                  <a:pt x="11984" y="2027"/>
                </a:cubicBezTo>
                <a:cubicBezTo>
                  <a:pt x="11984" y="1936"/>
                  <a:pt x="11893" y="1844"/>
                  <a:pt x="11893" y="1662"/>
                </a:cubicBezTo>
                <a:cubicBezTo>
                  <a:pt x="11893" y="1751"/>
                  <a:pt x="11871" y="1819"/>
                  <a:pt x="11835" y="1819"/>
                </a:cubicBezTo>
                <a:cubicBezTo>
                  <a:pt x="11798" y="1819"/>
                  <a:pt x="11745" y="1746"/>
                  <a:pt x="11687" y="1548"/>
                </a:cubicBezTo>
                <a:cubicBezTo>
                  <a:pt x="11801" y="1548"/>
                  <a:pt x="11801" y="1365"/>
                  <a:pt x="11687" y="1091"/>
                </a:cubicBezTo>
                <a:cubicBezTo>
                  <a:pt x="11505" y="886"/>
                  <a:pt x="11322" y="612"/>
                  <a:pt x="11231" y="406"/>
                </a:cubicBezTo>
                <a:lnTo>
                  <a:pt x="11231" y="406"/>
                </a:lnTo>
                <a:cubicBezTo>
                  <a:pt x="11259" y="471"/>
                  <a:pt x="11250" y="495"/>
                  <a:pt x="11215" y="495"/>
                </a:cubicBezTo>
                <a:cubicBezTo>
                  <a:pt x="11139" y="495"/>
                  <a:pt x="10940" y="378"/>
                  <a:pt x="10751" y="315"/>
                </a:cubicBezTo>
                <a:cubicBezTo>
                  <a:pt x="10580" y="262"/>
                  <a:pt x="10416" y="210"/>
                  <a:pt x="10344" y="210"/>
                </a:cubicBezTo>
                <a:cubicBezTo>
                  <a:pt x="10291" y="210"/>
                  <a:pt x="10286" y="238"/>
                  <a:pt x="10363" y="315"/>
                </a:cubicBezTo>
                <a:cubicBezTo>
                  <a:pt x="10089" y="132"/>
                  <a:pt x="10455" y="224"/>
                  <a:pt x="10181" y="41"/>
                </a:cubicBezTo>
                <a:cubicBezTo>
                  <a:pt x="9861" y="41"/>
                  <a:pt x="9582" y="1"/>
                  <a:pt x="9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22" name="Shape 222"/>
        <p:cNvGrpSpPr/>
        <p:nvPr/>
      </p:nvGrpSpPr>
      <p:grpSpPr>
        <a:xfrm>
          <a:off x="0" y="0"/>
          <a:ext cx="0" cy="0"/>
          <a:chOff x="0" y="0"/>
          <a:chExt cx="0" cy="0"/>
        </a:xfrm>
      </p:grpSpPr>
      <p:grpSp>
        <p:nvGrpSpPr>
          <p:cNvPr id="223" name="Google Shape;223;p17"/>
          <p:cNvGrpSpPr/>
          <p:nvPr/>
        </p:nvGrpSpPr>
        <p:grpSpPr>
          <a:xfrm>
            <a:off x="95162" y="199025"/>
            <a:ext cx="8825129" cy="4814880"/>
            <a:chOff x="95162" y="199025"/>
            <a:chExt cx="8825129" cy="4814880"/>
          </a:xfrm>
        </p:grpSpPr>
        <p:sp>
          <p:nvSpPr>
            <p:cNvPr id="224" name="Google Shape;224;p17"/>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17"/>
            <p:cNvGrpSpPr/>
            <p:nvPr/>
          </p:nvGrpSpPr>
          <p:grpSpPr>
            <a:xfrm>
              <a:off x="95162" y="199027"/>
              <a:ext cx="344001" cy="1985625"/>
              <a:chOff x="95162" y="199027"/>
              <a:chExt cx="344001" cy="1985625"/>
            </a:xfrm>
          </p:grpSpPr>
          <p:sp>
            <p:nvSpPr>
              <p:cNvPr id="227" name="Google Shape;227;p17"/>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3" name="Google Shape;233;p17"/>
          <p:cNvSpPr txBox="1"/>
          <p:nvPr>
            <p:ph type="title"/>
          </p:nvPr>
        </p:nvSpPr>
        <p:spPr>
          <a:xfrm>
            <a:off x="1427778" y="1647775"/>
            <a:ext cx="2129700" cy="486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200">
                <a:solidFill>
                  <a:srgbClr val="43434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4" name="Google Shape;234;p17"/>
          <p:cNvSpPr txBox="1"/>
          <p:nvPr>
            <p:ph idx="1" type="subTitle"/>
          </p:nvPr>
        </p:nvSpPr>
        <p:spPr>
          <a:xfrm>
            <a:off x="1427778" y="2129584"/>
            <a:ext cx="2129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rgbClr val="43434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5" name="Google Shape;235;p17"/>
          <p:cNvSpPr txBox="1"/>
          <p:nvPr>
            <p:ph idx="2" type="title"/>
          </p:nvPr>
        </p:nvSpPr>
        <p:spPr>
          <a:xfrm rot="-968">
            <a:off x="5934627" y="1568276"/>
            <a:ext cx="2130600" cy="48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2000"/>
              <a:buNone/>
              <a:defRPr sz="2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6" name="Google Shape;236;p17"/>
          <p:cNvSpPr txBox="1"/>
          <p:nvPr>
            <p:ph idx="3" type="subTitle"/>
          </p:nvPr>
        </p:nvSpPr>
        <p:spPr>
          <a:xfrm>
            <a:off x="5934625" y="2052651"/>
            <a:ext cx="21306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7" name="Google Shape;237;p17"/>
          <p:cNvSpPr txBox="1"/>
          <p:nvPr>
            <p:ph idx="4" type="title"/>
          </p:nvPr>
        </p:nvSpPr>
        <p:spPr>
          <a:xfrm rot="484">
            <a:off x="3680753" y="3284685"/>
            <a:ext cx="2130600" cy="486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200">
                <a:solidFill>
                  <a:srgbClr val="43434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17"/>
          <p:cNvSpPr txBox="1"/>
          <p:nvPr>
            <p:ph idx="5" type="subTitle"/>
          </p:nvPr>
        </p:nvSpPr>
        <p:spPr>
          <a:xfrm rot="-484">
            <a:off x="3680750" y="3767172"/>
            <a:ext cx="2130600" cy="7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accent6"/>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9" name="Google Shape;239;p17"/>
          <p:cNvSpPr txBox="1"/>
          <p:nvPr>
            <p:ph idx="6"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40" name="Shape 240"/>
        <p:cNvGrpSpPr/>
        <p:nvPr/>
      </p:nvGrpSpPr>
      <p:grpSpPr>
        <a:xfrm>
          <a:off x="0" y="0"/>
          <a:ext cx="0" cy="0"/>
          <a:chOff x="0" y="0"/>
          <a:chExt cx="0" cy="0"/>
        </a:xfrm>
      </p:grpSpPr>
      <p:grpSp>
        <p:nvGrpSpPr>
          <p:cNvPr id="241" name="Google Shape;241;p18"/>
          <p:cNvGrpSpPr/>
          <p:nvPr/>
        </p:nvGrpSpPr>
        <p:grpSpPr>
          <a:xfrm>
            <a:off x="95162" y="199025"/>
            <a:ext cx="8825129" cy="4814880"/>
            <a:chOff x="95162" y="199025"/>
            <a:chExt cx="8825129" cy="4814880"/>
          </a:xfrm>
        </p:grpSpPr>
        <p:sp>
          <p:nvSpPr>
            <p:cNvPr id="242" name="Google Shape;242;p18"/>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8"/>
            <p:cNvGrpSpPr/>
            <p:nvPr/>
          </p:nvGrpSpPr>
          <p:grpSpPr>
            <a:xfrm>
              <a:off x="95162" y="199027"/>
              <a:ext cx="344001" cy="1985625"/>
              <a:chOff x="95162" y="199027"/>
              <a:chExt cx="344001" cy="1985625"/>
            </a:xfrm>
          </p:grpSpPr>
          <p:sp>
            <p:nvSpPr>
              <p:cNvPr id="245" name="Google Shape;245;p18"/>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 name="Google Shape;251;p18"/>
          <p:cNvGrpSpPr/>
          <p:nvPr/>
        </p:nvGrpSpPr>
        <p:grpSpPr>
          <a:xfrm>
            <a:off x="581008" y="1060460"/>
            <a:ext cx="8238945" cy="3502066"/>
            <a:chOff x="660879" y="1060484"/>
            <a:chExt cx="7982701" cy="3502066"/>
          </a:xfrm>
        </p:grpSpPr>
        <p:sp>
          <p:nvSpPr>
            <p:cNvPr id="252" name="Google Shape;252;p18"/>
            <p:cNvSpPr/>
            <p:nvPr/>
          </p:nvSpPr>
          <p:spPr>
            <a:xfrm>
              <a:off x="1409700" y="1146150"/>
              <a:ext cx="6495900" cy="341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rot="1850429">
              <a:off x="928431" y="3070550"/>
              <a:ext cx="1018222" cy="1324652"/>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rot="1850429">
              <a:off x="7357806" y="1227825"/>
              <a:ext cx="1018222" cy="1324652"/>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8"/>
          <p:cNvSpPr txBox="1"/>
          <p:nvPr>
            <p:ph idx="1" type="body"/>
          </p:nvPr>
        </p:nvSpPr>
        <p:spPr>
          <a:xfrm>
            <a:off x="2137025" y="1676825"/>
            <a:ext cx="5013900" cy="23622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Font typeface="Didact Gothic"/>
              <a:buChar char="●"/>
              <a:defRPr sz="1600"/>
            </a:lvl1pPr>
            <a:lvl2pPr indent="-317500" lvl="1" marL="914400" rtl="0">
              <a:spcBef>
                <a:spcPts val="1600"/>
              </a:spcBef>
              <a:spcAft>
                <a:spcPts val="0"/>
              </a:spcAft>
              <a:buSzPts val="1400"/>
              <a:buFont typeface="Didact Gothic"/>
              <a:buChar char="○"/>
              <a:defRPr>
                <a:latin typeface="Didact Gothic"/>
                <a:ea typeface="Didact Gothic"/>
                <a:cs typeface="Didact Gothic"/>
                <a:sym typeface="Didact Gothic"/>
              </a:defRPr>
            </a:lvl2pPr>
            <a:lvl3pPr indent="-317500" lvl="2" marL="1371600" rtl="0">
              <a:spcBef>
                <a:spcPts val="1600"/>
              </a:spcBef>
              <a:spcAft>
                <a:spcPts val="0"/>
              </a:spcAft>
              <a:buSzPts val="1400"/>
              <a:buFont typeface="Didact Gothic"/>
              <a:buChar char="■"/>
              <a:defRPr>
                <a:latin typeface="Didact Gothic"/>
                <a:ea typeface="Didact Gothic"/>
                <a:cs typeface="Didact Gothic"/>
                <a:sym typeface="Didact Gothic"/>
              </a:defRPr>
            </a:lvl3pPr>
            <a:lvl4pPr indent="-317500" lvl="3" marL="1828800" rtl="0">
              <a:spcBef>
                <a:spcPts val="1600"/>
              </a:spcBef>
              <a:spcAft>
                <a:spcPts val="0"/>
              </a:spcAft>
              <a:buSzPts val="1400"/>
              <a:buFont typeface="Didact Gothic"/>
              <a:buChar char="●"/>
              <a:defRPr>
                <a:latin typeface="Didact Gothic"/>
                <a:ea typeface="Didact Gothic"/>
                <a:cs typeface="Didact Gothic"/>
                <a:sym typeface="Didact Gothic"/>
              </a:defRPr>
            </a:lvl4pPr>
            <a:lvl5pPr indent="-317500" lvl="4" marL="2286000" rtl="0">
              <a:spcBef>
                <a:spcPts val="1600"/>
              </a:spcBef>
              <a:spcAft>
                <a:spcPts val="0"/>
              </a:spcAft>
              <a:buSzPts val="1400"/>
              <a:buFont typeface="Didact Gothic"/>
              <a:buChar char="○"/>
              <a:defRPr>
                <a:latin typeface="Didact Gothic"/>
                <a:ea typeface="Didact Gothic"/>
                <a:cs typeface="Didact Gothic"/>
                <a:sym typeface="Didact Gothic"/>
              </a:defRPr>
            </a:lvl5pPr>
            <a:lvl6pPr indent="-317500" lvl="5" marL="2743200" rtl="0">
              <a:spcBef>
                <a:spcPts val="1600"/>
              </a:spcBef>
              <a:spcAft>
                <a:spcPts val="0"/>
              </a:spcAft>
              <a:buSzPts val="1400"/>
              <a:buFont typeface="Didact Gothic"/>
              <a:buChar char="■"/>
              <a:defRPr>
                <a:latin typeface="Didact Gothic"/>
                <a:ea typeface="Didact Gothic"/>
                <a:cs typeface="Didact Gothic"/>
                <a:sym typeface="Didact Gothic"/>
              </a:defRPr>
            </a:lvl6pPr>
            <a:lvl7pPr indent="-317500" lvl="6" marL="3200400" rtl="0">
              <a:spcBef>
                <a:spcPts val="1600"/>
              </a:spcBef>
              <a:spcAft>
                <a:spcPts val="0"/>
              </a:spcAft>
              <a:buSzPts val="1400"/>
              <a:buFont typeface="Didact Gothic"/>
              <a:buChar char="●"/>
              <a:defRPr>
                <a:latin typeface="Didact Gothic"/>
                <a:ea typeface="Didact Gothic"/>
                <a:cs typeface="Didact Gothic"/>
                <a:sym typeface="Didact Gothic"/>
              </a:defRPr>
            </a:lvl7pPr>
            <a:lvl8pPr indent="-317500" lvl="7" marL="3657600" rtl="0">
              <a:spcBef>
                <a:spcPts val="1600"/>
              </a:spcBef>
              <a:spcAft>
                <a:spcPts val="0"/>
              </a:spcAft>
              <a:buSzPts val="1400"/>
              <a:buFont typeface="Didact Gothic"/>
              <a:buChar char="○"/>
              <a:defRPr>
                <a:latin typeface="Didact Gothic"/>
                <a:ea typeface="Didact Gothic"/>
                <a:cs typeface="Didact Gothic"/>
                <a:sym typeface="Didact Gothic"/>
              </a:defRPr>
            </a:lvl8pPr>
            <a:lvl9pPr indent="-317500" lvl="8" marL="4114800" rtl="0">
              <a:spcBef>
                <a:spcPts val="1600"/>
              </a:spcBef>
              <a:spcAft>
                <a:spcPts val="1600"/>
              </a:spcAft>
              <a:buSzPts val="1400"/>
              <a:buFont typeface="Didact Gothic"/>
              <a:buChar char="■"/>
              <a:defRPr>
                <a:latin typeface="Didact Gothic"/>
                <a:ea typeface="Didact Gothic"/>
                <a:cs typeface="Didact Gothic"/>
                <a:sym typeface="Didact Gothic"/>
              </a:defRPr>
            </a:lvl9pPr>
          </a:lstStyle>
          <a:p/>
        </p:txBody>
      </p:sp>
      <p:sp>
        <p:nvSpPr>
          <p:cNvPr id="256" name="Google Shape;256;p18"/>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3">
    <p:spTree>
      <p:nvGrpSpPr>
        <p:cNvPr id="257" name="Shape 257"/>
        <p:cNvGrpSpPr/>
        <p:nvPr/>
      </p:nvGrpSpPr>
      <p:grpSpPr>
        <a:xfrm>
          <a:off x="0" y="0"/>
          <a:ext cx="0" cy="0"/>
          <a:chOff x="0" y="0"/>
          <a:chExt cx="0" cy="0"/>
        </a:xfrm>
      </p:grpSpPr>
      <p:grpSp>
        <p:nvGrpSpPr>
          <p:cNvPr id="258" name="Google Shape;258;p19"/>
          <p:cNvGrpSpPr/>
          <p:nvPr/>
        </p:nvGrpSpPr>
        <p:grpSpPr>
          <a:xfrm>
            <a:off x="95162" y="199025"/>
            <a:ext cx="8825129" cy="4814880"/>
            <a:chOff x="95162" y="199025"/>
            <a:chExt cx="8825129" cy="4814880"/>
          </a:xfrm>
        </p:grpSpPr>
        <p:sp>
          <p:nvSpPr>
            <p:cNvPr id="259" name="Google Shape;259;p19"/>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19"/>
            <p:cNvGrpSpPr/>
            <p:nvPr/>
          </p:nvGrpSpPr>
          <p:grpSpPr>
            <a:xfrm>
              <a:off x="95162" y="199027"/>
              <a:ext cx="344001" cy="1985625"/>
              <a:chOff x="95162" y="199027"/>
              <a:chExt cx="344001" cy="1985625"/>
            </a:xfrm>
          </p:grpSpPr>
          <p:sp>
            <p:nvSpPr>
              <p:cNvPr id="262" name="Google Shape;262;p19"/>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8" name="Google Shape;268;p19"/>
          <p:cNvGrpSpPr/>
          <p:nvPr/>
        </p:nvGrpSpPr>
        <p:grpSpPr>
          <a:xfrm>
            <a:off x="642325" y="1575474"/>
            <a:ext cx="4218950" cy="3419486"/>
            <a:chOff x="642325" y="1575474"/>
            <a:chExt cx="4218950" cy="3419486"/>
          </a:xfrm>
        </p:grpSpPr>
        <p:grpSp>
          <p:nvGrpSpPr>
            <p:cNvPr id="269" name="Google Shape;269;p19"/>
            <p:cNvGrpSpPr/>
            <p:nvPr/>
          </p:nvGrpSpPr>
          <p:grpSpPr>
            <a:xfrm>
              <a:off x="1129739" y="1746845"/>
              <a:ext cx="3356771" cy="2825144"/>
              <a:chOff x="6725083" y="1045479"/>
              <a:chExt cx="1867778" cy="1660970"/>
            </a:xfrm>
          </p:grpSpPr>
          <p:sp>
            <p:nvSpPr>
              <p:cNvPr id="270" name="Google Shape;270;p19"/>
              <p:cNvSpPr/>
              <p:nvPr/>
            </p:nvSpPr>
            <p:spPr>
              <a:xfrm>
                <a:off x="6725083" y="1045479"/>
                <a:ext cx="1867778" cy="1660970"/>
              </a:xfrm>
              <a:custGeom>
                <a:rect b="b" l="l" r="r" t="t"/>
                <a:pathLst>
                  <a:path extrusionOk="0" h="35563" w="35472">
                    <a:moveTo>
                      <a:pt x="571" y="0"/>
                    </a:moveTo>
                    <a:cubicBezTo>
                      <a:pt x="274" y="0"/>
                      <a:pt x="1" y="274"/>
                      <a:pt x="1" y="662"/>
                    </a:cubicBezTo>
                    <a:lnTo>
                      <a:pt x="1" y="34900"/>
                    </a:lnTo>
                    <a:cubicBezTo>
                      <a:pt x="1" y="35265"/>
                      <a:pt x="274" y="35562"/>
                      <a:pt x="571" y="35562"/>
                    </a:cubicBezTo>
                    <a:lnTo>
                      <a:pt x="34900" y="35562"/>
                    </a:lnTo>
                    <a:cubicBezTo>
                      <a:pt x="35174" y="35562"/>
                      <a:pt x="35471" y="35265"/>
                      <a:pt x="35471" y="34900"/>
                    </a:cubicBezTo>
                    <a:lnTo>
                      <a:pt x="35471" y="662"/>
                    </a:lnTo>
                    <a:cubicBezTo>
                      <a:pt x="35471" y="274"/>
                      <a:pt x="35174" y="0"/>
                      <a:pt x="349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9"/>
              <p:cNvGrpSpPr/>
              <p:nvPr/>
            </p:nvGrpSpPr>
            <p:grpSpPr>
              <a:xfrm>
                <a:off x="6725083" y="1049729"/>
                <a:ext cx="1867778" cy="1656720"/>
                <a:chOff x="6725083" y="1049729"/>
                <a:chExt cx="1867778" cy="1656720"/>
              </a:xfrm>
            </p:grpSpPr>
            <p:sp>
              <p:nvSpPr>
                <p:cNvPr id="272" name="Google Shape;272;p19"/>
                <p:cNvSpPr/>
                <p:nvPr/>
              </p:nvSpPr>
              <p:spPr>
                <a:xfrm>
                  <a:off x="7500047" y="2295584"/>
                  <a:ext cx="3232" cy="13672"/>
                </a:xfrm>
                <a:custGeom>
                  <a:rect b="b" l="l" r="r" t="t"/>
                  <a:pathLst>
                    <a:path extrusionOk="0" h="389" w="92">
                      <a:moveTo>
                        <a:pt x="1" y="0"/>
                      </a:moveTo>
                      <a:lnTo>
                        <a:pt x="1" y="388"/>
                      </a:lnTo>
                      <a:lnTo>
                        <a:pt x="92" y="388"/>
                      </a:lnTo>
                      <a:lnTo>
                        <a:pt x="92" y="0"/>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6924591" y="1049729"/>
                  <a:ext cx="6055" cy="1656720"/>
                </a:xfrm>
                <a:custGeom>
                  <a:rect b="b" l="l" r="r" t="t"/>
                  <a:pathLst>
                    <a:path extrusionOk="0" h="35472" w="115">
                      <a:moveTo>
                        <a:pt x="1" y="1"/>
                      </a:moveTo>
                      <a:lnTo>
                        <a:pt x="1" y="35471"/>
                      </a:lnTo>
                      <a:lnTo>
                        <a:pt x="115" y="35471"/>
                      </a:lnTo>
                      <a:lnTo>
                        <a:pt x="115"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6725083" y="1200023"/>
                  <a:ext cx="1867778" cy="5418"/>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6725083" y="1369559"/>
                  <a:ext cx="1867778" cy="4297"/>
                </a:xfrm>
                <a:custGeom>
                  <a:rect b="b" l="l" r="r" t="t"/>
                  <a:pathLst>
                    <a:path extrusionOk="0" h="92" w="35472">
                      <a:moveTo>
                        <a:pt x="1" y="0"/>
                      </a:moveTo>
                      <a:lnTo>
                        <a:pt x="1" y="91"/>
                      </a:lnTo>
                      <a:lnTo>
                        <a:pt x="35471" y="91"/>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725083" y="1537974"/>
                  <a:ext cx="1867778" cy="4297"/>
                </a:xfrm>
                <a:custGeom>
                  <a:rect b="b" l="l" r="r" t="t"/>
                  <a:pathLst>
                    <a:path extrusionOk="0" h="92"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725083" y="1706389"/>
                  <a:ext cx="1867778" cy="5418"/>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725083" y="1875925"/>
                  <a:ext cx="1867778" cy="4297"/>
                </a:xfrm>
                <a:custGeom>
                  <a:rect b="b" l="l" r="r" t="t"/>
                  <a:pathLst>
                    <a:path extrusionOk="0" h="92" w="35472">
                      <a:moveTo>
                        <a:pt x="1" y="0"/>
                      </a:moveTo>
                      <a:lnTo>
                        <a:pt x="1" y="91"/>
                      </a:lnTo>
                      <a:lnTo>
                        <a:pt x="35471" y="91"/>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725083" y="2044340"/>
                  <a:ext cx="1867778" cy="4297"/>
                </a:xfrm>
                <a:custGeom>
                  <a:rect b="b" l="l" r="r" t="t"/>
                  <a:pathLst>
                    <a:path extrusionOk="0" h="92"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6725083" y="2212755"/>
                  <a:ext cx="1867778" cy="5418"/>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6725083" y="2377994"/>
                  <a:ext cx="1867778" cy="4344"/>
                </a:xfrm>
                <a:custGeom>
                  <a:rect b="b" l="l" r="r" t="t"/>
                  <a:pathLst>
                    <a:path extrusionOk="0" h="93"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6725083" y="2546456"/>
                  <a:ext cx="1867778" cy="4297"/>
                </a:xfrm>
                <a:custGeom>
                  <a:rect b="b" l="l" r="r" t="t"/>
                  <a:pathLst>
                    <a:path extrusionOk="0" h="92" w="35472">
                      <a:moveTo>
                        <a:pt x="1" y="0"/>
                      </a:moveTo>
                      <a:lnTo>
                        <a:pt x="1" y="92"/>
                      </a:lnTo>
                      <a:lnTo>
                        <a:pt x="35471" y="92"/>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3" name="Google Shape;283;p19"/>
            <p:cNvSpPr/>
            <p:nvPr/>
          </p:nvSpPr>
          <p:spPr>
            <a:xfrm flipH="1" rot="-234570">
              <a:off x="675316" y="1600360"/>
              <a:ext cx="763944" cy="993850"/>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C827D">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flipH="1" rot="826384">
              <a:off x="3990004" y="3924454"/>
              <a:ext cx="763948" cy="993854"/>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C827D">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9"/>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6" name="Google Shape;286;p19"/>
          <p:cNvSpPr txBox="1"/>
          <p:nvPr>
            <p:ph idx="1" type="subTitle"/>
          </p:nvPr>
        </p:nvSpPr>
        <p:spPr>
          <a:xfrm>
            <a:off x="1151263" y="1168878"/>
            <a:ext cx="3646800" cy="48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200"/>
              <a:buFont typeface="Mansalva"/>
              <a:buNone/>
              <a:defRPr sz="2200">
                <a:solidFill>
                  <a:schemeClr val="accent1"/>
                </a:solidFill>
                <a:latin typeface="Mansalva"/>
                <a:ea typeface="Mansalva"/>
                <a:cs typeface="Mansalva"/>
                <a:sym typeface="Mansal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7" name="Google Shape;287;p19"/>
          <p:cNvSpPr txBox="1"/>
          <p:nvPr>
            <p:ph idx="2" type="body"/>
          </p:nvPr>
        </p:nvSpPr>
        <p:spPr>
          <a:xfrm>
            <a:off x="1151263" y="1987550"/>
            <a:ext cx="3213600" cy="2366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6">
    <p:spTree>
      <p:nvGrpSpPr>
        <p:cNvPr id="288" name="Shape 288"/>
        <p:cNvGrpSpPr/>
        <p:nvPr/>
      </p:nvGrpSpPr>
      <p:grpSpPr>
        <a:xfrm>
          <a:off x="0" y="0"/>
          <a:ext cx="0" cy="0"/>
          <a:chOff x="0" y="0"/>
          <a:chExt cx="0" cy="0"/>
        </a:xfrm>
      </p:grpSpPr>
      <p:grpSp>
        <p:nvGrpSpPr>
          <p:cNvPr id="289" name="Google Shape;289;p20"/>
          <p:cNvGrpSpPr/>
          <p:nvPr/>
        </p:nvGrpSpPr>
        <p:grpSpPr>
          <a:xfrm>
            <a:off x="95162" y="199025"/>
            <a:ext cx="8825129" cy="4814880"/>
            <a:chOff x="95162" y="199025"/>
            <a:chExt cx="8825129" cy="4814880"/>
          </a:xfrm>
        </p:grpSpPr>
        <p:sp>
          <p:nvSpPr>
            <p:cNvPr id="290" name="Google Shape;290;p20"/>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20"/>
            <p:cNvGrpSpPr/>
            <p:nvPr/>
          </p:nvGrpSpPr>
          <p:grpSpPr>
            <a:xfrm>
              <a:off x="95162" y="199027"/>
              <a:ext cx="344001" cy="1985625"/>
              <a:chOff x="95162" y="199027"/>
              <a:chExt cx="344001" cy="1985625"/>
            </a:xfrm>
          </p:grpSpPr>
          <p:sp>
            <p:nvSpPr>
              <p:cNvPr id="293" name="Google Shape;293;p20"/>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9" name="Google Shape;299;p20"/>
          <p:cNvSpPr/>
          <p:nvPr/>
        </p:nvSpPr>
        <p:spPr>
          <a:xfrm>
            <a:off x="971550" y="1155675"/>
            <a:ext cx="7372500" cy="341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rot="-489693">
            <a:off x="7694118" y="605061"/>
            <a:ext cx="1018159" cy="1324570"/>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rot="-6465852">
            <a:off x="7694165" y="3667983"/>
            <a:ext cx="1018064" cy="1324446"/>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3" name="Google Shape;303;p20"/>
          <p:cNvSpPr/>
          <p:nvPr/>
        </p:nvSpPr>
        <p:spPr>
          <a:xfrm rot="-9168154">
            <a:off x="438862" y="2563069"/>
            <a:ext cx="1018070" cy="1324454"/>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txBox="1"/>
          <p:nvPr>
            <p:ph idx="1" type="body"/>
          </p:nvPr>
        </p:nvSpPr>
        <p:spPr>
          <a:xfrm>
            <a:off x="1094225" y="1697800"/>
            <a:ext cx="3670200" cy="29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Font typeface="Lato"/>
              <a:buChar char="■"/>
              <a:defRPr sz="1200">
                <a:latin typeface="Lato"/>
                <a:ea typeface="Lato"/>
                <a:cs typeface="Lato"/>
                <a:sym typeface="Lato"/>
              </a:defRPr>
            </a:lvl9pPr>
          </a:lstStyle>
          <a:p/>
        </p:txBody>
      </p:sp>
      <p:sp>
        <p:nvSpPr>
          <p:cNvPr id="305" name="Google Shape;305;p20"/>
          <p:cNvSpPr txBox="1"/>
          <p:nvPr>
            <p:ph idx="2" type="body"/>
          </p:nvPr>
        </p:nvSpPr>
        <p:spPr>
          <a:xfrm>
            <a:off x="4840625" y="1697800"/>
            <a:ext cx="3217500" cy="299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6"/>
              </a:buClr>
              <a:buSzPts val="1400"/>
              <a:buChar char="●"/>
              <a:defRPr sz="1400"/>
            </a:lvl1pPr>
            <a:lvl2pPr indent="-304800" lvl="1" marL="914400" rtl="0">
              <a:spcBef>
                <a:spcPts val="1600"/>
              </a:spcBef>
              <a:spcAft>
                <a:spcPts val="0"/>
              </a:spcAft>
              <a:buClr>
                <a:schemeClr val="accent6"/>
              </a:buClr>
              <a:buSzPts val="1200"/>
              <a:buChar char="○"/>
              <a:defRPr sz="1200"/>
            </a:lvl2pPr>
            <a:lvl3pPr indent="-304800" lvl="2" marL="1371600" rtl="0">
              <a:spcBef>
                <a:spcPts val="1600"/>
              </a:spcBef>
              <a:spcAft>
                <a:spcPts val="0"/>
              </a:spcAft>
              <a:buClr>
                <a:schemeClr val="accent6"/>
              </a:buClr>
              <a:buSzPts val="1200"/>
              <a:buChar char="■"/>
              <a:defRPr sz="1200"/>
            </a:lvl3pPr>
            <a:lvl4pPr indent="-304800" lvl="3" marL="1828800" rtl="0">
              <a:spcBef>
                <a:spcPts val="1600"/>
              </a:spcBef>
              <a:spcAft>
                <a:spcPts val="0"/>
              </a:spcAft>
              <a:buClr>
                <a:schemeClr val="accent6"/>
              </a:buClr>
              <a:buSzPts val="1200"/>
              <a:buChar char="●"/>
              <a:defRPr sz="1200"/>
            </a:lvl4pPr>
            <a:lvl5pPr indent="-304800" lvl="4" marL="2286000" rtl="0">
              <a:spcBef>
                <a:spcPts val="1600"/>
              </a:spcBef>
              <a:spcAft>
                <a:spcPts val="0"/>
              </a:spcAft>
              <a:buClr>
                <a:schemeClr val="accent6"/>
              </a:buClr>
              <a:buSzPts val="1200"/>
              <a:buChar char="○"/>
              <a:defRPr sz="1200"/>
            </a:lvl5pPr>
            <a:lvl6pPr indent="-304800" lvl="5" marL="2743200" rtl="0">
              <a:spcBef>
                <a:spcPts val="1600"/>
              </a:spcBef>
              <a:spcAft>
                <a:spcPts val="0"/>
              </a:spcAft>
              <a:buClr>
                <a:schemeClr val="accent6"/>
              </a:buClr>
              <a:buSzPts val="1200"/>
              <a:buChar char="■"/>
              <a:defRPr sz="1200"/>
            </a:lvl6pPr>
            <a:lvl7pPr indent="-304800" lvl="6" marL="3200400" rtl="0">
              <a:spcBef>
                <a:spcPts val="1600"/>
              </a:spcBef>
              <a:spcAft>
                <a:spcPts val="0"/>
              </a:spcAft>
              <a:buClr>
                <a:schemeClr val="accent6"/>
              </a:buClr>
              <a:buSzPts val="1200"/>
              <a:buChar char="●"/>
              <a:defRPr sz="1200"/>
            </a:lvl7pPr>
            <a:lvl8pPr indent="-304800" lvl="7" marL="3657600" rtl="0">
              <a:spcBef>
                <a:spcPts val="1600"/>
              </a:spcBef>
              <a:spcAft>
                <a:spcPts val="0"/>
              </a:spcAft>
              <a:buClr>
                <a:schemeClr val="accent6"/>
              </a:buClr>
              <a:buSzPts val="1200"/>
              <a:buChar char="○"/>
              <a:defRPr sz="1200"/>
            </a:lvl8pPr>
            <a:lvl9pPr indent="-304800" lvl="8" marL="4114800" rtl="0">
              <a:spcBef>
                <a:spcPts val="1600"/>
              </a:spcBef>
              <a:spcAft>
                <a:spcPts val="1600"/>
              </a:spcAft>
              <a:buClr>
                <a:schemeClr val="accent6"/>
              </a:buClr>
              <a:buSzPts val="1200"/>
              <a:buFont typeface="Lato"/>
              <a:buChar char="■"/>
              <a:defRPr sz="1200">
                <a:latin typeface="Lato"/>
                <a:ea typeface="Lato"/>
                <a:cs typeface="Lato"/>
                <a:sym typeface="Lato"/>
              </a:defRPr>
            </a:lvl9pPr>
          </a:lstStyle>
          <a:p/>
        </p:txBody>
      </p:sp>
      <p:sp>
        <p:nvSpPr>
          <p:cNvPr id="306" name="Google Shape;306;p20"/>
          <p:cNvSpPr txBox="1"/>
          <p:nvPr>
            <p:ph idx="3" type="subTitle"/>
          </p:nvPr>
        </p:nvSpPr>
        <p:spPr>
          <a:xfrm>
            <a:off x="1094225" y="1245850"/>
            <a:ext cx="7068600" cy="32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Font typeface="Lato"/>
              <a:buNone/>
              <a:defRPr>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grpSp>
        <p:nvGrpSpPr>
          <p:cNvPr id="38" name="Google Shape;38;p3"/>
          <p:cNvGrpSpPr/>
          <p:nvPr/>
        </p:nvGrpSpPr>
        <p:grpSpPr>
          <a:xfrm>
            <a:off x="95162" y="199025"/>
            <a:ext cx="8825129" cy="4814880"/>
            <a:chOff x="95162" y="199025"/>
            <a:chExt cx="8825129" cy="4814880"/>
          </a:xfrm>
        </p:grpSpPr>
        <p:sp>
          <p:nvSpPr>
            <p:cNvPr id="39" name="Google Shape;39;p3"/>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95162" y="199027"/>
              <a:ext cx="344001" cy="1985625"/>
              <a:chOff x="95162" y="199027"/>
              <a:chExt cx="344001" cy="1985625"/>
            </a:xfrm>
          </p:grpSpPr>
          <p:sp>
            <p:nvSpPr>
              <p:cNvPr id="42" name="Google Shape;42;p3"/>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 name="Google Shape;48;p3"/>
          <p:cNvSpPr txBox="1"/>
          <p:nvPr>
            <p:ph type="title"/>
          </p:nvPr>
        </p:nvSpPr>
        <p:spPr>
          <a:xfrm>
            <a:off x="4595975" y="1904200"/>
            <a:ext cx="3078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9" name="Google Shape;49;p3"/>
          <p:cNvSpPr txBox="1"/>
          <p:nvPr>
            <p:ph hasCustomPrompt="1" idx="2" type="title"/>
          </p:nvPr>
        </p:nvSpPr>
        <p:spPr>
          <a:xfrm>
            <a:off x="1117900" y="2120650"/>
            <a:ext cx="2171700" cy="145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0" name="Google Shape;50;p3"/>
          <p:cNvSpPr txBox="1"/>
          <p:nvPr>
            <p:ph idx="1" type="subTitle"/>
          </p:nvPr>
        </p:nvSpPr>
        <p:spPr>
          <a:xfrm>
            <a:off x="4595975" y="2822200"/>
            <a:ext cx="3078900" cy="96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rgbClr val="43434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307" name="Shape 307"/>
        <p:cNvGrpSpPr/>
        <p:nvPr/>
      </p:nvGrpSpPr>
      <p:grpSpPr>
        <a:xfrm>
          <a:off x="0" y="0"/>
          <a:ext cx="0" cy="0"/>
          <a:chOff x="0" y="0"/>
          <a:chExt cx="0" cy="0"/>
        </a:xfrm>
      </p:grpSpPr>
      <p:grpSp>
        <p:nvGrpSpPr>
          <p:cNvPr id="308" name="Google Shape;308;p21"/>
          <p:cNvGrpSpPr/>
          <p:nvPr/>
        </p:nvGrpSpPr>
        <p:grpSpPr>
          <a:xfrm>
            <a:off x="95162" y="199025"/>
            <a:ext cx="8825129" cy="4814880"/>
            <a:chOff x="95162" y="199025"/>
            <a:chExt cx="8825129" cy="4814880"/>
          </a:xfrm>
        </p:grpSpPr>
        <p:sp>
          <p:nvSpPr>
            <p:cNvPr id="309" name="Google Shape;309;p21"/>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1"/>
            <p:cNvGrpSpPr/>
            <p:nvPr/>
          </p:nvGrpSpPr>
          <p:grpSpPr>
            <a:xfrm>
              <a:off x="95162" y="199027"/>
              <a:ext cx="344001" cy="1985625"/>
              <a:chOff x="95162" y="199027"/>
              <a:chExt cx="344001" cy="1985625"/>
            </a:xfrm>
          </p:grpSpPr>
          <p:sp>
            <p:nvSpPr>
              <p:cNvPr id="312" name="Google Shape;312;p21"/>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21"/>
          <p:cNvSpPr txBox="1"/>
          <p:nvPr>
            <p:ph type="title"/>
          </p:nvPr>
        </p:nvSpPr>
        <p:spPr>
          <a:xfrm>
            <a:off x="1637100" y="1774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9" name="Google Shape;319;p21"/>
          <p:cNvSpPr txBox="1"/>
          <p:nvPr>
            <p:ph idx="1" type="subTitle"/>
          </p:nvPr>
        </p:nvSpPr>
        <p:spPr>
          <a:xfrm>
            <a:off x="1637100" y="2955475"/>
            <a:ext cx="30828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accent6"/>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2">
    <p:spTree>
      <p:nvGrpSpPr>
        <p:cNvPr id="320" name="Shape 320"/>
        <p:cNvGrpSpPr/>
        <p:nvPr/>
      </p:nvGrpSpPr>
      <p:grpSpPr>
        <a:xfrm>
          <a:off x="0" y="0"/>
          <a:ext cx="0" cy="0"/>
          <a:chOff x="0" y="0"/>
          <a:chExt cx="0" cy="0"/>
        </a:xfrm>
      </p:grpSpPr>
      <p:grpSp>
        <p:nvGrpSpPr>
          <p:cNvPr id="321" name="Google Shape;321;p22"/>
          <p:cNvGrpSpPr/>
          <p:nvPr/>
        </p:nvGrpSpPr>
        <p:grpSpPr>
          <a:xfrm>
            <a:off x="95162" y="199025"/>
            <a:ext cx="8825129" cy="4814880"/>
            <a:chOff x="95162" y="199025"/>
            <a:chExt cx="8825129" cy="4814880"/>
          </a:xfrm>
        </p:grpSpPr>
        <p:sp>
          <p:nvSpPr>
            <p:cNvPr id="322" name="Google Shape;322;p22"/>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2"/>
            <p:cNvGrpSpPr/>
            <p:nvPr/>
          </p:nvGrpSpPr>
          <p:grpSpPr>
            <a:xfrm>
              <a:off x="95162" y="199027"/>
              <a:ext cx="344001" cy="1985625"/>
              <a:chOff x="95162" y="199027"/>
              <a:chExt cx="344001" cy="1985625"/>
            </a:xfrm>
          </p:grpSpPr>
          <p:sp>
            <p:nvSpPr>
              <p:cNvPr id="325" name="Google Shape;325;p22"/>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22"/>
          <p:cNvSpPr txBox="1"/>
          <p:nvPr>
            <p:ph idx="1" type="subTitle"/>
          </p:nvPr>
        </p:nvSpPr>
        <p:spPr>
          <a:xfrm>
            <a:off x="5305495" y="2976450"/>
            <a:ext cx="2552700" cy="13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solidFill>
                  <a:schemeClr val="accent6"/>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32" name="Google Shape;332;p22"/>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3" name="Google Shape;333;p22"/>
          <p:cNvSpPr/>
          <p:nvPr/>
        </p:nvSpPr>
        <p:spPr>
          <a:xfrm>
            <a:off x="1027179" y="4230571"/>
            <a:ext cx="873765" cy="330552"/>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34" name="Shape 334"/>
        <p:cNvGrpSpPr/>
        <p:nvPr/>
      </p:nvGrpSpPr>
      <p:grpSpPr>
        <a:xfrm>
          <a:off x="0" y="0"/>
          <a:ext cx="0" cy="0"/>
          <a:chOff x="0" y="0"/>
          <a:chExt cx="0" cy="0"/>
        </a:xfrm>
      </p:grpSpPr>
      <p:grpSp>
        <p:nvGrpSpPr>
          <p:cNvPr id="335" name="Google Shape;335;p23"/>
          <p:cNvGrpSpPr/>
          <p:nvPr/>
        </p:nvGrpSpPr>
        <p:grpSpPr>
          <a:xfrm>
            <a:off x="95162" y="199025"/>
            <a:ext cx="8825129" cy="4814880"/>
            <a:chOff x="95162" y="199025"/>
            <a:chExt cx="8825129" cy="4814880"/>
          </a:xfrm>
        </p:grpSpPr>
        <p:sp>
          <p:nvSpPr>
            <p:cNvPr id="336" name="Google Shape;336;p23"/>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23"/>
            <p:cNvGrpSpPr/>
            <p:nvPr/>
          </p:nvGrpSpPr>
          <p:grpSpPr>
            <a:xfrm>
              <a:off x="95162" y="199027"/>
              <a:ext cx="344001" cy="1985625"/>
              <a:chOff x="95162" y="199027"/>
              <a:chExt cx="344001" cy="1985625"/>
            </a:xfrm>
          </p:grpSpPr>
          <p:sp>
            <p:nvSpPr>
              <p:cNvPr id="339" name="Google Shape;339;p23"/>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5" name="Google Shape;345;p23"/>
          <p:cNvSpPr/>
          <p:nvPr/>
        </p:nvSpPr>
        <p:spPr>
          <a:xfrm>
            <a:off x="1156450" y="4248224"/>
            <a:ext cx="873763" cy="403735"/>
          </a:xfrm>
          <a:custGeom>
            <a:rect b="b" l="l" r="r" t="t"/>
            <a:pathLst>
              <a:path extrusionOk="0" h="9834" w="21297">
                <a:moveTo>
                  <a:pt x="9313" y="3077"/>
                </a:moveTo>
                <a:lnTo>
                  <a:pt x="9313" y="3077"/>
                </a:lnTo>
                <a:cubicBezTo>
                  <a:pt x="9243" y="3112"/>
                  <a:pt x="9215" y="3137"/>
                  <a:pt x="9214" y="3155"/>
                </a:cubicBezTo>
                <a:lnTo>
                  <a:pt x="9214" y="3155"/>
                </a:lnTo>
                <a:cubicBezTo>
                  <a:pt x="9252" y="3130"/>
                  <a:pt x="9287" y="3104"/>
                  <a:pt x="9313" y="3077"/>
                </a:cubicBezTo>
                <a:close/>
                <a:moveTo>
                  <a:pt x="9222" y="3168"/>
                </a:moveTo>
                <a:cubicBezTo>
                  <a:pt x="9222" y="3168"/>
                  <a:pt x="9221" y="3168"/>
                  <a:pt x="9220" y="3169"/>
                </a:cubicBezTo>
                <a:lnTo>
                  <a:pt x="9220" y="3169"/>
                </a:lnTo>
                <a:cubicBezTo>
                  <a:pt x="9220" y="3169"/>
                  <a:pt x="9221" y="3169"/>
                  <a:pt x="9221" y="3169"/>
                </a:cubicBezTo>
                <a:lnTo>
                  <a:pt x="9221" y="3169"/>
                </a:lnTo>
                <a:lnTo>
                  <a:pt x="9222" y="3168"/>
                </a:lnTo>
                <a:close/>
                <a:moveTo>
                  <a:pt x="9214" y="3155"/>
                </a:moveTo>
                <a:cubicBezTo>
                  <a:pt x="9198" y="3165"/>
                  <a:pt x="9182" y="3175"/>
                  <a:pt x="9165" y="3184"/>
                </a:cubicBezTo>
                <a:lnTo>
                  <a:pt x="9165" y="3184"/>
                </a:lnTo>
                <a:cubicBezTo>
                  <a:pt x="9183" y="3179"/>
                  <a:pt x="9201" y="3174"/>
                  <a:pt x="9220" y="3169"/>
                </a:cubicBezTo>
                <a:lnTo>
                  <a:pt x="9220" y="3169"/>
                </a:lnTo>
                <a:cubicBezTo>
                  <a:pt x="9216" y="3165"/>
                  <a:pt x="9214" y="3160"/>
                  <a:pt x="9214" y="3155"/>
                </a:cubicBezTo>
                <a:close/>
                <a:moveTo>
                  <a:pt x="9165" y="3184"/>
                </a:moveTo>
                <a:cubicBezTo>
                  <a:pt x="9082" y="3209"/>
                  <a:pt x="9012" y="3234"/>
                  <a:pt x="8951" y="3259"/>
                </a:cubicBezTo>
                <a:lnTo>
                  <a:pt x="8951" y="3259"/>
                </a:lnTo>
                <a:cubicBezTo>
                  <a:pt x="9005" y="3258"/>
                  <a:pt x="9087" y="3228"/>
                  <a:pt x="9165" y="3184"/>
                </a:cubicBezTo>
                <a:close/>
                <a:moveTo>
                  <a:pt x="9221" y="3169"/>
                </a:moveTo>
                <a:lnTo>
                  <a:pt x="8834" y="3374"/>
                </a:lnTo>
                <a:cubicBezTo>
                  <a:pt x="8888" y="3390"/>
                  <a:pt x="8941" y="3397"/>
                  <a:pt x="8995" y="3397"/>
                </a:cubicBezTo>
                <a:cubicBezTo>
                  <a:pt x="9234" y="3397"/>
                  <a:pt x="9475" y="3259"/>
                  <a:pt x="9793" y="3259"/>
                </a:cubicBezTo>
                <a:cubicBezTo>
                  <a:pt x="9724" y="3191"/>
                  <a:pt x="9280" y="3226"/>
                  <a:pt x="9221" y="3169"/>
                </a:cubicBezTo>
                <a:close/>
                <a:moveTo>
                  <a:pt x="8224" y="3437"/>
                </a:moveTo>
                <a:lnTo>
                  <a:pt x="8172" y="3465"/>
                </a:lnTo>
                <a:cubicBezTo>
                  <a:pt x="8172" y="3465"/>
                  <a:pt x="8199" y="3453"/>
                  <a:pt x="8224" y="3437"/>
                </a:cubicBezTo>
                <a:close/>
                <a:moveTo>
                  <a:pt x="2103" y="3736"/>
                </a:moveTo>
                <a:lnTo>
                  <a:pt x="2103" y="3736"/>
                </a:lnTo>
                <a:cubicBezTo>
                  <a:pt x="2102" y="3738"/>
                  <a:pt x="2101" y="3739"/>
                  <a:pt x="2100" y="3740"/>
                </a:cubicBezTo>
                <a:lnTo>
                  <a:pt x="2100" y="3740"/>
                </a:lnTo>
                <a:cubicBezTo>
                  <a:pt x="2100" y="3740"/>
                  <a:pt x="2100" y="3739"/>
                  <a:pt x="2101" y="3739"/>
                </a:cubicBezTo>
                <a:cubicBezTo>
                  <a:pt x="2101" y="3738"/>
                  <a:pt x="2102" y="3737"/>
                  <a:pt x="2103" y="3736"/>
                </a:cubicBezTo>
                <a:close/>
                <a:moveTo>
                  <a:pt x="12737" y="3648"/>
                </a:moveTo>
                <a:cubicBezTo>
                  <a:pt x="12730" y="3687"/>
                  <a:pt x="12722" y="3723"/>
                  <a:pt x="12715" y="3757"/>
                </a:cubicBezTo>
                <a:lnTo>
                  <a:pt x="12715" y="3757"/>
                </a:lnTo>
                <a:cubicBezTo>
                  <a:pt x="12737" y="3726"/>
                  <a:pt x="12737" y="3705"/>
                  <a:pt x="12737" y="3648"/>
                </a:cubicBezTo>
                <a:close/>
                <a:moveTo>
                  <a:pt x="21297" y="4515"/>
                </a:moveTo>
                <a:cubicBezTo>
                  <a:pt x="21216" y="4515"/>
                  <a:pt x="21207" y="4515"/>
                  <a:pt x="21206" y="4577"/>
                </a:cubicBezTo>
                <a:lnTo>
                  <a:pt x="21206" y="4577"/>
                </a:lnTo>
                <a:cubicBezTo>
                  <a:pt x="21235" y="4556"/>
                  <a:pt x="21266" y="4536"/>
                  <a:pt x="21297" y="4515"/>
                </a:cubicBezTo>
                <a:close/>
                <a:moveTo>
                  <a:pt x="21206" y="4577"/>
                </a:moveTo>
                <a:lnTo>
                  <a:pt x="21206" y="4577"/>
                </a:lnTo>
                <a:cubicBezTo>
                  <a:pt x="21192" y="4587"/>
                  <a:pt x="21179" y="4597"/>
                  <a:pt x="21166" y="4606"/>
                </a:cubicBezTo>
                <a:lnTo>
                  <a:pt x="21205" y="4606"/>
                </a:lnTo>
                <a:cubicBezTo>
                  <a:pt x="21205" y="4595"/>
                  <a:pt x="21205" y="4586"/>
                  <a:pt x="21206" y="4577"/>
                </a:cubicBezTo>
                <a:close/>
                <a:moveTo>
                  <a:pt x="6091" y="4763"/>
                </a:moveTo>
                <a:cubicBezTo>
                  <a:pt x="6059" y="4772"/>
                  <a:pt x="6023" y="4781"/>
                  <a:pt x="5981" y="4789"/>
                </a:cubicBezTo>
                <a:cubicBezTo>
                  <a:pt x="6056" y="4789"/>
                  <a:pt x="6082" y="4789"/>
                  <a:pt x="6091" y="4763"/>
                </a:cubicBezTo>
                <a:close/>
                <a:moveTo>
                  <a:pt x="15225" y="5542"/>
                </a:moveTo>
                <a:cubicBezTo>
                  <a:pt x="15179" y="5542"/>
                  <a:pt x="15121" y="5542"/>
                  <a:pt x="15069" y="5550"/>
                </a:cubicBezTo>
                <a:lnTo>
                  <a:pt x="15069" y="5550"/>
                </a:lnTo>
                <a:cubicBezTo>
                  <a:pt x="15120" y="5545"/>
                  <a:pt x="15172" y="5542"/>
                  <a:pt x="15225" y="5542"/>
                </a:cubicBezTo>
                <a:close/>
                <a:moveTo>
                  <a:pt x="17599" y="5681"/>
                </a:moveTo>
                <a:cubicBezTo>
                  <a:pt x="17554" y="5745"/>
                  <a:pt x="17536" y="5761"/>
                  <a:pt x="17539" y="5761"/>
                </a:cubicBezTo>
                <a:cubicBezTo>
                  <a:pt x="17543" y="5761"/>
                  <a:pt x="17564" y="5747"/>
                  <a:pt x="17599" y="5747"/>
                </a:cubicBezTo>
                <a:lnTo>
                  <a:pt x="17599" y="5681"/>
                </a:lnTo>
                <a:close/>
                <a:moveTo>
                  <a:pt x="10843" y="6113"/>
                </a:moveTo>
                <a:cubicBezTo>
                  <a:pt x="10751" y="6227"/>
                  <a:pt x="10751" y="6318"/>
                  <a:pt x="10660" y="6409"/>
                </a:cubicBezTo>
                <a:cubicBezTo>
                  <a:pt x="10660" y="6318"/>
                  <a:pt x="10751" y="6227"/>
                  <a:pt x="10843" y="6113"/>
                </a:cubicBezTo>
                <a:close/>
                <a:moveTo>
                  <a:pt x="18261" y="6592"/>
                </a:moveTo>
                <a:cubicBezTo>
                  <a:pt x="18250" y="6592"/>
                  <a:pt x="18241" y="6593"/>
                  <a:pt x="18235" y="6596"/>
                </a:cubicBezTo>
                <a:lnTo>
                  <a:pt x="18235" y="6596"/>
                </a:lnTo>
                <a:cubicBezTo>
                  <a:pt x="18250" y="6592"/>
                  <a:pt x="18261" y="6592"/>
                  <a:pt x="18261" y="6592"/>
                </a:cubicBezTo>
                <a:close/>
                <a:moveTo>
                  <a:pt x="9519" y="5839"/>
                </a:moveTo>
                <a:lnTo>
                  <a:pt x="9519" y="5839"/>
                </a:lnTo>
                <a:cubicBezTo>
                  <a:pt x="9313" y="6021"/>
                  <a:pt x="9131" y="6409"/>
                  <a:pt x="8651" y="6683"/>
                </a:cubicBezTo>
                <a:cubicBezTo>
                  <a:pt x="8651" y="6592"/>
                  <a:pt x="8743" y="6501"/>
                  <a:pt x="8834" y="6409"/>
                </a:cubicBezTo>
                <a:cubicBezTo>
                  <a:pt x="8651" y="6409"/>
                  <a:pt x="8560" y="6592"/>
                  <a:pt x="8469" y="6683"/>
                </a:cubicBezTo>
                <a:cubicBezTo>
                  <a:pt x="8395" y="6535"/>
                  <a:pt x="8816" y="6327"/>
                  <a:pt x="9076" y="6095"/>
                </a:cubicBezTo>
                <a:lnTo>
                  <a:pt x="9076" y="6095"/>
                </a:lnTo>
                <a:cubicBezTo>
                  <a:pt x="9053" y="6129"/>
                  <a:pt x="9040" y="6170"/>
                  <a:pt x="9040" y="6227"/>
                </a:cubicBezTo>
                <a:cubicBezTo>
                  <a:pt x="9222" y="6113"/>
                  <a:pt x="9405" y="5930"/>
                  <a:pt x="9519" y="5839"/>
                </a:cubicBezTo>
                <a:close/>
                <a:moveTo>
                  <a:pt x="9701" y="6592"/>
                </a:moveTo>
                <a:cubicBezTo>
                  <a:pt x="9637" y="6686"/>
                  <a:pt x="9538" y="6806"/>
                  <a:pt x="9581" y="6806"/>
                </a:cubicBezTo>
                <a:cubicBezTo>
                  <a:pt x="9587" y="6806"/>
                  <a:pt x="9597" y="6803"/>
                  <a:pt x="9610" y="6797"/>
                </a:cubicBezTo>
                <a:lnTo>
                  <a:pt x="9793" y="6592"/>
                </a:lnTo>
                <a:close/>
                <a:moveTo>
                  <a:pt x="13989" y="7037"/>
                </a:moveTo>
                <a:cubicBezTo>
                  <a:pt x="13953" y="7048"/>
                  <a:pt x="13916" y="7060"/>
                  <a:pt x="13878" y="7071"/>
                </a:cubicBezTo>
                <a:cubicBezTo>
                  <a:pt x="13904" y="7071"/>
                  <a:pt x="13945" y="7057"/>
                  <a:pt x="13989" y="7037"/>
                </a:cubicBezTo>
                <a:close/>
                <a:moveTo>
                  <a:pt x="11056" y="7125"/>
                </a:moveTo>
                <a:cubicBezTo>
                  <a:pt x="11046" y="7137"/>
                  <a:pt x="11036" y="7150"/>
                  <a:pt x="11025" y="7163"/>
                </a:cubicBezTo>
                <a:cubicBezTo>
                  <a:pt x="11037" y="7151"/>
                  <a:pt x="11047" y="7138"/>
                  <a:pt x="11056" y="7125"/>
                </a:cubicBezTo>
                <a:close/>
                <a:moveTo>
                  <a:pt x="17599" y="7551"/>
                </a:moveTo>
                <a:lnTo>
                  <a:pt x="17599" y="7733"/>
                </a:lnTo>
                <a:cubicBezTo>
                  <a:pt x="17508" y="7825"/>
                  <a:pt x="17508" y="7825"/>
                  <a:pt x="17394" y="7939"/>
                </a:cubicBezTo>
                <a:cubicBezTo>
                  <a:pt x="17394" y="7825"/>
                  <a:pt x="17508" y="7642"/>
                  <a:pt x="17599" y="7551"/>
                </a:cubicBezTo>
                <a:close/>
                <a:moveTo>
                  <a:pt x="11413" y="2506"/>
                </a:moveTo>
                <a:cubicBezTo>
                  <a:pt x="11413" y="2598"/>
                  <a:pt x="11505" y="2598"/>
                  <a:pt x="11505" y="2803"/>
                </a:cubicBezTo>
                <a:cubicBezTo>
                  <a:pt x="11505" y="2803"/>
                  <a:pt x="11413" y="2803"/>
                  <a:pt x="11413" y="2894"/>
                </a:cubicBezTo>
                <a:cubicBezTo>
                  <a:pt x="11505" y="2986"/>
                  <a:pt x="11505" y="3077"/>
                  <a:pt x="11413" y="3465"/>
                </a:cubicBezTo>
                <a:cubicBezTo>
                  <a:pt x="11413" y="3356"/>
                  <a:pt x="11399" y="3322"/>
                  <a:pt x="11378" y="3322"/>
                </a:cubicBezTo>
                <a:cubicBezTo>
                  <a:pt x="11346" y="3322"/>
                  <a:pt x="11298" y="3402"/>
                  <a:pt x="11266" y="3402"/>
                </a:cubicBezTo>
                <a:cubicBezTo>
                  <a:pt x="11245" y="3402"/>
                  <a:pt x="11231" y="3369"/>
                  <a:pt x="11231" y="3259"/>
                </a:cubicBezTo>
                <a:cubicBezTo>
                  <a:pt x="11025" y="3556"/>
                  <a:pt x="11025" y="3830"/>
                  <a:pt x="10934" y="4127"/>
                </a:cubicBezTo>
                <a:cubicBezTo>
                  <a:pt x="10843" y="4309"/>
                  <a:pt x="10751" y="4515"/>
                  <a:pt x="10546" y="4515"/>
                </a:cubicBezTo>
                <a:cubicBezTo>
                  <a:pt x="10510" y="4622"/>
                  <a:pt x="10520" y="4660"/>
                  <a:pt x="10551" y="4660"/>
                </a:cubicBezTo>
                <a:cubicBezTo>
                  <a:pt x="10598" y="4660"/>
                  <a:pt x="10696" y="4570"/>
                  <a:pt x="10751" y="4515"/>
                </a:cubicBezTo>
                <a:cubicBezTo>
                  <a:pt x="10826" y="4347"/>
                  <a:pt x="10901" y="4194"/>
                  <a:pt x="10926" y="4194"/>
                </a:cubicBezTo>
                <a:cubicBezTo>
                  <a:pt x="10931" y="4194"/>
                  <a:pt x="10934" y="4202"/>
                  <a:pt x="10934" y="4218"/>
                </a:cubicBezTo>
                <a:cubicBezTo>
                  <a:pt x="10942" y="4210"/>
                  <a:pt x="10948" y="4207"/>
                  <a:pt x="10954" y="4207"/>
                </a:cubicBezTo>
                <a:cubicBezTo>
                  <a:pt x="11009" y="4207"/>
                  <a:pt x="10918" y="4622"/>
                  <a:pt x="10751" y="4789"/>
                </a:cubicBezTo>
                <a:cubicBezTo>
                  <a:pt x="10660" y="4880"/>
                  <a:pt x="10455" y="4880"/>
                  <a:pt x="10363" y="4971"/>
                </a:cubicBezTo>
                <a:cubicBezTo>
                  <a:pt x="10195" y="5077"/>
                  <a:pt x="10006" y="5163"/>
                  <a:pt x="9834" y="5392"/>
                </a:cubicBezTo>
                <a:lnTo>
                  <a:pt x="9834" y="5392"/>
                </a:lnTo>
                <a:cubicBezTo>
                  <a:pt x="9847" y="5352"/>
                  <a:pt x="9818" y="5334"/>
                  <a:pt x="9884" y="5268"/>
                </a:cubicBezTo>
                <a:lnTo>
                  <a:pt x="9884" y="5268"/>
                </a:lnTo>
                <a:cubicBezTo>
                  <a:pt x="9701" y="5451"/>
                  <a:pt x="9610" y="5656"/>
                  <a:pt x="9313" y="5839"/>
                </a:cubicBezTo>
                <a:cubicBezTo>
                  <a:pt x="9274" y="5917"/>
                  <a:pt x="9219" y="5961"/>
                  <a:pt x="9168" y="6003"/>
                </a:cubicBezTo>
                <a:lnTo>
                  <a:pt x="9168" y="6003"/>
                </a:lnTo>
                <a:cubicBezTo>
                  <a:pt x="9189" y="5979"/>
                  <a:pt x="9207" y="5955"/>
                  <a:pt x="9222" y="5930"/>
                </a:cubicBezTo>
                <a:cubicBezTo>
                  <a:pt x="9083" y="5930"/>
                  <a:pt x="8877" y="6210"/>
                  <a:pt x="8787" y="6210"/>
                </a:cubicBezTo>
                <a:cubicBezTo>
                  <a:pt x="8759" y="6210"/>
                  <a:pt x="8743" y="6183"/>
                  <a:pt x="8743" y="6113"/>
                </a:cubicBezTo>
                <a:cubicBezTo>
                  <a:pt x="8651" y="6501"/>
                  <a:pt x="8263" y="6501"/>
                  <a:pt x="7990" y="6889"/>
                </a:cubicBezTo>
                <a:lnTo>
                  <a:pt x="7990" y="6797"/>
                </a:lnTo>
                <a:cubicBezTo>
                  <a:pt x="7898" y="6797"/>
                  <a:pt x="7807" y="6889"/>
                  <a:pt x="7693" y="6980"/>
                </a:cubicBezTo>
                <a:cubicBezTo>
                  <a:pt x="7693" y="6889"/>
                  <a:pt x="7806" y="6798"/>
                  <a:pt x="7807" y="6797"/>
                </a:cubicBezTo>
                <a:lnTo>
                  <a:pt x="7807" y="6797"/>
                </a:lnTo>
                <a:cubicBezTo>
                  <a:pt x="7693" y="6889"/>
                  <a:pt x="7510" y="6980"/>
                  <a:pt x="7328" y="6980"/>
                </a:cubicBezTo>
                <a:cubicBezTo>
                  <a:pt x="7236" y="7071"/>
                  <a:pt x="7031" y="7071"/>
                  <a:pt x="6940" y="7163"/>
                </a:cubicBezTo>
                <a:cubicBezTo>
                  <a:pt x="7130" y="7071"/>
                  <a:pt x="7213" y="7041"/>
                  <a:pt x="7252" y="7041"/>
                </a:cubicBezTo>
                <a:cubicBezTo>
                  <a:pt x="7328" y="7041"/>
                  <a:pt x="7221" y="7163"/>
                  <a:pt x="7419" y="7163"/>
                </a:cubicBezTo>
                <a:cubicBezTo>
                  <a:pt x="7031" y="7368"/>
                  <a:pt x="6848" y="7368"/>
                  <a:pt x="6757" y="7368"/>
                </a:cubicBezTo>
                <a:cubicBezTo>
                  <a:pt x="6552" y="7368"/>
                  <a:pt x="6369" y="7368"/>
                  <a:pt x="5981" y="7459"/>
                </a:cubicBezTo>
                <a:cubicBezTo>
                  <a:pt x="6186" y="7459"/>
                  <a:pt x="6369" y="7459"/>
                  <a:pt x="6278" y="7551"/>
                </a:cubicBezTo>
                <a:cubicBezTo>
                  <a:pt x="6156" y="7551"/>
                  <a:pt x="5983" y="7591"/>
                  <a:pt x="5855" y="7591"/>
                </a:cubicBezTo>
                <a:cubicBezTo>
                  <a:pt x="5791" y="7591"/>
                  <a:pt x="5737" y="7581"/>
                  <a:pt x="5707" y="7551"/>
                </a:cubicBezTo>
                <a:lnTo>
                  <a:pt x="5707" y="7551"/>
                </a:lnTo>
                <a:cubicBezTo>
                  <a:pt x="5045" y="7733"/>
                  <a:pt x="5798" y="7642"/>
                  <a:pt x="5616" y="7733"/>
                </a:cubicBezTo>
                <a:cubicBezTo>
                  <a:pt x="5319" y="7733"/>
                  <a:pt x="5319" y="7939"/>
                  <a:pt x="5045" y="8030"/>
                </a:cubicBezTo>
                <a:lnTo>
                  <a:pt x="4954" y="7939"/>
                </a:lnTo>
                <a:cubicBezTo>
                  <a:pt x="4269" y="8030"/>
                  <a:pt x="4840" y="8213"/>
                  <a:pt x="4178" y="8213"/>
                </a:cubicBezTo>
                <a:lnTo>
                  <a:pt x="4383" y="8030"/>
                </a:lnTo>
                <a:lnTo>
                  <a:pt x="4086" y="8121"/>
                </a:lnTo>
                <a:lnTo>
                  <a:pt x="4086" y="8030"/>
                </a:lnTo>
                <a:cubicBezTo>
                  <a:pt x="3813" y="8121"/>
                  <a:pt x="3607" y="8121"/>
                  <a:pt x="3242" y="8121"/>
                </a:cubicBezTo>
                <a:cubicBezTo>
                  <a:pt x="3333" y="8121"/>
                  <a:pt x="3242" y="8304"/>
                  <a:pt x="2945" y="8304"/>
                </a:cubicBezTo>
                <a:cubicBezTo>
                  <a:pt x="2671" y="8213"/>
                  <a:pt x="3036" y="8213"/>
                  <a:pt x="2557" y="8213"/>
                </a:cubicBezTo>
                <a:cubicBezTo>
                  <a:pt x="2671" y="8121"/>
                  <a:pt x="2763" y="8121"/>
                  <a:pt x="2945" y="8121"/>
                </a:cubicBezTo>
                <a:lnTo>
                  <a:pt x="3128" y="8030"/>
                </a:lnTo>
                <a:lnTo>
                  <a:pt x="2466" y="8030"/>
                </a:lnTo>
                <a:lnTo>
                  <a:pt x="2557" y="8121"/>
                </a:lnTo>
                <a:cubicBezTo>
                  <a:pt x="2466" y="8121"/>
                  <a:pt x="2375" y="8121"/>
                  <a:pt x="2192" y="8213"/>
                </a:cubicBezTo>
                <a:cubicBezTo>
                  <a:pt x="2192" y="8121"/>
                  <a:pt x="2283" y="8121"/>
                  <a:pt x="2283" y="8121"/>
                </a:cubicBezTo>
                <a:lnTo>
                  <a:pt x="2101" y="8121"/>
                </a:lnTo>
                <a:cubicBezTo>
                  <a:pt x="2192" y="8121"/>
                  <a:pt x="2283" y="8030"/>
                  <a:pt x="2375" y="8030"/>
                </a:cubicBezTo>
                <a:lnTo>
                  <a:pt x="2192" y="8030"/>
                </a:lnTo>
                <a:cubicBezTo>
                  <a:pt x="2283" y="7939"/>
                  <a:pt x="2283" y="7939"/>
                  <a:pt x="2375" y="7939"/>
                </a:cubicBezTo>
                <a:lnTo>
                  <a:pt x="2375" y="7825"/>
                </a:lnTo>
                <a:cubicBezTo>
                  <a:pt x="2283" y="7825"/>
                  <a:pt x="2375" y="7733"/>
                  <a:pt x="2466" y="7642"/>
                </a:cubicBezTo>
                <a:lnTo>
                  <a:pt x="2466" y="7551"/>
                </a:lnTo>
                <a:cubicBezTo>
                  <a:pt x="2854" y="7254"/>
                  <a:pt x="3128" y="7071"/>
                  <a:pt x="3516" y="6592"/>
                </a:cubicBezTo>
                <a:lnTo>
                  <a:pt x="3813" y="6501"/>
                </a:lnTo>
                <a:cubicBezTo>
                  <a:pt x="3891" y="6422"/>
                  <a:pt x="3893" y="6404"/>
                  <a:pt x="3867" y="6404"/>
                </a:cubicBezTo>
                <a:cubicBezTo>
                  <a:pt x="3843" y="6404"/>
                  <a:pt x="3796" y="6419"/>
                  <a:pt x="3763" y="6419"/>
                </a:cubicBezTo>
                <a:cubicBezTo>
                  <a:pt x="3704" y="6419"/>
                  <a:pt x="3686" y="6372"/>
                  <a:pt x="3904" y="6113"/>
                </a:cubicBezTo>
                <a:cubicBezTo>
                  <a:pt x="4033" y="6015"/>
                  <a:pt x="4094" y="5987"/>
                  <a:pt x="4127" y="5987"/>
                </a:cubicBezTo>
                <a:cubicBezTo>
                  <a:pt x="4171" y="5987"/>
                  <a:pt x="4162" y="6041"/>
                  <a:pt x="4207" y="6041"/>
                </a:cubicBezTo>
                <a:cubicBezTo>
                  <a:pt x="4221" y="6041"/>
                  <a:pt x="4241" y="6035"/>
                  <a:pt x="4269" y="6021"/>
                </a:cubicBezTo>
                <a:cubicBezTo>
                  <a:pt x="4383" y="5839"/>
                  <a:pt x="4657" y="5451"/>
                  <a:pt x="5136" y="5359"/>
                </a:cubicBezTo>
                <a:lnTo>
                  <a:pt x="5136" y="5359"/>
                </a:lnTo>
                <a:cubicBezTo>
                  <a:pt x="5045" y="5451"/>
                  <a:pt x="4954" y="5451"/>
                  <a:pt x="4748" y="5542"/>
                </a:cubicBezTo>
                <a:cubicBezTo>
                  <a:pt x="4954" y="5542"/>
                  <a:pt x="5045" y="5451"/>
                  <a:pt x="5136" y="5451"/>
                </a:cubicBezTo>
                <a:cubicBezTo>
                  <a:pt x="4892" y="5695"/>
                  <a:pt x="4663" y="5862"/>
                  <a:pt x="4807" y="5862"/>
                </a:cubicBezTo>
                <a:cubicBezTo>
                  <a:pt x="4838" y="5862"/>
                  <a:pt x="4886" y="5855"/>
                  <a:pt x="4954" y="5839"/>
                </a:cubicBezTo>
                <a:cubicBezTo>
                  <a:pt x="4748" y="5542"/>
                  <a:pt x="5981" y="5086"/>
                  <a:pt x="5890" y="4789"/>
                </a:cubicBezTo>
                <a:lnTo>
                  <a:pt x="6095" y="4697"/>
                </a:lnTo>
                <a:lnTo>
                  <a:pt x="6095" y="4697"/>
                </a:lnTo>
                <a:cubicBezTo>
                  <a:pt x="6095" y="4729"/>
                  <a:pt x="6095" y="4749"/>
                  <a:pt x="6091" y="4763"/>
                </a:cubicBezTo>
                <a:lnTo>
                  <a:pt x="6091" y="4763"/>
                </a:lnTo>
                <a:cubicBezTo>
                  <a:pt x="6418" y="4665"/>
                  <a:pt x="6228" y="4489"/>
                  <a:pt x="6666" y="4218"/>
                </a:cubicBezTo>
                <a:cubicBezTo>
                  <a:pt x="6757" y="4172"/>
                  <a:pt x="6848" y="4150"/>
                  <a:pt x="6905" y="4150"/>
                </a:cubicBezTo>
                <a:cubicBezTo>
                  <a:pt x="6962" y="4150"/>
                  <a:pt x="6985" y="4172"/>
                  <a:pt x="6940" y="4218"/>
                </a:cubicBezTo>
                <a:lnTo>
                  <a:pt x="7328" y="3944"/>
                </a:lnTo>
                <a:cubicBezTo>
                  <a:pt x="7419" y="3944"/>
                  <a:pt x="7419" y="3944"/>
                  <a:pt x="7328" y="4036"/>
                </a:cubicBezTo>
                <a:cubicBezTo>
                  <a:pt x="7510" y="3944"/>
                  <a:pt x="7693" y="3739"/>
                  <a:pt x="7898" y="3648"/>
                </a:cubicBezTo>
                <a:lnTo>
                  <a:pt x="7898" y="3739"/>
                </a:lnTo>
                <a:cubicBezTo>
                  <a:pt x="7990" y="3648"/>
                  <a:pt x="8081" y="3465"/>
                  <a:pt x="8172" y="3374"/>
                </a:cubicBezTo>
                <a:cubicBezTo>
                  <a:pt x="8303" y="3374"/>
                  <a:pt x="8267" y="3410"/>
                  <a:pt x="8224" y="3437"/>
                </a:cubicBezTo>
                <a:lnTo>
                  <a:pt x="8224" y="3437"/>
                </a:lnTo>
                <a:lnTo>
                  <a:pt x="8560" y="3259"/>
                </a:lnTo>
                <a:cubicBezTo>
                  <a:pt x="8651" y="3259"/>
                  <a:pt x="8469" y="3465"/>
                  <a:pt x="8172" y="3556"/>
                </a:cubicBezTo>
                <a:cubicBezTo>
                  <a:pt x="8237" y="3569"/>
                  <a:pt x="8290" y="3574"/>
                  <a:pt x="8335" y="3574"/>
                </a:cubicBezTo>
                <a:cubicBezTo>
                  <a:pt x="8572" y="3574"/>
                  <a:pt x="8578" y="3415"/>
                  <a:pt x="8951" y="3259"/>
                </a:cubicBezTo>
                <a:lnTo>
                  <a:pt x="8951" y="3259"/>
                </a:lnTo>
                <a:cubicBezTo>
                  <a:pt x="8950" y="3259"/>
                  <a:pt x="8949" y="3259"/>
                  <a:pt x="8948" y="3259"/>
                </a:cubicBezTo>
                <a:cubicBezTo>
                  <a:pt x="9040" y="3077"/>
                  <a:pt x="9131" y="3077"/>
                  <a:pt x="9313" y="3077"/>
                </a:cubicBezTo>
                <a:cubicBezTo>
                  <a:pt x="9405" y="3077"/>
                  <a:pt x="9610" y="2986"/>
                  <a:pt x="9793" y="2894"/>
                </a:cubicBezTo>
                <a:cubicBezTo>
                  <a:pt x="9793" y="2921"/>
                  <a:pt x="9808" y="2932"/>
                  <a:pt x="9838" y="2932"/>
                </a:cubicBezTo>
                <a:cubicBezTo>
                  <a:pt x="9910" y="2932"/>
                  <a:pt x="10062" y="2868"/>
                  <a:pt x="10272" y="2803"/>
                </a:cubicBezTo>
                <a:lnTo>
                  <a:pt x="10272" y="2894"/>
                </a:lnTo>
                <a:cubicBezTo>
                  <a:pt x="10546" y="2803"/>
                  <a:pt x="10455" y="2803"/>
                  <a:pt x="10660" y="2598"/>
                </a:cubicBezTo>
                <a:cubicBezTo>
                  <a:pt x="10934" y="2598"/>
                  <a:pt x="11025" y="2598"/>
                  <a:pt x="11117" y="2689"/>
                </a:cubicBezTo>
                <a:cubicBezTo>
                  <a:pt x="11322" y="2689"/>
                  <a:pt x="11231" y="2689"/>
                  <a:pt x="11117" y="2598"/>
                </a:cubicBezTo>
                <a:cubicBezTo>
                  <a:pt x="11117" y="2598"/>
                  <a:pt x="11025" y="2506"/>
                  <a:pt x="11231" y="2506"/>
                </a:cubicBezTo>
                <a:close/>
                <a:moveTo>
                  <a:pt x="9801" y="8775"/>
                </a:moveTo>
                <a:cubicBezTo>
                  <a:pt x="9798" y="8778"/>
                  <a:pt x="9795" y="8780"/>
                  <a:pt x="9793" y="8783"/>
                </a:cubicBezTo>
                <a:cubicBezTo>
                  <a:pt x="9796" y="8781"/>
                  <a:pt x="9798" y="8778"/>
                  <a:pt x="9801" y="8775"/>
                </a:cubicBezTo>
                <a:close/>
                <a:moveTo>
                  <a:pt x="9263" y="1"/>
                </a:moveTo>
                <a:cubicBezTo>
                  <a:pt x="9103" y="1"/>
                  <a:pt x="8933" y="11"/>
                  <a:pt x="8743" y="41"/>
                </a:cubicBezTo>
                <a:cubicBezTo>
                  <a:pt x="8263" y="132"/>
                  <a:pt x="7898" y="132"/>
                  <a:pt x="7419" y="315"/>
                </a:cubicBezTo>
                <a:cubicBezTo>
                  <a:pt x="7419" y="315"/>
                  <a:pt x="7510" y="315"/>
                  <a:pt x="7328" y="406"/>
                </a:cubicBezTo>
                <a:lnTo>
                  <a:pt x="6848" y="406"/>
                </a:lnTo>
                <a:cubicBezTo>
                  <a:pt x="6666" y="520"/>
                  <a:pt x="6757" y="703"/>
                  <a:pt x="6369" y="703"/>
                </a:cubicBezTo>
                <a:cubicBezTo>
                  <a:pt x="6369" y="703"/>
                  <a:pt x="6460" y="703"/>
                  <a:pt x="6369" y="794"/>
                </a:cubicBezTo>
                <a:cubicBezTo>
                  <a:pt x="5410" y="977"/>
                  <a:pt x="4566" y="1456"/>
                  <a:pt x="3698" y="1936"/>
                </a:cubicBezTo>
                <a:cubicBezTo>
                  <a:pt x="2854" y="2415"/>
                  <a:pt x="2101" y="2986"/>
                  <a:pt x="1233" y="3465"/>
                </a:cubicBezTo>
                <a:cubicBezTo>
                  <a:pt x="1320" y="3438"/>
                  <a:pt x="1364" y="3427"/>
                  <a:pt x="1380" y="3427"/>
                </a:cubicBezTo>
                <a:cubicBezTo>
                  <a:pt x="1419" y="3427"/>
                  <a:pt x="1298" y="3492"/>
                  <a:pt x="1233" y="3556"/>
                </a:cubicBezTo>
                <a:cubicBezTo>
                  <a:pt x="1325" y="3556"/>
                  <a:pt x="1233" y="3648"/>
                  <a:pt x="1325" y="3648"/>
                </a:cubicBezTo>
                <a:cubicBezTo>
                  <a:pt x="1051" y="3830"/>
                  <a:pt x="845" y="3944"/>
                  <a:pt x="663" y="4127"/>
                </a:cubicBezTo>
                <a:cubicBezTo>
                  <a:pt x="663" y="4309"/>
                  <a:pt x="1" y="4697"/>
                  <a:pt x="92" y="4880"/>
                </a:cubicBezTo>
                <a:lnTo>
                  <a:pt x="183" y="4697"/>
                </a:lnTo>
                <a:lnTo>
                  <a:pt x="183" y="4697"/>
                </a:lnTo>
                <a:cubicBezTo>
                  <a:pt x="155" y="4816"/>
                  <a:pt x="198" y="4854"/>
                  <a:pt x="277" y="4854"/>
                </a:cubicBezTo>
                <a:cubicBezTo>
                  <a:pt x="411" y="4854"/>
                  <a:pt x="648" y="4746"/>
                  <a:pt x="819" y="4746"/>
                </a:cubicBezTo>
                <a:cubicBezTo>
                  <a:pt x="875" y="4746"/>
                  <a:pt x="924" y="4757"/>
                  <a:pt x="959" y="4789"/>
                </a:cubicBezTo>
                <a:cubicBezTo>
                  <a:pt x="1047" y="4415"/>
                  <a:pt x="1749" y="4317"/>
                  <a:pt x="2066" y="3801"/>
                </a:cubicBezTo>
                <a:lnTo>
                  <a:pt x="2066" y="3801"/>
                </a:lnTo>
                <a:cubicBezTo>
                  <a:pt x="2063" y="3817"/>
                  <a:pt x="2071" y="3830"/>
                  <a:pt x="2101" y="3830"/>
                </a:cubicBezTo>
                <a:cubicBezTo>
                  <a:pt x="2192" y="3648"/>
                  <a:pt x="2283" y="3556"/>
                  <a:pt x="2557" y="3374"/>
                </a:cubicBezTo>
                <a:lnTo>
                  <a:pt x="2557" y="3465"/>
                </a:lnTo>
                <a:cubicBezTo>
                  <a:pt x="3333" y="2894"/>
                  <a:pt x="3698" y="2689"/>
                  <a:pt x="4657" y="2232"/>
                </a:cubicBezTo>
                <a:lnTo>
                  <a:pt x="4566" y="2232"/>
                </a:lnTo>
                <a:cubicBezTo>
                  <a:pt x="4748" y="2118"/>
                  <a:pt x="4840" y="2118"/>
                  <a:pt x="4954" y="2118"/>
                </a:cubicBezTo>
                <a:cubicBezTo>
                  <a:pt x="4991" y="2062"/>
                  <a:pt x="4989" y="2041"/>
                  <a:pt x="4964" y="2041"/>
                </a:cubicBezTo>
                <a:cubicBezTo>
                  <a:pt x="4894" y="2041"/>
                  <a:pt x="4639" y="2206"/>
                  <a:pt x="4560" y="2206"/>
                </a:cubicBezTo>
                <a:cubicBezTo>
                  <a:pt x="4531" y="2206"/>
                  <a:pt x="4526" y="2183"/>
                  <a:pt x="4566" y="2118"/>
                </a:cubicBezTo>
                <a:cubicBezTo>
                  <a:pt x="4748" y="2118"/>
                  <a:pt x="5045" y="1936"/>
                  <a:pt x="5410" y="1844"/>
                </a:cubicBezTo>
                <a:cubicBezTo>
                  <a:pt x="5798" y="1662"/>
                  <a:pt x="6186" y="1548"/>
                  <a:pt x="6278" y="1548"/>
                </a:cubicBezTo>
                <a:cubicBezTo>
                  <a:pt x="6666" y="1456"/>
                  <a:pt x="6186" y="1548"/>
                  <a:pt x="6460" y="1365"/>
                </a:cubicBezTo>
                <a:lnTo>
                  <a:pt x="6460" y="1365"/>
                </a:lnTo>
                <a:lnTo>
                  <a:pt x="6552" y="1456"/>
                </a:lnTo>
                <a:lnTo>
                  <a:pt x="6666" y="1365"/>
                </a:lnTo>
                <a:cubicBezTo>
                  <a:pt x="6757" y="1319"/>
                  <a:pt x="6848" y="1297"/>
                  <a:pt x="6917" y="1297"/>
                </a:cubicBezTo>
                <a:cubicBezTo>
                  <a:pt x="6985" y="1297"/>
                  <a:pt x="7031" y="1319"/>
                  <a:pt x="7031" y="1365"/>
                </a:cubicBezTo>
                <a:cubicBezTo>
                  <a:pt x="6940" y="1365"/>
                  <a:pt x="6848" y="1456"/>
                  <a:pt x="6848" y="1456"/>
                </a:cubicBezTo>
                <a:cubicBezTo>
                  <a:pt x="7016" y="1400"/>
                  <a:pt x="7261" y="1310"/>
                  <a:pt x="7447" y="1249"/>
                </a:cubicBezTo>
                <a:lnTo>
                  <a:pt x="7447" y="1249"/>
                </a:lnTo>
                <a:cubicBezTo>
                  <a:pt x="7437" y="1256"/>
                  <a:pt x="7428" y="1264"/>
                  <a:pt x="7419" y="1274"/>
                </a:cubicBezTo>
                <a:cubicBezTo>
                  <a:pt x="7466" y="1252"/>
                  <a:pt x="7515" y="1231"/>
                  <a:pt x="7566" y="1211"/>
                </a:cubicBezTo>
                <a:lnTo>
                  <a:pt x="7566" y="1211"/>
                </a:lnTo>
                <a:cubicBezTo>
                  <a:pt x="7626" y="1193"/>
                  <a:pt x="7671" y="1182"/>
                  <a:pt x="7693" y="1182"/>
                </a:cubicBezTo>
                <a:cubicBezTo>
                  <a:pt x="7675" y="1182"/>
                  <a:pt x="7658" y="1182"/>
                  <a:pt x="7640" y="1183"/>
                </a:cubicBezTo>
                <a:lnTo>
                  <a:pt x="7640" y="1183"/>
                </a:lnTo>
                <a:cubicBezTo>
                  <a:pt x="8005" y="1051"/>
                  <a:pt x="8458" y="961"/>
                  <a:pt x="8834" y="886"/>
                </a:cubicBezTo>
                <a:cubicBezTo>
                  <a:pt x="9074" y="840"/>
                  <a:pt x="9313" y="817"/>
                  <a:pt x="9542" y="817"/>
                </a:cubicBezTo>
                <a:cubicBezTo>
                  <a:pt x="9770" y="817"/>
                  <a:pt x="9987" y="840"/>
                  <a:pt x="10181" y="886"/>
                </a:cubicBezTo>
                <a:lnTo>
                  <a:pt x="10181" y="794"/>
                </a:lnTo>
                <a:cubicBezTo>
                  <a:pt x="10363" y="794"/>
                  <a:pt x="10455" y="886"/>
                  <a:pt x="10546" y="886"/>
                </a:cubicBezTo>
                <a:cubicBezTo>
                  <a:pt x="10546" y="977"/>
                  <a:pt x="10660" y="977"/>
                  <a:pt x="10751" y="977"/>
                </a:cubicBezTo>
                <a:cubicBezTo>
                  <a:pt x="10751" y="1091"/>
                  <a:pt x="10843" y="1091"/>
                  <a:pt x="10843" y="1182"/>
                </a:cubicBezTo>
                <a:cubicBezTo>
                  <a:pt x="10934" y="1182"/>
                  <a:pt x="10934" y="1274"/>
                  <a:pt x="10934" y="1274"/>
                </a:cubicBezTo>
                <a:cubicBezTo>
                  <a:pt x="11025" y="1365"/>
                  <a:pt x="11025" y="1365"/>
                  <a:pt x="11117" y="1456"/>
                </a:cubicBezTo>
                <a:cubicBezTo>
                  <a:pt x="11231" y="1456"/>
                  <a:pt x="11322" y="1662"/>
                  <a:pt x="11322" y="1844"/>
                </a:cubicBezTo>
                <a:cubicBezTo>
                  <a:pt x="11254" y="1814"/>
                  <a:pt x="11188" y="1804"/>
                  <a:pt x="11123" y="1804"/>
                </a:cubicBezTo>
                <a:cubicBezTo>
                  <a:pt x="10995" y="1804"/>
                  <a:pt x="10873" y="1844"/>
                  <a:pt x="10751" y="1844"/>
                </a:cubicBezTo>
                <a:lnTo>
                  <a:pt x="10934" y="1844"/>
                </a:lnTo>
                <a:cubicBezTo>
                  <a:pt x="10873" y="1905"/>
                  <a:pt x="10769" y="1925"/>
                  <a:pt x="10650" y="1925"/>
                </a:cubicBezTo>
                <a:cubicBezTo>
                  <a:pt x="10412" y="1925"/>
                  <a:pt x="10112" y="1844"/>
                  <a:pt x="9975" y="1844"/>
                </a:cubicBezTo>
                <a:cubicBezTo>
                  <a:pt x="9884" y="1844"/>
                  <a:pt x="9975" y="1844"/>
                  <a:pt x="10089" y="1753"/>
                </a:cubicBezTo>
                <a:lnTo>
                  <a:pt x="10089" y="1753"/>
                </a:lnTo>
                <a:cubicBezTo>
                  <a:pt x="9405" y="1844"/>
                  <a:pt x="10089" y="1936"/>
                  <a:pt x="9610" y="2118"/>
                </a:cubicBezTo>
                <a:cubicBezTo>
                  <a:pt x="9546" y="2054"/>
                  <a:pt x="9572" y="1989"/>
                  <a:pt x="9489" y="1989"/>
                </a:cubicBezTo>
                <a:cubicBezTo>
                  <a:pt x="9454" y="1989"/>
                  <a:pt x="9400" y="2000"/>
                  <a:pt x="9313" y="2027"/>
                </a:cubicBezTo>
                <a:cubicBezTo>
                  <a:pt x="9131" y="2027"/>
                  <a:pt x="8469" y="2598"/>
                  <a:pt x="7990" y="2598"/>
                </a:cubicBezTo>
                <a:cubicBezTo>
                  <a:pt x="8081" y="2598"/>
                  <a:pt x="8172" y="2598"/>
                  <a:pt x="7990" y="2803"/>
                </a:cubicBezTo>
                <a:cubicBezTo>
                  <a:pt x="7693" y="2986"/>
                  <a:pt x="7031" y="2986"/>
                  <a:pt x="6848" y="3259"/>
                </a:cubicBezTo>
                <a:lnTo>
                  <a:pt x="6757" y="3259"/>
                </a:lnTo>
                <a:cubicBezTo>
                  <a:pt x="6552" y="3465"/>
                  <a:pt x="5981" y="3739"/>
                  <a:pt x="5890" y="3944"/>
                </a:cubicBezTo>
                <a:cubicBezTo>
                  <a:pt x="5862" y="3927"/>
                  <a:pt x="5832" y="3919"/>
                  <a:pt x="5800" y="3919"/>
                </a:cubicBezTo>
                <a:cubicBezTo>
                  <a:pt x="5618" y="3919"/>
                  <a:pt x="5369" y="4168"/>
                  <a:pt x="5136" y="4401"/>
                </a:cubicBezTo>
                <a:cubicBezTo>
                  <a:pt x="4838" y="4559"/>
                  <a:pt x="4661" y="4757"/>
                  <a:pt x="4554" y="4757"/>
                </a:cubicBezTo>
                <a:cubicBezTo>
                  <a:pt x="4521" y="4757"/>
                  <a:pt x="4496" y="4740"/>
                  <a:pt x="4474" y="4697"/>
                </a:cubicBezTo>
                <a:cubicBezTo>
                  <a:pt x="4178" y="4880"/>
                  <a:pt x="3995" y="5086"/>
                  <a:pt x="3813" y="5268"/>
                </a:cubicBezTo>
                <a:lnTo>
                  <a:pt x="3813" y="5177"/>
                </a:lnTo>
                <a:cubicBezTo>
                  <a:pt x="3333" y="5542"/>
                  <a:pt x="3242" y="5747"/>
                  <a:pt x="3128" y="5930"/>
                </a:cubicBezTo>
                <a:cubicBezTo>
                  <a:pt x="3036" y="5930"/>
                  <a:pt x="3036" y="5839"/>
                  <a:pt x="3036" y="5839"/>
                </a:cubicBezTo>
                <a:cubicBezTo>
                  <a:pt x="2763" y="6113"/>
                  <a:pt x="2557" y="6227"/>
                  <a:pt x="2466" y="6409"/>
                </a:cubicBezTo>
                <a:cubicBezTo>
                  <a:pt x="2283" y="6501"/>
                  <a:pt x="2192" y="6683"/>
                  <a:pt x="1987" y="6980"/>
                </a:cubicBezTo>
                <a:lnTo>
                  <a:pt x="1895" y="6980"/>
                </a:lnTo>
                <a:cubicBezTo>
                  <a:pt x="1895" y="6980"/>
                  <a:pt x="1804" y="6980"/>
                  <a:pt x="1713" y="7163"/>
                </a:cubicBezTo>
                <a:cubicBezTo>
                  <a:pt x="1621" y="7254"/>
                  <a:pt x="1416" y="7368"/>
                  <a:pt x="1233" y="7551"/>
                </a:cubicBezTo>
                <a:cubicBezTo>
                  <a:pt x="959" y="7939"/>
                  <a:pt x="480" y="8395"/>
                  <a:pt x="183" y="8783"/>
                </a:cubicBezTo>
                <a:lnTo>
                  <a:pt x="275" y="8783"/>
                </a:lnTo>
                <a:cubicBezTo>
                  <a:pt x="571" y="8783"/>
                  <a:pt x="959" y="8874"/>
                  <a:pt x="1233" y="8874"/>
                </a:cubicBezTo>
                <a:cubicBezTo>
                  <a:pt x="1621" y="8966"/>
                  <a:pt x="1987" y="8966"/>
                  <a:pt x="2283" y="9080"/>
                </a:cubicBezTo>
                <a:lnTo>
                  <a:pt x="3036" y="9080"/>
                </a:lnTo>
                <a:cubicBezTo>
                  <a:pt x="3128" y="9080"/>
                  <a:pt x="3333" y="8966"/>
                  <a:pt x="3424" y="8874"/>
                </a:cubicBezTo>
                <a:cubicBezTo>
                  <a:pt x="3607" y="8874"/>
                  <a:pt x="3813" y="8783"/>
                  <a:pt x="3995" y="8783"/>
                </a:cubicBezTo>
                <a:cubicBezTo>
                  <a:pt x="3242" y="8783"/>
                  <a:pt x="4086" y="8601"/>
                  <a:pt x="3698" y="8601"/>
                </a:cubicBezTo>
                <a:cubicBezTo>
                  <a:pt x="3785" y="8574"/>
                  <a:pt x="3888" y="8563"/>
                  <a:pt x="3982" y="8563"/>
                </a:cubicBezTo>
                <a:cubicBezTo>
                  <a:pt x="4209" y="8563"/>
                  <a:pt x="4388" y="8627"/>
                  <a:pt x="4178" y="8692"/>
                </a:cubicBezTo>
                <a:lnTo>
                  <a:pt x="4086" y="8692"/>
                </a:lnTo>
                <a:cubicBezTo>
                  <a:pt x="4056" y="8722"/>
                  <a:pt x="4066" y="8732"/>
                  <a:pt x="4101" y="8732"/>
                </a:cubicBezTo>
                <a:cubicBezTo>
                  <a:pt x="4170" y="8732"/>
                  <a:pt x="4338" y="8692"/>
                  <a:pt x="4474" y="8692"/>
                </a:cubicBezTo>
                <a:cubicBezTo>
                  <a:pt x="4657" y="8692"/>
                  <a:pt x="4850" y="8651"/>
                  <a:pt x="4958" y="8651"/>
                </a:cubicBezTo>
                <a:cubicBezTo>
                  <a:pt x="5012" y="8651"/>
                  <a:pt x="5045" y="8661"/>
                  <a:pt x="5045" y="8692"/>
                </a:cubicBezTo>
                <a:cubicBezTo>
                  <a:pt x="5319" y="8601"/>
                  <a:pt x="5707" y="8509"/>
                  <a:pt x="6095" y="8395"/>
                </a:cubicBezTo>
                <a:cubicBezTo>
                  <a:pt x="6369" y="8304"/>
                  <a:pt x="6757" y="8213"/>
                  <a:pt x="7122" y="8121"/>
                </a:cubicBezTo>
                <a:cubicBezTo>
                  <a:pt x="7807" y="7825"/>
                  <a:pt x="8378" y="7551"/>
                  <a:pt x="9040" y="7163"/>
                </a:cubicBezTo>
                <a:lnTo>
                  <a:pt x="8743" y="7071"/>
                </a:lnTo>
                <a:lnTo>
                  <a:pt x="9222" y="6889"/>
                </a:lnTo>
                <a:cubicBezTo>
                  <a:pt x="9260" y="6851"/>
                  <a:pt x="9298" y="6829"/>
                  <a:pt x="9310" y="6829"/>
                </a:cubicBezTo>
                <a:cubicBezTo>
                  <a:pt x="9326" y="6829"/>
                  <a:pt x="9291" y="6873"/>
                  <a:pt x="9131" y="6980"/>
                </a:cubicBezTo>
                <a:cubicBezTo>
                  <a:pt x="9313" y="6980"/>
                  <a:pt x="9519" y="6592"/>
                  <a:pt x="9519" y="6592"/>
                </a:cubicBezTo>
                <a:cubicBezTo>
                  <a:pt x="9644" y="6512"/>
                  <a:pt x="9709" y="6481"/>
                  <a:pt x="9736" y="6481"/>
                </a:cubicBezTo>
                <a:cubicBezTo>
                  <a:pt x="9770" y="6481"/>
                  <a:pt x="9743" y="6531"/>
                  <a:pt x="9701" y="6592"/>
                </a:cubicBezTo>
                <a:cubicBezTo>
                  <a:pt x="9884" y="6409"/>
                  <a:pt x="9884" y="6318"/>
                  <a:pt x="10181" y="6021"/>
                </a:cubicBezTo>
                <a:cubicBezTo>
                  <a:pt x="10242" y="5991"/>
                  <a:pt x="10282" y="5981"/>
                  <a:pt x="10309" y="5981"/>
                </a:cubicBezTo>
                <a:cubicBezTo>
                  <a:pt x="10363" y="5981"/>
                  <a:pt x="10363" y="6021"/>
                  <a:pt x="10363" y="6021"/>
                </a:cubicBezTo>
                <a:cubicBezTo>
                  <a:pt x="10363" y="6021"/>
                  <a:pt x="10402" y="5982"/>
                  <a:pt x="10455" y="5930"/>
                </a:cubicBezTo>
                <a:lnTo>
                  <a:pt x="10363" y="5930"/>
                </a:lnTo>
                <a:cubicBezTo>
                  <a:pt x="10409" y="5884"/>
                  <a:pt x="10432" y="5862"/>
                  <a:pt x="10443" y="5862"/>
                </a:cubicBezTo>
                <a:cubicBezTo>
                  <a:pt x="10455" y="5862"/>
                  <a:pt x="10455" y="5884"/>
                  <a:pt x="10455" y="5930"/>
                </a:cubicBezTo>
                <a:cubicBezTo>
                  <a:pt x="10483" y="5902"/>
                  <a:pt x="10514" y="5870"/>
                  <a:pt x="10546" y="5839"/>
                </a:cubicBezTo>
                <a:cubicBezTo>
                  <a:pt x="10660" y="5747"/>
                  <a:pt x="10843" y="5542"/>
                  <a:pt x="10934" y="5451"/>
                </a:cubicBezTo>
                <a:cubicBezTo>
                  <a:pt x="10843" y="5451"/>
                  <a:pt x="10751" y="5451"/>
                  <a:pt x="10660" y="5542"/>
                </a:cubicBezTo>
                <a:cubicBezTo>
                  <a:pt x="10792" y="5345"/>
                  <a:pt x="10923" y="5195"/>
                  <a:pt x="10884" y="5195"/>
                </a:cubicBezTo>
                <a:cubicBezTo>
                  <a:pt x="10875" y="5195"/>
                  <a:pt x="10858" y="5202"/>
                  <a:pt x="10830" y="5218"/>
                </a:cubicBezTo>
                <a:lnTo>
                  <a:pt x="10830" y="5218"/>
                </a:lnTo>
                <a:cubicBezTo>
                  <a:pt x="11047" y="5060"/>
                  <a:pt x="11436" y="4639"/>
                  <a:pt x="11596" y="4218"/>
                </a:cubicBezTo>
                <a:cubicBezTo>
                  <a:pt x="11893" y="3648"/>
                  <a:pt x="11984" y="3077"/>
                  <a:pt x="11984" y="2986"/>
                </a:cubicBezTo>
                <a:lnTo>
                  <a:pt x="11984" y="2803"/>
                </a:lnTo>
                <a:lnTo>
                  <a:pt x="11984" y="2689"/>
                </a:lnTo>
                <a:lnTo>
                  <a:pt x="12075" y="2689"/>
                </a:lnTo>
                <a:cubicBezTo>
                  <a:pt x="12075" y="2803"/>
                  <a:pt x="12075" y="2803"/>
                  <a:pt x="11984" y="2803"/>
                </a:cubicBezTo>
                <a:lnTo>
                  <a:pt x="12075" y="2894"/>
                </a:lnTo>
                <a:cubicBezTo>
                  <a:pt x="12075" y="2986"/>
                  <a:pt x="12167" y="2986"/>
                  <a:pt x="12167" y="2986"/>
                </a:cubicBezTo>
                <a:cubicBezTo>
                  <a:pt x="12167" y="2986"/>
                  <a:pt x="12258" y="2986"/>
                  <a:pt x="12258" y="3168"/>
                </a:cubicBezTo>
                <a:cubicBezTo>
                  <a:pt x="12372" y="3168"/>
                  <a:pt x="12258" y="3374"/>
                  <a:pt x="12167" y="3556"/>
                </a:cubicBezTo>
                <a:cubicBezTo>
                  <a:pt x="12075" y="3739"/>
                  <a:pt x="11893" y="3944"/>
                  <a:pt x="11893" y="4127"/>
                </a:cubicBezTo>
                <a:cubicBezTo>
                  <a:pt x="11874" y="4145"/>
                  <a:pt x="11863" y="4152"/>
                  <a:pt x="11857" y="4152"/>
                </a:cubicBezTo>
                <a:cubicBezTo>
                  <a:pt x="11831" y="4152"/>
                  <a:pt x="11874" y="4036"/>
                  <a:pt x="11801" y="4036"/>
                </a:cubicBezTo>
                <a:cubicBezTo>
                  <a:pt x="11596" y="4606"/>
                  <a:pt x="11596" y="4606"/>
                  <a:pt x="11505" y="5086"/>
                </a:cubicBezTo>
                <a:lnTo>
                  <a:pt x="11231" y="5359"/>
                </a:lnTo>
                <a:cubicBezTo>
                  <a:pt x="11281" y="5326"/>
                  <a:pt x="11316" y="5311"/>
                  <a:pt x="11338" y="5311"/>
                </a:cubicBezTo>
                <a:cubicBezTo>
                  <a:pt x="11441" y="5311"/>
                  <a:pt x="11305" y="5613"/>
                  <a:pt x="11231" y="5930"/>
                </a:cubicBezTo>
                <a:cubicBezTo>
                  <a:pt x="11322" y="5839"/>
                  <a:pt x="11413" y="5747"/>
                  <a:pt x="11505" y="5747"/>
                </a:cubicBezTo>
                <a:cubicBezTo>
                  <a:pt x="11413" y="5930"/>
                  <a:pt x="11322" y="6113"/>
                  <a:pt x="11231" y="6227"/>
                </a:cubicBezTo>
                <a:cubicBezTo>
                  <a:pt x="11198" y="6253"/>
                  <a:pt x="11175" y="6264"/>
                  <a:pt x="11158" y="6264"/>
                </a:cubicBezTo>
                <a:cubicBezTo>
                  <a:pt x="11117" y="6264"/>
                  <a:pt x="11117" y="6194"/>
                  <a:pt x="11117" y="6113"/>
                </a:cubicBezTo>
                <a:lnTo>
                  <a:pt x="11117" y="6227"/>
                </a:lnTo>
                <a:cubicBezTo>
                  <a:pt x="11069" y="6251"/>
                  <a:pt x="11033" y="6262"/>
                  <a:pt x="11009" y="6262"/>
                </a:cubicBezTo>
                <a:cubicBezTo>
                  <a:pt x="10940" y="6262"/>
                  <a:pt x="10958" y="6173"/>
                  <a:pt x="11025" y="6021"/>
                </a:cubicBezTo>
                <a:lnTo>
                  <a:pt x="11231" y="5930"/>
                </a:lnTo>
                <a:cubicBezTo>
                  <a:pt x="11231" y="5747"/>
                  <a:pt x="11231" y="5656"/>
                  <a:pt x="11117" y="5656"/>
                </a:cubicBezTo>
                <a:lnTo>
                  <a:pt x="11025" y="5747"/>
                </a:lnTo>
                <a:lnTo>
                  <a:pt x="10934" y="5839"/>
                </a:lnTo>
                <a:lnTo>
                  <a:pt x="10751" y="5930"/>
                </a:lnTo>
                <a:lnTo>
                  <a:pt x="10843" y="5930"/>
                </a:lnTo>
                <a:cubicBezTo>
                  <a:pt x="10660" y="6113"/>
                  <a:pt x="10455" y="6318"/>
                  <a:pt x="10272" y="6501"/>
                </a:cubicBezTo>
                <a:cubicBezTo>
                  <a:pt x="10089" y="6980"/>
                  <a:pt x="9975" y="7459"/>
                  <a:pt x="9405" y="8030"/>
                </a:cubicBezTo>
                <a:cubicBezTo>
                  <a:pt x="9405" y="7825"/>
                  <a:pt x="9313" y="7939"/>
                  <a:pt x="9222" y="7825"/>
                </a:cubicBezTo>
                <a:cubicBezTo>
                  <a:pt x="9519" y="7733"/>
                  <a:pt x="9610" y="7368"/>
                  <a:pt x="9884" y="7071"/>
                </a:cubicBezTo>
                <a:lnTo>
                  <a:pt x="9884" y="7071"/>
                </a:lnTo>
                <a:cubicBezTo>
                  <a:pt x="9854" y="7102"/>
                  <a:pt x="9833" y="7112"/>
                  <a:pt x="9820" y="7112"/>
                </a:cubicBezTo>
                <a:cubicBezTo>
                  <a:pt x="9793" y="7112"/>
                  <a:pt x="9793" y="7071"/>
                  <a:pt x="9793" y="7071"/>
                </a:cubicBezTo>
                <a:cubicBezTo>
                  <a:pt x="9610" y="7254"/>
                  <a:pt x="9519" y="7459"/>
                  <a:pt x="9313" y="7642"/>
                </a:cubicBezTo>
                <a:cubicBezTo>
                  <a:pt x="9313" y="7624"/>
                  <a:pt x="9310" y="7617"/>
                  <a:pt x="9303" y="7617"/>
                </a:cubicBezTo>
                <a:cubicBezTo>
                  <a:pt x="9275" y="7617"/>
                  <a:pt x="9187" y="7751"/>
                  <a:pt x="9040" y="7825"/>
                </a:cubicBezTo>
                <a:cubicBezTo>
                  <a:pt x="9222" y="7939"/>
                  <a:pt x="8651" y="8304"/>
                  <a:pt x="8469" y="8601"/>
                </a:cubicBezTo>
                <a:cubicBezTo>
                  <a:pt x="8469" y="8509"/>
                  <a:pt x="8469" y="8395"/>
                  <a:pt x="8743" y="8213"/>
                </a:cubicBezTo>
                <a:lnTo>
                  <a:pt x="8743" y="8213"/>
                </a:lnTo>
                <a:cubicBezTo>
                  <a:pt x="8263" y="8304"/>
                  <a:pt x="8469" y="8692"/>
                  <a:pt x="8081" y="8874"/>
                </a:cubicBezTo>
                <a:cubicBezTo>
                  <a:pt x="8172" y="8783"/>
                  <a:pt x="8172" y="8783"/>
                  <a:pt x="8172" y="8692"/>
                </a:cubicBezTo>
                <a:lnTo>
                  <a:pt x="8172" y="8692"/>
                </a:lnTo>
                <a:cubicBezTo>
                  <a:pt x="8172" y="8783"/>
                  <a:pt x="7990" y="8875"/>
                  <a:pt x="7898" y="8966"/>
                </a:cubicBezTo>
                <a:cubicBezTo>
                  <a:pt x="7807" y="8966"/>
                  <a:pt x="7807" y="9080"/>
                  <a:pt x="7693" y="9080"/>
                </a:cubicBezTo>
                <a:lnTo>
                  <a:pt x="7693" y="8966"/>
                </a:lnTo>
                <a:cubicBezTo>
                  <a:pt x="7602" y="9080"/>
                  <a:pt x="7510" y="9171"/>
                  <a:pt x="7419" y="9263"/>
                </a:cubicBezTo>
                <a:lnTo>
                  <a:pt x="7693" y="9833"/>
                </a:lnTo>
                <a:cubicBezTo>
                  <a:pt x="8263" y="9445"/>
                  <a:pt x="9040" y="9080"/>
                  <a:pt x="9040" y="8874"/>
                </a:cubicBezTo>
                <a:lnTo>
                  <a:pt x="9040" y="9171"/>
                </a:lnTo>
                <a:cubicBezTo>
                  <a:pt x="9131" y="8966"/>
                  <a:pt x="9222" y="8783"/>
                  <a:pt x="9405" y="8601"/>
                </a:cubicBezTo>
                <a:cubicBezTo>
                  <a:pt x="9519" y="8509"/>
                  <a:pt x="9610" y="8395"/>
                  <a:pt x="9701" y="8395"/>
                </a:cubicBezTo>
                <a:cubicBezTo>
                  <a:pt x="9519" y="8395"/>
                  <a:pt x="9610" y="8304"/>
                  <a:pt x="9701" y="8213"/>
                </a:cubicBezTo>
                <a:cubicBezTo>
                  <a:pt x="9792" y="8393"/>
                  <a:pt x="10084" y="8507"/>
                  <a:pt x="9801" y="8775"/>
                </a:cubicBezTo>
                <a:lnTo>
                  <a:pt x="9801" y="8775"/>
                </a:lnTo>
                <a:cubicBezTo>
                  <a:pt x="9896" y="8692"/>
                  <a:pt x="10098" y="8686"/>
                  <a:pt x="10363" y="8509"/>
                </a:cubicBezTo>
                <a:cubicBezTo>
                  <a:pt x="10272" y="8509"/>
                  <a:pt x="9975" y="8395"/>
                  <a:pt x="10089" y="8304"/>
                </a:cubicBezTo>
                <a:cubicBezTo>
                  <a:pt x="10546" y="8304"/>
                  <a:pt x="10363" y="8304"/>
                  <a:pt x="10843" y="8213"/>
                </a:cubicBezTo>
                <a:cubicBezTo>
                  <a:pt x="10751" y="8213"/>
                  <a:pt x="10751" y="7939"/>
                  <a:pt x="11025" y="7825"/>
                </a:cubicBezTo>
                <a:lnTo>
                  <a:pt x="11025" y="7825"/>
                </a:lnTo>
                <a:cubicBezTo>
                  <a:pt x="10934" y="7939"/>
                  <a:pt x="11117" y="8030"/>
                  <a:pt x="11025" y="8121"/>
                </a:cubicBezTo>
                <a:lnTo>
                  <a:pt x="11505" y="7642"/>
                </a:lnTo>
                <a:lnTo>
                  <a:pt x="11505" y="7642"/>
                </a:lnTo>
                <a:cubicBezTo>
                  <a:pt x="11413" y="7733"/>
                  <a:pt x="11505" y="7825"/>
                  <a:pt x="11687" y="7825"/>
                </a:cubicBezTo>
                <a:cubicBezTo>
                  <a:pt x="11596" y="7825"/>
                  <a:pt x="12167" y="7642"/>
                  <a:pt x="12258" y="7551"/>
                </a:cubicBezTo>
                <a:lnTo>
                  <a:pt x="12258" y="7551"/>
                </a:lnTo>
                <a:lnTo>
                  <a:pt x="12130" y="7615"/>
                </a:lnTo>
                <a:lnTo>
                  <a:pt x="12130" y="7615"/>
                </a:lnTo>
                <a:cubicBezTo>
                  <a:pt x="12641" y="7348"/>
                  <a:pt x="12573" y="7062"/>
                  <a:pt x="13125" y="6797"/>
                </a:cubicBezTo>
                <a:lnTo>
                  <a:pt x="13125" y="6797"/>
                </a:lnTo>
                <a:cubicBezTo>
                  <a:pt x="13125" y="6876"/>
                  <a:pt x="13058" y="7090"/>
                  <a:pt x="13271" y="7090"/>
                </a:cubicBezTo>
                <a:cubicBezTo>
                  <a:pt x="13306" y="7090"/>
                  <a:pt x="13348" y="7084"/>
                  <a:pt x="13399" y="7071"/>
                </a:cubicBezTo>
                <a:cubicBezTo>
                  <a:pt x="13513" y="6889"/>
                  <a:pt x="13787" y="6318"/>
                  <a:pt x="14358" y="6021"/>
                </a:cubicBezTo>
                <a:lnTo>
                  <a:pt x="14449" y="6021"/>
                </a:lnTo>
                <a:lnTo>
                  <a:pt x="14928" y="5747"/>
                </a:lnTo>
                <a:lnTo>
                  <a:pt x="14928" y="5747"/>
                </a:lnTo>
                <a:cubicBezTo>
                  <a:pt x="14655" y="6021"/>
                  <a:pt x="14084" y="6683"/>
                  <a:pt x="13696" y="6980"/>
                </a:cubicBezTo>
                <a:cubicBezTo>
                  <a:pt x="13833" y="6934"/>
                  <a:pt x="13856" y="6934"/>
                  <a:pt x="13893" y="6934"/>
                </a:cubicBezTo>
                <a:cubicBezTo>
                  <a:pt x="13930" y="6934"/>
                  <a:pt x="13981" y="6934"/>
                  <a:pt x="14175" y="6889"/>
                </a:cubicBezTo>
                <a:cubicBezTo>
                  <a:pt x="14241" y="6889"/>
                  <a:pt x="14105" y="6984"/>
                  <a:pt x="13989" y="7037"/>
                </a:cubicBezTo>
                <a:lnTo>
                  <a:pt x="13989" y="7037"/>
                </a:lnTo>
                <a:cubicBezTo>
                  <a:pt x="14244" y="6957"/>
                  <a:pt x="14486" y="6877"/>
                  <a:pt x="14746" y="6797"/>
                </a:cubicBezTo>
                <a:cubicBezTo>
                  <a:pt x="14655" y="6683"/>
                  <a:pt x="15316" y="6501"/>
                  <a:pt x="15225" y="6318"/>
                </a:cubicBezTo>
                <a:lnTo>
                  <a:pt x="15225" y="6318"/>
                </a:lnTo>
                <a:cubicBezTo>
                  <a:pt x="14928" y="6501"/>
                  <a:pt x="14655" y="6683"/>
                  <a:pt x="14358" y="6797"/>
                </a:cubicBezTo>
                <a:cubicBezTo>
                  <a:pt x="14267" y="6683"/>
                  <a:pt x="14746" y="6227"/>
                  <a:pt x="15408" y="6113"/>
                </a:cubicBezTo>
                <a:cubicBezTo>
                  <a:pt x="15499" y="6113"/>
                  <a:pt x="15316" y="6318"/>
                  <a:pt x="15408" y="6409"/>
                </a:cubicBezTo>
                <a:cubicBezTo>
                  <a:pt x="15408" y="6318"/>
                  <a:pt x="15887" y="6113"/>
                  <a:pt x="15978" y="6113"/>
                </a:cubicBezTo>
                <a:lnTo>
                  <a:pt x="15682" y="6318"/>
                </a:lnTo>
                <a:cubicBezTo>
                  <a:pt x="16070" y="6227"/>
                  <a:pt x="16161" y="5930"/>
                  <a:pt x="16640" y="5930"/>
                </a:cubicBezTo>
                <a:cubicBezTo>
                  <a:pt x="16701" y="5930"/>
                  <a:pt x="16762" y="5971"/>
                  <a:pt x="16796" y="5971"/>
                </a:cubicBezTo>
                <a:cubicBezTo>
                  <a:pt x="16813" y="5971"/>
                  <a:pt x="16823" y="5960"/>
                  <a:pt x="16823" y="5930"/>
                </a:cubicBezTo>
                <a:cubicBezTo>
                  <a:pt x="16823" y="5839"/>
                  <a:pt x="16640" y="5359"/>
                  <a:pt x="16823" y="5177"/>
                </a:cubicBezTo>
                <a:lnTo>
                  <a:pt x="17302" y="5177"/>
                </a:lnTo>
                <a:cubicBezTo>
                  <a:pt x="17451" y="5131"/>
                  <a:pt x="17570" y="5108"/>
                  <a:pt x="17653" y="5108"/>
                </a:cubicBezTo>
                <a:cubicBezTo>
                  <a:pt x="17736" y="5108"/>
                  <a:pt x="17782" y="5131"/>
                  <a:pt x="17782" y="5177"/>
                </a:cubicBezTo>
                <a:cubicBezTo>
                  <a:pt x="17873" y="5177"/>
                  <a:pt x="17599" y="5359"/>
                  <a:pt x="17508" y="5451"/>
                </a:cubicBezTo>
                <a:cubicBezTo>
                  <a:pt x="17302" y="5542"/>
                  <a:pt x="17211" y="5656"/>
                  <a:pt x="17211" y="5747"/>
                </a:cubicBezTo>
                <a:cubicBezTo>
                  <a:pt x="17302" y="5656"/>
                  <a:pt x="17394" y="5542"/>
                  <a:pt x="17508" y="5542"/>
                </a:cubicBezTo>
                <a:cubicBezTo>
                  <a:pt x="17508" y="5542"/>
                  <a:pt x="17370" y="5680"/>
                  <a:pt x="17433" y="5680"/>
                </a:cubicBezTo>
                <a:cubicBezTo>
                  <a:pt x="17447" y="5680"/>
                  <a:pt x="17470" y="5673"/>
                  <a:pt x="17508" y="5656"/>
                </a:cubicBezTo>
                <a:lnTo>
                  <a:pt x="17599" y="5542"/>
                </a:lnTo>
                <a:lnTo>
                  <a:pt x="17599" y="5656"/>
                </a:lnTo>
                <a:lnTo>
                  <a:pt x="17599" y="5681"/>
                </a:lnTo>
                <a:lnTo>
                  <a:pt x="17599" y="5681"/>
                </a:lnTo>
                <a:cubicBezTo>
                  <a:pt x="17622" y="5649"/>
                  <a:pt x="17652" y="5604"/>
                  <a:pt x="17690" y="5542"/>
                </a:cubicBezTo>
                <a:lnTo>
                  <a:pt x="17690" y="5542"/>
                </a:lnTo>
                <a:cubicBezTo>
                  <a:pt x="17690" y="5747"/>
                  <a:pt x="17599" y="5839"/>
                  <a:pt x="17508" y="6021"/>
                </a:cubicBezTo>
                <a:cubicBezTo>
                  <a:pt x="17599" y="6021"/>
                  <a:pt x="17599" y="6021"/>
                  <a:pt x="17690" y="6113"/>
                </a:cubicBezTo>
                <a:lnTo>
                  <a:pt x="17690" y="6592"/>
                </a:lnTo>
                <a:lnTo>
                  <a:pt x="17508" y="6592"/>
                </a:lnTo>
                <a:cubicBezTo>
                  <a:pt x="17302" y="7071"/>
                  <a:pt x="17120" y="7254"/>
                  <a:pt x="16937" y="7551"/>
                </a:cubicBezTo>
                <a:lnTo>
                  <a:pt x="16937" y="7642"/>
                </a:lnTo>
                <a:cubicBezTo>
                  <a:pt x="16783" y="7711"/>
                  <a:pt x="16641" y="7896"/>
                  <a:pt x="16619" y="7896"/>
                </a:cubicBezTo>
                <a:cubicBezTo>
                  <a:pt x="16612" y="7896"/>
                  <a:pt x="16618" y="7875"/>
                  <a:pt x="16640" y="7825"/>
                </a:cubicBezTo>
                <a:lnTo>
                  <a:pt x="16640" y="7825"/>
                </a:lnTo>
                <a:lnTo>
                  <a:pt x="16252" y="8213"/>
                </a:lnTo>
                <a:lnTo>
                  <a:pt x="16161" y="8213"/>
                </a:lnTo>
                <a:cubicBezTo>
                  <a:pt x="15978" y="8304"/>
                  <a:pt x="15796" y="8509"/>
                  <a:pt x="15590" y="8601"/>
                </a:cubicBezTo>
                <a:lnTo>
                  <a:pt x="15796" y="8783"/>
                </a:lnTo>
                <a:lnTo>
                  <a:pt x="15887" y="8692"/>
                </a:lnTo>
                <a:cubicBezTo>
                  <a:pt x="15922" y="8692"/>
                  <a:pt x="15944" y="8692"/>
                  <a:pt x="15957" y="8687"/>
                </a:cubicBezTo>
                <a:lnTo>
                  <a:pt x="15957" y="8687"/>
                </a:lnTo>
                <a:cubicBezTo>
                  <a:pt x="15930" y="8749"/>
                  <a:pt x="15887" y="8812"/>
                  <a:pt x="15887" y="8874"/>
                </a:cubicBezTo>
                <a:cubicBezTo>
                  <a:pt x="15978" y="8874"/>
                  <a:pt x="16070" y="8783"/>
                  <a:pt x="16161" y="8601"/>
                </a:cubicBezTo>
                <a:cubicBezTo>
                  <a:pt x="16252" y="8601"/>
                  <a:pt x="16366" y="8509"/>
                  <a:pt x="16458" y="8395"/>
                </a:cubicBezTo>
                <a:lnTo>
                  <a:pt x="16458" y="8395"/>
                </a:lnTo>
                <a:cubicBezTo>
                  <a:pt x="16366" y="8601"/>
                  <a:pt x="16252" y="8874"/>
                  <a:pt x="16070" y="9171"/>
                </a:cubicBezTo>
                <a:lnTo>
                  <a:pt x="16161" y="9171"/>
                </a:lnTo>
                <a:lnTo>
                  <a:pt x="16070" y="9263"/>
                </a:lnTo>
                <a:lnTo>
                  <a:pt x="16161" y="9263"/>
                </a:lnTo>
                <a:lnTo>
                  <a:pt x="16252" y="9354"/>
                </a:lnTo>
                <a:cubicBezTo>
                  <a:pt x="16458" y="9080"/>
                  <a:pt x="16732" y="8783"/>
                  <a:pt x="16937" y="8509"/>
                </a:cubicBezTo>
                <a:lnTo>
                  <a:pt x="17120" y="8395"/>
                </a:lnTo>
                <a:lnTo>
                  <a:pt x="17028" y="8395"/>
                </a:lnTo>
                <a:lnTo>
                  <a:pt x="17211" y="8213"/>
                </a:lnTo>
                <a:cubicBezTo>
                  <a:pt x="17211" y="8121"/>
                  <a:pt x="17302" y="8121"/>
                  <a:pt x="17302" y="8030"/>
                </a:cubicBezTo>
                <a:cubicBezTo>
                  <a:pt x="17690" y="7733"/>
                  <a:pt x="18261" y="7368"/>
                  <a:pt x="18649" y="7071"/>
                </a:cubicBezTo>
                <a:lnTo>
                  <a:pt x="18832" y="6889"/>
                </a:lnTo>
                <a:lnTo>
                  <a:pt x="18649" y="6980"/>
                </a:lnTo>
                <a:cubicBezTo>
                  <a:pt x="18631" y="6988"/>
                  <a:pt x="18618" y="6992"/>
                  <a:pt x="18609" y="6992"/>
                </a:cubicBezTo>
                <a:cubicBezTo>
                  <a:pt x="18540" y="6992"/>
                  <a:pt x="18768" y="6746"/>
                  <a:pt x="18732" y="6746"/>
                </a:cubicBezTo>
                <a:cubicBezTo>
                  <a:pt x="18723" y="6746"/>
                  <a:pt x="18698" y="6761"/>
                  <a:pt x="18649" y="6797"/>
                </a:cubicBezTo>
                <a:cubicBezTo>
                  <a:pt x="18740" y="6683"/>
                  <a:pt x="18832" y="6501"/>
                  <a:pt x="19014" y="6409"/>
                </a:cubicBezTo>
                <a:lnTo>
                  <a:pt x="19105" y="6318"/>
                </a:lnTo>
                <a:cubicBezTo>
                  <a:pt x="19105" y="6318"/>
                  <a:pt x="19220" y="6227"/>
                  <a:pt x="19311" y="6227"/>
                </a:cubicBezTo>
                <a:cubicBezTo>
                  <a:pt x="19402" y="6113"/>
                  <a:pt x="19494" y="6021"/>
                  <a:pt x="19585" y="5930"/>
                </a:cubicBezTo>
                <a:cubicBezTo>
                  <a:pt x="19676" y="5930"/>
                  <a:pt x="19676" y="6021"/>
                  <a:pt x="19676" y="6021"/>
                </a:cubicBezTo>
                <a:cubicBezTo>
                  <a:pt x="19676" y="6021"/>
                  <a:pt x="19402" y="6113"/>
                  <a:pt x="19311" y="6318"/>
                </a:cubicBezTo>
                <a:cubicBezTo>
                  <a:pt x="19402" y="6227"/>
                  <a:pt x="19585" y="6113"/>
                  <a:pt x="19790" y="6021"/>
                </a:cubicBezTo>
                <a:cubicBezTo>
                  <a:pt x="19882" y="5930"/>
                  <a:pt x="20064" y="5839"/>
                  <a:pt x="20155" y="5656"/>
                </a:cubicBezTo>
                <a:cubicBezTo>
                  <a:pt x="20064" y="5656"/>
                  <a:pt x="19973" y="5747"/>
                  <a:pt x="19882" y="5747"/>
                </a:cubicBezTo>
                <a:cubicBezTo>
                  <a:pt x="20064" y="5542"/>
                  <a:pt x="20247" y="5359"/>
                  <a:pt x="20543" y="5177"/>
                </a:cubicBezTo>
                <a:cubicBezTo>
                  <a:pt x="20772" y="4929"/>
                  <a:pt x="20953" y="4761"/>
                  <a:pt x="21166" y="4606"/>
                </a:cubicBezTo>
                <a:lnTo>
                  <a:pt x="20932" y="4606"/>
                </a:lnTo>
                <a:cubicBezTo>
                  <a:pt x="21023" y="4697"/>
                  <a:pt x="20726" y="4880"/>
                  <a:pt x="20361" y="5177"/>
                </a:cubicBezTo>
                <a:cubicBezTo>
                  <a:pt x="20064" y="5359"/>
                  <a:pt x="19790" y="5542"/>
                  <a:pt x="20064" y="5542"/>
                </a:cubicBezTo>
                <a:cubicBezTo>
                  <a:pt x="19676" y="5542"/>
                  <a:pt x="19402" y="5930"/>
                  <a:pt x="18923" y="6113"/>
                </a:cubicBezTo>
                <a:cubicBezTo>
                  <a:pt x="18923" y="6113"/>
                  <a:pt x="19014" y="6113"/>
                  <a:pt x="18740" y="6227"/>
                </a:cubicBezTo>
                <a:lnTo>
                  <a:pt x="18740" y="6318"/>
                </a:lnTo>
                <a:lnTo>
                  <a:pt x="18923" y="6318"/>
                </a:lnTo>
                <a:cubicBezTo>
                  <a:pt x="18832" y="6409"/>
                  <a:pt x="18444" y="6797"/>
                  <a:pt x="18261" y="6889"/>
                </a:cubicBezTo>
                <a:lnTo>
                  <a:pt x="18078" y="7071"/>
                </a:lnTo>
                <a:lnTo>
                  <a:pt x="17964" y="7071"/>
                </a:lnTo>
                <a:lnTo>
                  <a:pt x="17964" y="6980"/>
                </a:lnTo>
                <a:lnTo>
                  <a:pt x="18078" y="6889"/>
                </a:lnTo>
                <a:cubicBezTo>
                  <a:pt x="18078" y="6797"/>
                  <a:pt x="18170" y="6797"/>
                  <a:pt x="18170" y="6797"/>
                </a:cubicBezTo>
                <a:cubicBezTo>
                  <a:pt x="18250" y="6697"/>
                  <a:pt x="18189" y="6615"/>
                  <a:pt x="18235" y="6596"/>
                </a:cubicBezTo>
                <a:lnTo>
                  <a:pt x="18235" y="6596"/>
                </a:lnTo>
                <a:cubicBezTo>
                  <a:pt x="18225" y="6599"/>
                  <a:pt x="18214" y="6603"/>
                  <a:pt x="18203" y="6611"/>
                </a:cubicBezTo>
                <a:lnTo>
                  <a:pt x="18203" y="6611"/>
                </a:lnTo>
                <a:cubicBezTo>
                  <a:pt x="18261" y="6475"/>
                  <a:pt x="18261" y="6396"/>
                  <a:pt x="18261" y="6318"/>
                </a:cubicBezTo>
                <a:cubicBezTo>
                  <a:pt x="18444" y="6227"/>
                  <a:pt x="18535" y="5839"/>
                  <a:pt x="18649" y="5451"/>
                </a:cubicBezTo>
                <a:cubicBezTo>
                  <a:pt x="18740" y="5268"/>
                  <a:pt x="18832" y="4971"/>
                  <a:pt x="18832" y="4789"/>
                </a:cubicBezTo>
                <a:cubicBezTo>
                  <a:pt x="18923" y="4606"/>
                  <a:pt x="18923" y="4309"/>
                  <a:pt x="19014" y="4218"/>
                </a:cubicBezTo>
                <a:lnTo>
                  <a:pt x="19014" y="4218"/>
                </a:lnTo>
                <a:cubicBezTo>
                  <a:pt x="18649" y="4309"/>
                  <a:pt x="18352" y="4401"/>
                  <a:pt x="18078" y="4401"/>
                </a:cubicBezTo>
                <a:lnTo>
                  <a:pt x="17964" y="4606"/>
                </a:lnTo>
                <a:cubicBezTo>
                  <a:pt x="17690" y="4697"/>
                  <a:pt x="17394" y="4697"/>
                  <a:pt x="17120" y="4789"/>
                </a:cubicBezTo>
                <a:cubicBezTo>
                  <a:pt x="17028" y="4880"/>
                  <a:pt x="16823" y="4880"/>
                  <a:pt x="16732" y="4971"/>
                </a:cubicBezTo>
                <a:cubicBezTo>
                  <a:pt x="16549" y="4971"/>
                  <a:pt x="16366" y="5086"/>
                  <a:pt x="16366" y="5086"/>
                </a:cubicBezTo>
                <a:lnTo>
                  <a:pt x="16366" y="5177"/>
                </a:lnTo>
                <a:cubicBezTo>
                  <a:pt x="16070" y="5359"/>
                  <a:pt x="15499" y="5451"/>
                  <a:pt x="14928" y="5656"/>
                </a:cubicBezTo>
                <a:cubicBezTo>
                  <a:pt x="14928" y="5588"/>
                  <a:pt x="14993" y="5561"/>
                  <a:pt x="15069" y="5550"/>
                </a:cubicBezTo>
                <a:lnTo>
                  <a:pt x="15069" y="5550"/>
                </a:lnTo>
                <a:cubicBezTo>
                  <a:pt x="14371" y="5618"/>
                  <a:pt x="13840" y="6120"/>
                  <a:pt x="13308" y="6227"/>
                </a:cubicBezTo>
                <a:cubicBezTo>
                  <a:pt x="13125" y="6318"/>
                  <a:pt x="13034" y="6318"/>
                  <a:pt x="12943" y="6409"/>
                </a:cubicBezTo>
                <a:lnTo>
                  <a:pt x="12829" y="6409"/>
                </a:lnTo>
                <a:cubicBezTo>
                  <a:pt x="12737" y="6409"/>
                  <a:pt x="12555" y="6501"/>
                  <a:pt x="12463" y="6592"/>
                </a:cubicBezTo>
                <a:lnTo>
                  <a:pt x="12372" y="6501"/>
                </a:lnTo>
                <a:lnTo>
                  <a:pt x="12258" y="6592"/>
                </a:lnTo>
                <a:cubicBezTo>
                  <a:pt x="12075" y="6592"/>
                  <a:pt x="12167" y="6683"/>
                  <a:pt x="12258" y="6683"/>
                </a:cubicBezTo>
                <a:cubicBezTo>
                  <a:pt x="12258" y="6683"/>
                  <a:pt x="12167" y="6797"/>
                  <a:pt x="12075" y="6797"/>
                </a:cubicBezTo>
                <a:cubicBezTo>
                  <a:pt x="11919" y="6797"/>
                  <a:pt x="11745" y="6999"/>
                  <a:pt x="11527" y="6999"/>
                </a:cubicBezTo>
                <a:cubicBezTo>
                  <a:pt x="11490" y="6999"/>
                  <a:pt x="11452" y="6993"/>
                  <a:pt x="11413" y="6980"/>
                </a:cubicBezTo>
                <a:cubicBezTo>
                  <a:pt x="11413" y="7071"/>
                  <a:pt x="10660" y="7459"/>
                  <a:pt x="10660" y="7642"/>
                </a:cubicBezTo>
                <a:cubicBezTo>
                  <a:pt x="10660" y="7642"/>
                  <a:pt x="10546" y="7642"/>
                  <a:pt x="10660" y="7551"/>
                </a:cubicBezTo>
                <a:lnTo>
                  <a:pt x="10660" y="7551"/>
                </a:lnTo>
                <a:cubicBezTo>
                  <a:pt x="10546" y="7642"/>
                  <a:pt x="10546" y="7642"/>
                  <a:pt x="10455" y="7642"/>
                </a:cubicBezTo>
                <a:cubicBezTo>
                  <a:pt x="10660" y="7459"/>
                  <a:pt x="10843" y="7254"/>
                  <a:pt x="10934" y="7071"/>
                </a:cubicBezTo>
                <a:cubicBezTo>
                  <a:pt x="10952" y="7053"/>
                  <a:pt x="10963" y="7046"/>
                  <a:pt x="10969" y="7046"/>
                </a:cubicBezTo>
                <a:cubicBezTo>
                  <a:pt x="10992" y="7046"/>
                  <a:pt x="10934" y="7163"/>
                  <a:pt x="10934" y="7163"/>
                </a:cubicBezTo>
                <a:cubicBezTo>
                  <a:pt x="11023" y="7073"/>
                  <a:pt x="11025" y="6984"/>
                  <a:pt x="11110" y="6980"/>
                </a:cubicBezTo>
                <a:lnTo>
                  <a:pt x="11110" y="6980"/>
                </a:lnTo>
                <a:cubicBezTo>
                  <a:pt x="11103" y="7013"/>
                  <a:pt x="11088" y="7074"/>
                  <a:pt x="11056" y="7125"/>
                </a:cubicBezTo>
                <a:lnTo>
                  <a:pt x="11056" y="7125"/>
                </a:lnTo>
                <a:cubicBezTo>
                  <a:pt x="11408" y="6674"/>
                  <a:pt x="11320" y="6498"/>
                  <a:pt x="11231" y="6409"/>
                </a:cubicBezTo>
                <a:cubicBezTo>
                  <a:pt x="11413" y="6227"/>
                  <a:pt x="11505" y="6021"/>
                  <a:pt x="11505" y="5839"/>
                </a:cubicBezTo>
                <a:cubicBezTo>
                  <a:pt x="11550" y="5793"/>
                  <a:pt x="11624" y="5747"/>
                  <a:pt x="11662" y="5747"/>
                </a:cubicBezTo>
                <a:cubicBezTo>
                  <a:pt x="11699" y="5747"/>
                  <a:pt x="11699" y="5793"/>
                  <a:pt x="11596" y="5930"/>
                </a:cubicBezTo>
                <a:cubicBezTo>
                  <a:pt x="11687" y="5839"/>
                  <a:pt x="12372" y="4971"/>
                  <a:pt x="12167" y="4880"/>
                </a:cubicBezTo>
                <a:cubicBezTo>
                  <a:pt x="12258" y="4789"/>
                  <a:pt x="12372" y="4606"/>
                  <a:pt x="12372" y="4606"/>
                </a:cubicBezTo>
                <a:cubicBezTo>
                  <a:pt x="12540" y="4166"/>
                  <a:pt x="12630" y="4130"/>
                  <a:pt x="12715" y="3757"/>
                </a:cubicBezTo>
                <a:lnTo>
                  <a:pt x="12715" y="3757"/>
                </a:lnTo>
                <a:cubicBezTo>
                  <a:pt x="12701" y="3775"/>
                  <a:pt x="12680" y="3796"/>
                  <a:pt x="12646" y="3830"/>
                </a:cubicBezTo>
                <a:cubicBezTo>
                  <a:pt x="12555" y="3556"/>
                  <a:pt x="12737" y="3465"/>
                  <a:pt x="12737" y="2986"/>
                </a:cubicBezTo>
                <a:lnTo>
                  <a:pt x="12737" y="2506"/>
                </a:lnTo>
                <a:cubicBezTo>
                  <a:pt x="12646" y="2415"/>
                  <a:pt x="12646" y="2415"/>
                  <a:pt x="12555" y="2324"/>
                </a:cubicBezTo>
                <a:lnTo>
                  <a:pt x="12463" y="2232"/>
                </a:lnTo>
                <a:cubicBezTo>
                  <a:pt x="12372" y="2118"/>
                  <a:pt x="12258" y="2027"/>
                  <a:pt x="12075" y="1844"/>
                </a:cubicBezTo>
                <a:lnTo>
                  <a:pt x="12075" y="1936"/>
                </a:lnTo>
                <a:cubicBezTo>
                  <a:pt x="12075" y="2027"/>
                  <a:pt x="11984" y="2027"/>
                  <a:pt x="11984" y="2027"/>
                </a:cubicBezTo>
                <a:cubicBezTo>
                  <a:pt x="11984" y="1936"/>
                  <a:pt x="11893" y="1844"/>
                  <a:pt x="11893" y="1662"/>
                </a:cubicBezTo>
                <a:cubicBezTo>
                  <a:pt x="11893" y="1751"/>
                  <a:pt x="11871" y="1819"/>
                  <a:pt x="11835" y="1819"/>
                </a:cubicBezTo>
                <a:cubicBezTo>
                  <a:pt x="11798" y="1819"/>
                  <a:pt x="11745" y="1746"/>
                  <a:pt x="11687" y="1548"/>
                </a:cubicBezTo>
                <a:cubicBezTo>
                  <a:pt x="11801" y="1548"/>
                  <a:pt x="11801" y="1365"/>
                  <a:pt x="11687" y="1091"/>
                </a:cubicBezTo>
                <a:cubicBezTo>
                  <a:pt x="11505" y="886"/>
                  <a:pt x="11322" y="612"/>
                  <a:pt x="11231" y="406"/>
                </a:cubicBezTo>
                <a:lnTo>
                  <a:pt x="11231" y="406"/>
                </a:lnTo>
                <a:cubicBezTo>
                  <a:pt x="11259" y="471"/>
                  <a:pt x="11250" y="495"/>
                  <a:pt x="11215" y="495"/>
                </a:cubicBezTo>
                <a:cubicBezTo>
                  <a:pt x="11139" y="495"/>
                  <a:pt x="10940" y="378"/>
                  <a:pt x="10751" y="315"/>
                </a:cubicBezTo>
                <a:cubicBezTo>
                  <a:pt x="10580" y="262"/>
                  <a:pt x="10416" y="210"/>
                  <a:pt x="10344" y="210"/>
                </a:cubicBezTo>
                <a:cubicBezTo>
                  <a:pt x="10291" y="210"/>
                  <a:pt x="10286" y="238"/>
                  <a:pt x="10363" y="315"/>
                </a:cubicBezTo>
                <a:cubicBezTo>
                  <a:pt x="10089" y="132"/>
                  <a:pt x="10455" y="224"/>
                  <a:pt x="10181" y="41"/>
                </a:cubicBezTo>
                <a:cubicBezTo>
                  <a:pt x="9861" y="41"/>
                  <a:pt x="9582" y="1"/>
                  <a:pt x="9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txBox="1"/>
          <p:nvPr>
            <p:ph idx="1" type="body"/>
          </p:nvPr>
        </p:nvSpPr>
        <p:spPr>
          <a:xfrm>
            <a:off x="1751850" y="1676637"/>
            <a:ext cx="2366400" cy="2058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347" name="Google Shape;347;p23"/>
          <p:cNvSpPr txBox="1"/>
          <p:nvPr>
            <p:ph idx="2" type="body"/>
          </p:nvPr>
        </p:nvSpPr>
        <p:spPr>
          <a:xfrm>
            <a:off x="5178150" y="2057637"/>
            <a:ext cx="2366400" cy="2058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10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348" name="Google Shape;348;p23"/>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49" name="Shape 349"/>
        <p:cNvGrpSpPr/>
        <p:nvPr/>
      </p:nvGrpSpPr>
      <p:grpSpPr>
        <a:xfrm>
          <a:off x="0" y="0"/>
          <a:ext cx="0" cy="0"/>
          <a:chOff x="0" y="0"/>
          <a:chExt cx="0" cy="0"/>
        </a:xfrm>
      </p:grpSpPr>
      <p:grpSp>
        <p:nvGrpSpPr>
          <p:cNvPr id="350" name="Google Shape;350;p24"/>
          <p:cNvGrpSpPr/>
          <p:nvPr/>
        </p:nvGrpSpPr>
        <p:grpSpPr>
          <a:xfrm>
            <a:off x="95162" y="199025"/>
            <a:ext cx="8825129" cy="4814880"/>
            <a:chOff x="95162" y="199025"/>
            <a:chExt cx="8825129" cy="4814880"/>
          </a:xfrm>
        </p:grpSpPr>
        <p:sp>
          <p:nvSpPr>
            <p:cNvPr id="351" name="Google Shape;351;p24"/>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24"/>
            <p:cNvGrpSpPr/>
            <p:nvPr/>
          </p:nvGrpSpPr>
          <p:grpSpPr>
            <a:xfrm>
              <a:off x="95162" y="199027"/>
              <a:ext cx="344001" cy="1985625"/>
              <a:chOff x="95162" y="199027"/>
              <a:chExt cx="344001" cy="1985625"/>
            </a:xfrm>
          </p:grpSpPr>
          <p:sp>
            <p:nvSpPr>
              <p:cNvPr id="354" name="Google Shape;354;p24"/>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0" name="Google Shape;360;p24"/>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1" name="Google Shape;361;p24"/>
          <p:cNvSpPr txBox="1"/>
          <p:nvPr>
            <p:ph idx="1" type="subTitle"/>
          </p:nvPr>
        </p:nvSpPr>
        <p:spPr>
          <a:xfrm>
            <a:off x="5215288" y="3750161"/>
            <a:ext cx="2132100" cy="72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2" name="Google Shape;362;p24"/>
          <p:cNvSpPr txBox="1"/>
          <p:nvPr>
            <p:ph idx="2" type="subTitle"/>
          </p:nvPr>
        </p:nvSpPr>
        <p:spPr>
          <a:xfrm>
            <a:off x="1940568" y="3750161"/>
            <a:ext cx="2132100" cy="72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3" name="Google Shape;363;p24"/>
          <p:cNvSpPr txBox="1"/>
          <p:nvPr>
            <p:ph idx="3" type="subTitle"/>
          </p:nvPr>
        </p:nvSpPr>
        <p:spPr>
          <a:xfrm>
            <a:off x="5215288" y="3307125"/>
            <a:ext cx="2132100" cy="55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Mansalva"/>
              <a:buNone/>
              <a:defRPr sz="2200">
                <a:latin typeface="Mansalva"/>
                <a:ea typeface="Mansalva"/>
                <a:cs typeface="Mansalva"/>
                <a:sym typeface="Mansalva"/>
              </a:defRPr>
            </a:lvl1pPr>
            <a:lvl2pPr lvl="1" rtl="0">
              <a:spcBef>
                <a:spcPts val="1600"/>
              </a:spcBef>
              <a:spcAft>
                <a:spcPts val="0"/>
              </a:spcAft>
              <a:buSzPts val="2200"/>
              <a:buFont typeface="Mansalva"/>
              <a:buNone/>
              <a:defRPr sz="2200">
                <a:latin typeface="Mansalva"/>
                <a:ea typeface="Mansalva"/>
                <a:cs typeface="Mansalva"/>
                <a:sym typeface="Mansalva"/>
              </a:defRPr>
            </a:lvl2pPr>
            <a:lvl3pPr lvl="2" rtl="0">
              <a:spcBef>
                <a:spcPts val="1600"/>
              </a:spcBef>
              <a:spcAft>
                <a:spcPts val="0"/>
              </a:spcAft>
              <a:buSzPts val="2200"/>
              <a:buFont typeface="Mansalva"/>
              <a:buNone/>
              <a:defRPr sz="2200">
                <a:latin typeface="Mansalva"/>
                <a:ea typeface="Mansalva"/>
                <a:cs typeface="Mansalva"/>
                <a:sym typeface="Mansalva"/>
              </a:defRPr>
            </a:lvl3pPr>
            <a:lvl4pPr lvl="3" rtl="0">
              <a:spcBef>
                <a:spcPts val="1600"/>
              </a:spcBef>
              <a:spcAft>
                <a:spcPts val="0"/>
              </a:spcAft>
              <a:buSzPts val="2200"/>
              <a:buFont typeface="Mansalva"/>
              <a:buNone/>
              <a:defRPr sz="2200">
                <a:latin typeface="Mansalva"/>
                <a:ea typeface="Mansalva"/>
                <a:cs typeface="Mansalva"/>
                <a:sym typeface="Mansalva"/>
              </a:defRPr>
            </a:lvl4pPr>
            <a:lvl5pPr lvl="4" rtl="0">
              <a:spcBef>
                <a:spcPts val="1600"/>
              </a:spcBef>
              <a:spcAft>
                <a:spcPts val="0"/>
              </a:spcAft>
              <a:buSzPts val="2200"/>
              <a:buFont typeface="Mansalva"/>
              <a:buNone/>
              <a:defRPr sz="2200">
                <a:latin typeface="Mansalva"/>
                <a:ea typeface="Mansalva"/>
                <a:cs typeface="Mansalva"/>
                <a:sym typeface="Mansalva"/>
              </a:defRPr>
            </a:lvl5pPr>
            <a:lvl6pPr lvl="5" rtl="0">
              <a:spcBef>
                <a:spcPts val="1600"/>
              </a:spcBef>
              <a:spcAft>
                <a:spcPts val="0"/>
              </a:spcAft>
              <a:buSzPts val="2200"/>
              <a:buFont typeface="Mansalva"/>
              <a:buNone/>
              <a:defRPr sz="2200">
                <a:latin typeface="Mansalva"/>
                <a:ea typeface="Mansalva"/>
                <a:cs typeface="Mansalva"/>
                <a:sym typeface="Mansalva"/>
              </a:defRPr>
            </a:lvl6pPr>
            <a:lvl7pPr lvl="6" rtl="0">
              <a:spcBef>
                <a:spcPts val="1600"/>
              </a:spcBef>
              <a:spcAft>
                <a:spcPts val="0"/>
              </a:spcAft>
              <a:buSzPts val="2200"/>
              <a:buFont typeface="Mansalva"/>
              <a:buNone/>
              <a:defRPr sz="2200">
                <a:latin typeface="Mansalva"/>
                <a:ea typeface="Mansalva"/>
                <a:cs typeface="Mansalva"/>
                <a:sym typeface="Mansalva"/>
              </a:defRPr>
            </a:lvl7pPr>
            <a:lvl8pPr lvl="7" rtl="0">
              <a:spcBef>
                <a:spcPts val="1600"/>
              </a:spcBef>
              <a:spcAft>
                <a:spcPts val="0"/>
              </a:spcAft>
              <a:buSzPts val="2200"/>
              <a:buFont typeface="Mansalva"/>
              <a:buNone/>
              <a:defRPr sz="2200">
                <a:latin typeface="Mansalva"/>
                <a:ea typeface="Mansalva"/>
                <a:cs typeface="Mansalva"/>
                <a:sym typeface="Mansalva"/>
              </a:defRPr>
            </a:lvl8pPr>
            <a:lvl9pPr lvl="8" rtl="0">
              <a:spcBef>
                <a:spcPts val="1600"/>
              </a:spcBef>
              <a:spcAft>
                <a:spcPts val="1600"/>
              </a:spcAft>
              <a:buSzPts val="2200"/>
              <a:buFont typeface="Mansalva"/>
              <a:buNone/>
              <a:defRPr sz="2200">
                <a:latin typeface="Mansalva"/>
                <a:ea typeface="Mansalva"/>
                <a:cs typeface="Mansalva"/>
                <a:sym typeface="Mansalva"/>
              </a:defRPr>
            </a:lvl9pPr>
          </a:lstStyle>
          <a:p/>
        </p:txBody>
      </p:sp>
      <p:sp>
        <p:nvSpPr>
          <p:cNvPr id="364" name="Google Shape;364;p24"/>
          <p:cNvSpPr txBox="1"/>
          <p:nvPr>
            <p:ph idx="4" type="subTitle"/>
          </p:nvPr>
        </p:nvSpPr>
        <p:spPr>
          <a:xfrm>
            <a:off x="1940568" y="3307125"/>
            <a:ext cx="2132100" cy="55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Mansalva"/>
              <a:buNone/>
              <a:defRPr sz="2200">
                <a:latin typeface="Mansalva"/>
                <a:ea typeface="Mansalva"/>
                <a:cs typeface="Mansalva"/>
                <a:sym typeface="Mansalva"/>
              </a:defRPr>
            </a:lvl1pPr>
            <a:lvl2pPr lvl="1" rtl="0">
              <a:spcBef>
                <a:spcPts val="1600"/>
              </a:spcBef>
              <a:spcAft>
                <a:spcPts val="0"/>
              </a:spcAft>
              <a:buSzPts val="2200"/>
              <a:buFont typeface="Mansalva"/>
              <a:buNone/>
              <a:defRPr sz="2200">
                <a:latin typeface="Mansalva"/>
                <a:ea typeface="Mansalva"/>
                <a:cs typeface="Mansalva"/>
                <a:sym typeface="Mansalva"/>
              </a:defRPr>
            </a:lvl2pPr>
            <a:lvl3pPr lvl="2" rtl="0">
              <a:spcBef>
                <a:spcPts val="1600"/>
              </a:spcBef>
              <a:spcAft>
                <a:spcPts val="0"/>
              </a:spcAft>
              <a:buSzPts val="2200"/>
              <a:buFont typeface="Mansalva"/>
              <a:buNone/>
              <a:defRPr sz="2200">
                <a:latin typeface="Mansalva"/>
                <a:ea typeface="Mansalva"/>
                <a:cs typeface="Mansalva"/>
                <a:sym typeface="Mansalva"/>
              </a:defRPr>
            </a:lvl3pPr>
            <a:lvl4pPr lvl="3" rtl="0">
              <a:spcBef>
                <a:spcPts val="1600"/>
              </a:spcBef>
              <a:spcAft>
                <a:spcPts val="0"/>
              </a:spcAft>
              <a:buSzPts val="2200"/>
              <a:buFont typeface="Mansalva"/>
              <a:buNone/>
              <a:defRPr sz="2200">
                <a:latin typeface="Mansalva"/>
                <a:ea typeface="Mansalva"/>
                <a:cs typeface="Mansalva"/>
                <a:sym typeface="Mansalva"/>
              </a:defRPr>
            </a:lvl4pPr>
            <a:lvl5pPr lvl="4" rtl="0">
              <a:spcBef>
                <a:spcPts val="1600"/>
              </a:spcBef>
              <a:spcAft>
                <a:spcPts val="0"/>
              </a:spcAft>
              <a:buSzPts val="2200"/>
              <a:buFont typeface="Mansalva"/>
              <a:buNone/>
              <a:defRPr sz="2200">
                <a:latin typeface="Mansalva"/>
                <a:ea typeface="Mansalva"/>
                <a:cs typeface="Mansalva"/>
                <a:sym typeface="Mansalva"/>
              </a:defRPr>
            </a:lvl5pPr>
            <a:lvl6pPr lvl="5" rtl="0">
              <a:spcBef>
                <a:spcPts val="1600"/>
              </a:spcBef>
              <a:spcAft>
                <a:spcPts val="0"/>
              </a:spcAft>
              <a:buSzPts val="2200"/>
              <a:buFont typeface="Mansalva"/>
              <a:buNone/>
              <a:defRPr sz="2200">
                <a:latin typeface="Mansalva"/>
                <a:ea typeface="Mansalva"/>
                <a:cs typeface="Mansalva"/>
                <a:sym typeface="Mansalva"/>
              </a:defRPr>
            </a:lvl6pPr>
            <a:lvl7pPr lvl="6" rtl="0">
              <a:spcBef>
                <a:spcPts val="1600"/>
              </a:spcBef>
              <a:spcAft>
                <a:spcPts val="0"/>
              </a:spcAft>
              <a:buSzPts val="2200"/>
              <a:buFont typeface="Mansalva"/>
              <a:buNone/>
              <a:defRPr sz="2200">
                <a:latin typeface="Mansalva"/>
                <a:ea typeface="Mansalva"/>
                <a:cs typeface="Mansalva"/>
                <a:sym typeface="Mansalva"/>
              </a:defRPr>
            </a:lvl7pPr>
            <a:lvl8pPr lvl="7" rtl="0">
              <a:spcBef>
                <a:spcPts val="1600"/>
              </a:spcBef>
              <a:spcAft>
                <a:spcPts val="0"/>
              </a:spcAft>
              <a:buSzPts val="2200"/>
              <a:buFont typeface="Mansalva"/>
              <a:buNone/>
              <a:defRPr sz="2200">
                <a:latin typeface="Mansalva"/>
                <a:ea typeface="Mansalva"/>
                <a:cs typeface="Mansalva"/>
                <a:sym typeface="Mansalva"/>
              </a:defRPr>
            </a:lvl8pPr>
            <a:lvl9pPr lvl="8" rtl="0">
              <a:spcBef>
                <a:spcPts val="1600"/>
              </a:spcBef>
              <a:spcAft>
                <a:spcPts val="1600"/>
              </a:spcAft>
              <a:buSzPts val="2200"/>
              <a:buFont typeface="Mansalva"/>
              <a:buNone/>
              <a:defRPr sz="2200">
                <a:latin typeface="Mansalva"/>
                <a:ea typeface="Mansalva"/>
                <a:cs typeface="Mansalva"/>
                <a:sym typeface="Mansal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365" name="Shape 365"/>
        <p:cNvGrpSpPr/>
        <p:nvPr/>
      </p:nvGrpSpPr>
      <p:grpSpPr>
        <a:xfrm>
          <a:off x="0" y="0"/>
          <a:ext cx="0" cy="0"/>
          <a:chOff x="0" y="0"/>
          <a:chExt cx="0" cy="0"/>
        </a:xfrm>
      </p:grpSpPr>
      <p:grpSp>
        <p:nvGrpSpPr>
          <p:cNvPr id="366" name="Google Shape;366;p25"/>
          <p:cNvGrpSpPr/>
          <p:nvPr/>
        </p:nvGrpSpPr>
        <p:grpSpPr>
          <a:xfrm>
            <a:off x="95162" y="199025"/>
            <a:ext cx="8825129" cy="4814880"/>
            <a:chOff x="95162" y="199025"/>
            <a:chExt cx="8825129" cy="4814880"/>
          </a:xfrm>
        </p:grpSpPr>
        <p:sp>
          <p:nvSpPr>
            <p:cNvPr id="367" name="Google Shape;367;p25"/>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5"/>
            <p:cNvGrpSpPr/>
            <p:nvPr/>
          </p:nvGrpSpPr>
          <p:grpSpPr>
            <a:xfrm>
              <a:off x="95162" y="199027"/>
              <a:ext cx="344001" cy="1985625"/>
              <a:chOff x="95162" y="199027"/>
              <a:chExt cx="344001" cy="1985625"/>
            </a:xfrm>
          </p:grpSpPr>
          <p:sp>
            <p:nvSpPr>
              <p:cNvPr id="370" name="Google Shape;370;p25"/>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6" name="Google Shape;376;p25"/>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77" name="Google Shape;377;p25"/>
          <p:cNvSpPr txBox="1"/>
          <p:nvPr>
            <p:ph idx="2" type="title"/>
          </p:nvPr>
        </p:nvSpPr>
        <p:spPr>
          <a:xfrm>
            <a:off x="1398064" y="1468175"/>
            <a:ext cx="17520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8" name="Google Shape;378;p25"/>
          <p:cNvSpPr txBox="1"/>
          <p:nvPr>
            <p:ph idx="1" type="subTitle"/>
          </p:nvPr>
        </p:nvSpPr>
        <p:spPr>
          <a:xfrm>
            <a:off x="1398052" y="3097575"/>
            <a:ext cx="1752000" cy="96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9" name="Google Shape;379;p25"/>
          <p:cNvSpPr txBox="1"/>
          <p:nvPr>
            <p:ph idx="3" type="title"/>
          </p:nvPr>
        </p:nvSpPr>
        <p:spPr>
          <a:xfrm>
            <a:off x="3767977" y="1468175"/>
            <a:ext cx="17520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0" name="Google Shape;380;p25"/>
          <p:cNvSpPr txBox="1"/>
          <p:nvPr>
            <p:ph idx="4" type="subTitle"/>
          </p:nvPr>
        </p:nvSpPr>
        <p:spPr>
          <a:xfrm>
            <a:off x="3767977" y="3097575"/>
            <a:ext cx="1752000" cy="96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1" name="Google Shape;381;p25"/>
          <p:cNvSpPr txBox="1"/>
          <p:nvPr>
            <p:ph idx="5" type="title"/>
          </p:nvPr>
        </p:nvSpPr>
        <p:spPr>
          <a:xfrm>
            <a:off x="6027588" y="1468175"/>
            <a:ext cx="17520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2" name="Google Shape;382;p25"/>
          <p:cNvSpPr txBox="1"/>
          <p:nvPr>
            <p:ph idx="6" type="subTitle"/>
          </p:nvPr>
        </p:nvSpPr>
        <p:spPr>
          <a:xfrm>
            <a:off x="6027600" y="3097575"/>
            <a:ext cx="1752000" cy="96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3" name="Google Shape;383;p25"/>
          <p:cNvSpPr/>
          <p:nvPr/>
        </p:nvSpPr>
        <p:spPr>
          <a:xfrm>
            <a:off x="8244778" y="4261151"/>
            <a:ext cx="353629" cy="354638"/>
          </a:xfrm>
          <a:custGeom>
            <a:rect b="b" l="l" r="r" t="t"/>
            <a:pathLst>
              <a:path extrusionOk="0" h="10090" w="10067">
                <a:moveTo>
                  <a:pt x="5022" y="1"/>
                </a:moveTo>
                <a:cubicBezTo>
                  <a:pt x="2169" y="1"/>
                  <a:pt x="1" y="2283"/>
                  <a:pt x="1" y="5045"/>
                </a:cubicBezTo>
                <a:cubicBezTo>
                  <a:pt x="1" y="7898"/>
                  <a:pt x="2169" y="10090"/>
                  <a:pt x="5022" y="10090"/>
                </a:cubicBezTo>
                <a:cubicBezTo>
                  <a:pt x="7784" y="10090"/>
                  <a:pt x="10067" y="7898"/>
                  <a:pt x="10067" y="5045"/>
                </a:cubicBezTo>
                <a:cubicBezTo>
                  <a:pt x="10067" y="2283"/>
                  <a:pt x="7784" y="1"/>
                  <a:pt x="50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_1">
    <p:spTree>
      <p:nvGrpSpPr>
        <p:cNvPr id="384" name="Shape 384"/>
        <p:cNvGrpSpPr/>
        <p:nvPr/>
      </p:nvGrpSpPr>
      <p:grpSpPr>
        <a:xfrm>
          <a:off x="0" y="0"/>
          <a:ext cx="0" cy="0"/>
          <a:chOff x="0" y="0"/>
          <a:chExt cx="0" cy="0"/>
        </a:xfrm>
      </p:grpSpPr>
      <p:grpSp>
        <p:nvGrpSpPr>
          <p:cNvPr id="385" name="Google Shape;385;p26"/>
          <p:cNvGrpSpPr/>
          <p:nvPr/>
        </p:nvGrpSpPr>
        <p:grpSpPr>
          <a:xfrm>
            <a:off x="95162" y="199025"/>
            <a:ext cx="8825129" cy="4814880"/>
            <a:chOff x="95162" y="199025"/>
            <a:chExt cx="8825129" cy="4814880"/>
          </a:xfrm>
        </p:grpSpPr>
        <p:sp>
          <p:nvSpPr>
            <p:cNvPr id="386" name="Google Shape;386;p26"/>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6"/>
            <p:cNvGrpSpPr/>
            <p:nvPr/>
          </p:nvGrpSpPr>
          <p:grpSpPr>
            <a:xfrm>
              <a:off x="95162" y="199027"/>
              <a:ext cx="344001" cy="1985625"/>
              <a:chOff x="95162" y="199027"/>
              <a:chExt cx="344001" cy="1985625"/>
            </a:xfrm>
          </p:grpSpPr>
          <p:sp>
            <p:nvSpPr>
              <p:cNvPr id="389" name="Google Shape;389;p26"/>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5" name="Google Shape;395;p26"/>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96" name="Google Shape;396;p26"/>
          <p:cNvSpPr txBox="1"/>
          <p:nvPr>
            <p:ph idx="2" type="ctrTitle"/>
          </p:nvPr>
        </p:nvSpPr>
        <p:spPr>
          <a:xfrm flipH="1">
            <a:off x="1991693" y="138163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535B34"/>
              </a:buClr>
              <a:buSzPts val="2400"/>
              <a:buNone/>
              <a:defRPr b="0" sz="22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7" name="Google Shape;397;p26"/>
          <p:cNvSpPr txBox="1"/>
          <p:nvPr>
            <p:ph idx="1" type="subTitle"/>
          </p:nvPr>
        </p:nvSpPr>
        <p:spPr>
          <a:xfrm flipH="1">
            <a:off x="1774943" y="1803913"/>
            <a:ext cx="2185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Font typeface="Catamaran Thin"/>
              <a:buNone/>
              <a:defRPr sz="1400">
                <a:latin typeface="Catamaran Thin"/>
                <a:ea typeface="Catamaran Thin"/>
                <a:cs typeface="Catamaran Thin"/>
                <a:sym typeface="Catamaran Thin"/>
              </a:defRPr>
            </a:lvl1pPr>
            <a:lvl2pPr lvl="1"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2pPr>
            <a:lvl3pPr lvl="2"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3pPr>
            <a:lvl4pPr lvl="3"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4pPr>
            <a:lvl5pPr lvl="4"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5pPr>
            <a:lvl6pPr lvl="5"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6pPr>
            <a:lvl7pPr lvl="6"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7pPr>
            <a:lvl8pPr lvl="7"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8pPr>
            <a:lvl9pPr lvl="8"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9pPr>
          </a:lstStyle>
          <a:p/>
        </p:txBody>
      </p:sp>
      <p:sp>
        <p:nvSpPr>
          <p:cNvPr id="398" name="Google Shape;398;p26"/>
          <p:cNvSpPr txBox="1"/>
          <p:nvPr>
            <p:ph idx="3" type="ctrTitle"/>
          </p:nvPr>
        </p:nvSpPr>
        <p:spPr>
          <a:xfrm flipH="1">
            <a:off x="5697241" y="138163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9" name="Google Shape;399;p26"/>
          <p:cNvSpPr txBox="1"/>
          <p:nvPr>
            <p:ph idx="4" type="subTitle"/>
          </p:nvPr>
        </p:nvSpPr>
        <p:spPr>
          <a:xfrm flipH="1">
            <a:off x="5386591" y="1806263"/>
            <a:ext cx="2181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Font typeface="Catamaran Thin"/>
              <a:buNone/>
              <a:defRPr sz="1400">
                <a:latin typeface="Catamaran Thin"/>
                <a:ea typeface="Catamaran Thin"/>
                <a:cs typeface="Catamaran Thin"/>
                <a:sym typeface="Catamaran Thin"/>
              </a:defRPr>
            </a:lvl1pPr>
            <a:lvl2pPr lvl="1"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2pPr>
            <a:lvl3pPr lvl="2"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3pPr>
            <a:lvl4pPr lvl="3"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4pPr>
            <a:lvl5pPr lvl="4"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5pPr>
            <a:lvl6pPr lvl="5"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6pPr>
            <a:lvl7pPr lvl="6"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7pPr>
            <a:lvl8pPr lvl="7"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8pPr>
            <a:lvl9pPr lvl="8"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9pPr>
          </a:lstStyle>
          <a:p/>
        </p:txBody>
      </p:sp>
      <p:sp>
        <p:nvSpPr>
          <p:cNvPr id="400" name="Google Shape;400;p26"/>
          <p:cNvSpPr txBox="1"/>
          <p:nvPr>
            <p:ph idx="5" type="ctrTitle"/>
          </p:nvPr>
        </p:nvSpPr>
        <p:spPr>
          <a:xfrm flipH="1">
            <a:off x="1991718" y="3722312"/>
            <a:ext cx="1560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b="0" sz="22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1" name="Google Shape;401;p26"/>
          <p:cNvSpPr txBox="1"/>
          <p:nvPr>
            <p:ph idx="6" type="subTitle"/>
          </p:nvPr>
        </p:nvSpPr>
        <p:spPr>
          <a:xfrm flipH="1">
            <a:off x="1717668" y="2956406"/>
            <a:ext cx="2185500" cy="87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Catamaran Thin"/>
              <a:buNone/>
              <a:defRPr sz="1400">
                <a:latin typeface="Catamaran Thin"/>
                <a:ea typeface="Catamaran Thin"/>
                <a:cs typeface="Catamaran Thin"/>
                <a:sym typeface="Catamaran Thin"/>
              </a:defRPr>
            </a:lvl1pPr>
            <a:lvl2pPr lvl="1"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2pPr>
            <a:lvl3pPr lvl="2"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3pPr>
            <a:lvl4pPr lvl="3"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4pPr>
            <a:lvl5pPr lvl="4"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5pPr>
            <a:lvl6pPr lvl="5"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6pPr>
            <a:lvl7pPr lvl="6"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7pPr>
            <a:lvl8pPr lvl="7"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8pPr>
            <a:lvl9pPr lvl="8"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9pPr>
          </a:lstStyle>
          <a:p/>
        </p:txBody>
      </p:sp>
      <p:sp>
        <p:nvSpPr>
          <p:cNvPr id="402" name="Google Shape;402;p26"/>
          <p:cNvSpPr txBox="1"/>
          <p:nvPr>
            <p:ph idx="7" type="ctrTitle"/>
          </p:nvPr>
        </p:nvSpPr>
        <p:spPr>
          <a:xfrm flipH="1">
            <a:off x="5569891" y="3722312"/>
            <a:ext cx="1815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b="0" sz="2200">
                <a:solidFill>
                  <a:schemeClr val="accent6"/>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3" name="Google Shape;403;p26"/>
          <p:cNvSpPr txBox="1"/>
          <p:nvPr>
            <p:ph idx="8" type="subTitle"/>
          </p:nvPr>
        </p:nvSpPr>
        <p:spPr>
          <a:xfrm flipH="1">
            <a:off x="5384791" y="2956406"/>
            <a:ext cx="2185500" cy="875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200"/>
              <a:buFont typeface="Catamaran Thin"/>
              <a:buNone/>
              <a:defRPr sz="1400">
                <a:latin typeface="Catamaran Thin"/>
                <a:ea typeface="Catamaran Thin"/>
                <a:cs typeface="Catamaran Thin"/>
                <a:sym typeface="Catamaran Thin"/>
              </a:defRPr>
            </a:lvl1pPr>
            <a:lvl2pPr lvl="1"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2pPr>
            <a:lvl3pPr lvl="2"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3pPr>
            <a:lvl4pPr lvl="3"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4pPr>
            <a:lvl5pPr lvl="4"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5pPr>
            <a:lvl6pPr lvl="5"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6pPr>
            <a:lvl7pPr lvl="6"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7pPr>
            <a:lvl8pPr lvl="7"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8pPr>
            <a:lvl9pPr lvl="8" rtl="0" algn="ctr">
              <a:lnSpc>
                <a:spcPct val="100000"/>
              </a:lnSpc>
              <a:spcBef>
                <a:spcPts val="0"/>
              </a:spcBef>
              <a:spcAft>
                <a:spcPts val="0"/>
              </a:spcAft>
              <a:buSzPts val="1200"/>
              <a:buFont typeface="Catamaran Thin"/>
              <a:buNone/>
              <a:defRPr sz="1200">
                <a:latin typeface="Catamaran Thin"/>
                <a:ea typeface="Catamaran Thin"/>
                <a:cs typeface="Catamaran Thin"/>
                <a:sym typeface="Catamaran Th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9">
    <p:spTree>
      <p:nvGrpSpPr>
        <p:cNvPr id="404" name="Shape 404"/>
        <p:cNvGrpSpPr/>
        <p:nvPr/>
      </p:nvGrpSpPr>
      <p:grpSpPr>
        <a:xfrm>
          <a:off x="0" y="0"/>
          <a:ext cx="0" cy="0"/>
          <a:chOff x="0" y="0"/>
          <a:chExt cx="0" cy="0"/>
        </a:xfrm>
      </p:grpSpPr>
      <p:grpSp>
        <p:nvGrpSpPr>
          <p:cNvPr id="405" name="Google Shape;405;p27"/>
          <p:cNvGrpSpPr/>
          <p:nvPr/>
        </p:nvGrpSpPr>
        <p:grpSpPr>
          <a:xfrm>
            <a:off x="95162" y="199025"/>
            <a:ext cx="8825129" cy="4814880"/>
            <a:chOff x="95162" y="199025"/>
            <a:chExt cx="8825129" cy="4814880"/>
          </a:xfrm>
        </p:grpSpPr>
        <p:sp>
          <p:nvSpPr>
            <p:cNvPr id="406" name="Google Shape;406;p27"/>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7"/>
            <p:cNvGrpSpPr/>
            <p:nvPr/>
          </p:nvGrpSpPr>
          <p:grpSpPr>
            <a:xfrm>
              <a:off x="95162" y="199027"/>
              <a:ext cx="344001" cy="1985625"/>
              <a:chOff x="95162" y="199027"/>
              <a:chExt cx="344001" cy="1985625"/>
            </a:xfrm>
          </p:grpSpPr>
          <p:sp>
            <p:nvSpPr>
              <p:cNvPr id="409" name="Google Shape;409;p27"/>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5" name="Google Shape;415;p27"/>
          <p:cNvGrpSpPr/>
          <p:nvPr/>
        </p:nvGrpSpPr>
        <p:grpSpPr>
          <a:xfrm>
            <a:off x="857639" y="837194"/>
            <a:ext cx="7572661" cy="3748806"/>
            <a:chOff x="892526" y="836993"/>
            <a:chExt cx="7572661" cy="3748806"/>
          </a:xfrm>
        </p:grpSpPr>
        <p:sp>
          <p:nvSpPr>
            <p:cNvPr id="416" name="Google Shape;416;p27"/>
            <p:cNvSpPr/>
            <p:nvPr/>
          </p:nvSpPr>
          <p:spPr>
            <a:xfrm>
              <a:off x="936087" y="1600199"/>
              <a:ext cx="7529100" cy="2985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rot="-2172982">
              <a:off x="7120228" y="1079067"/>
              <a:ext cx="1107096" cy="1019686"/>
            </a:xfrm>
            <a:custGeom>
              <a:rect b="b" l="l" r="r" t="t"/>
              <a:pathLst>
                <a:path extrusionOk="0" h="17782" w="19517">
                  <a:moveTo>
                    <a:pt x="3995" y="0"/>
                  </a:moveTo>
                  <a:lnTo>
                    <a:pt x="3904" y="1986"/>
                  </a:lnTo>
                  <a:lnTo>
                    <a:pt x="2580" y="2169"/>
                  </a:lnTo>
                  <a:lnTo>
                    <a:pt x="2397" y="3515"/>
                  </a:lnTo>
                  <a:lnTo>
                    <a:pt x="1439" y="4656"/>
                  </a:lnTo>
                  <a:lnTo>
                    <a:pt x="1" y="4748"/>
                  </a:lnTo>
                  <a:lnTo>
                    <a:pt x="15613" y="17781"/>
                  </a:lnTo>
                  <a:lnTo>
                    <a:pt x="15796" y="15499"/>
                  </a:lnTo>
                  <a:lnTo>
                    <a:pt x="16937" y="15499"/>
                  </a:lnTo>
                  <a:lnTo>
                    <a:pt x="16846" y="14449"/>
                  </a:lnTo>
                  <a:lnTo>
                    <a:pt x="17896" y="14061"/>
                  </a:lnTo>
                  <a:lnTo>
                    <a:pt x="17804" y="13125"/>
                  </a:lnTo>
                  <a:lnTo>
                    <a:pt x="19516" y="12919"/>
                  </a:lnTo>
                  <a:lnTo>
                    <a:pt x="3995" y="0"/>
                  </a:lnTo>
                  <a:close/>
                </a:path>
              </a:pathLst>
            </a:custGeom>
            <a:solidFill>
              <a:srgbClr val="7ADAF2">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rot="-2700000">
              <a:off x="1090905" y="1079080"/>
              <a:ext cx="1107084" cy="1019670"/>
            </a:xfrm>
            <a:custGeom>
              <a:rect b="b" l="l" r="r" t="t"/>
              <a:pathLst>
                <a:path extrusionOk="0" h="17782" w="19517">
                  <a:moveTo>
                    <a:pt x="3995" y="0"/>
                  </a:moveTo>
                  <a:lnTo>
                    <a:pt x="3904" y="1986"/>
                  </a:lnTo>
                  <a:lnTo>
                    <a:pt x="2580" y="2169"/>
                  </a:lnTo>
                  <a:lnTo>
                    <a:pt x="2397" y="3515"/>
                  </a:lnTo>
                  <a:lnTo>
                    <a:pt x="1439" y="4656"/>
                  </a:lnTo>
                  <a:lnTo>
                    <a:pt x="1" y="4748"/>
                  </a:lnTo>
                  <a:lnTo>
                    <a:pt x="15613" y="17781"/>
                  </a:lnTo>
                  <a:lnTo>
                    <a:pt x="15796" y="15499"/>
                  </a:lnTo>
                  <a:lnTo>
                    <a:pt x="16937" y="15499"/>
                  </a:lnTo>
                  <a:lnTo>
                    <a:pt x="16846" y="14449"/>
                  </a:lnTo>
                  <a:lnTo>
                    <a:pt x="17896" y="14061"/>
                  </a:lnTo>
                  <a:lnTo>
                    <a:pt x="17804" y="13125"/>
                  </a:lnTo>
                  <a:lnTo>
                    <a:pt x="19516" y="12919"/>
                  </a:lnTo>
                  <a:lnTo>
                    <a:pt x="3995" y="0"/>
                  </a:lnTo>
                  <a:close/>
                </a:path>
              </a:pathLst>
            </a:custGeom>
            <a:solidFill>
              <a:srgbClr val="7ADAF2">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7"/>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20" name="Google Shape;420;p27"/>
          <p:cNvSpPr txBox="1"/>
          <p:nvPr>
            <p:ph idx="2" type="title"/>
          </p:nvPr>
        </p:nvSpPr>
        <p:spPr>
          <a:xfrm>
            <a:off x="1585925" y="3280400"/>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1" name="Google Shape;421;p27"/>
          <p:cNvSpPr txBox="1"/>
          <p:nvPr>
            <p:ph idx="1" type="subTitle"/>
          </p:nvPr>
        </p:nvSpPr>
        <p:spPr>
          <a:xfrm>
            <a:off x="1585925" y="3614400"/>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2" name="Google Shape;422;p27"/>
          <p:cNvSpPr txBox="1"/>
          <p:nvPr>
            <p:ph idx="3" type="title"/>
          </p:nvPr>
        </p:nvSpPr>
        <p:spPr>
          <a:xfrm>
            <a:off x="3723721" y="3280400"/>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3" name="Google Shape;423;p27"/>
          <p:cNvSpPr txBox="1"/>
          <p:nvPr>
            <p:ph idx="4" type="subTitle"/>
          </p:nvPr>
        </p:nvSpPr>
        <p:spPr>
          <a:xfrm>
            <a:off x="3723725" y="3614400"/>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4" name="Google Shape;424;p27"/>
          <p:cNvSpPr txBox="1"/>
          <p:nvPr>
            <p:ph idx="5" type="title"/>
          </p:nvPr>
        </p:nvSpPr>
        <p:spPr>
          <a:xfrm>
            <a:off x="5861513" y="3280400"/>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5" name="Google Shape;425;p27"/>
          <p:cNvSpPr txBox="1"/>
          <p:nvPr>
            <p:ph idx="6" type="subTitle"/>
          </p:nvPr>
        </p:nvSpPr>
        <p:spPr>
          <a:xfrm>
            <a:off x="5861521" y="3614400"/>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6" name="Google Shape;426;p27"/>
          <p:cNvSpPr txBox="1"/>
          <p:nvPr>
            <p:ph idx="7" type="title"/>
          </p:nvPr>
        </p:nvSpPr>
        <p:spPr>
          <a:xfrm>
            <a:off x="1585925" y="1871225"/>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7" name="Google Shape;427;p27"/>
          <p:cNvSpPr txBox="1"/>
          <p:nvPr>
            <p:ph idx="8" type="subTitle"/>
          </p:nvPr>
        </p:nvSpPr>
        <p:spPr>
          <a:xfrm>
            <a:off x="1585925" y="2205225"/>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8" name="Google Shape;428;p27"/>
          <p:cNvSpPr txBox="1"/>
          <p:nvPr>
            <p:ph idx="9" type="title"/>
          </p:nvPr>
        </p:nvSpPr>
        <p:spPr>
          <a:xfrm>
            <a:off x="3723721" y="1871225"/>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9" name="Google Shape;429;p27"/>
          <p:cNvSpPr txBox="1"/>
          <p:nvPr>
            <p:ph idx="13" type="subTitle"/>
          </p:nvPr>
        </p:nvSpPr>
        <p:spPr>
          <a:xfrm>
            <a:off x="3723725" y="2205225"/>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0" name="Google Shape;430;p27"/>
          <p:cNvSpPr txBox="1"/>
          <p:nvPr>
            <p:ph idx="14" type="title"/>
          </p:nvPr>
        </p:nvSpPr>
        <p:spPr>
          <a:xfrm>
            <a:off x="5861513" y="1871225"/>
            <a:ext cx="18405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1" name="Google Shape;431;p27"/>
          <p:cNvSpPr txBox="1"/>
          <p:nvPr>
            <p:ph idx="15" type="subTitle"/>
          </p:nvPr>
        </p:nvSpPr>
        <p:spPr>
          <a:xfrm>
            <a:off x="5861521" y="2205225"/>
            <a:ext cx="1840500" cy="70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432" name="Shape 432"/>
        <p:cNvGrpSpPr/>
        <p:nvPr/>
      </p:nvGrpSpPr>
      <p:grpSpPr>
        <a:xfrm>
          <a:off x="0" y="0"/>
          <a:ext cx="0" cy="0"/>
          <a:chOff x="0" y="0"/>
          <a:chExt cx="0" cy="0"/>
        </a:xfrm>
      </p:grpSpPr>
      <p:sp>
        <p:nvSpPr>
          <p:cNvPr id="433" name="Google Shape;433;p28"/>
          <p:cNvSpPr/>
          <p:nvPr/>
        </p:nvSpPr>
        <p:spPr>
          <a:xfrm>
            <a:off x="7500047" y="2295584"/>
            <a:ext cx="3232" cy="13672"/>
          </a:xfrm>
          <a:custGeom>
            <a:rect b="b" l="l" r="r" t="t"/>
            <a:pathLst>
              <a:path extrusionOk="0" h="389" w="92">
                <a:moveTo>
                  <a:pt x="1" y="0"/>
                </a:moveTo>
                <a:lnTo>
                  <a:pt x="1" y="388"/>
                </a:lnTo>
                <a:lnTo>
                  <a:pt x="92" y="388"/>
                </a:lnTo>
                <a:lnTo>
                  <a:pt x="92" y="0"/>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7556986" y="4023615"/>
            <a:ext cx="13665" cy="13672"/>
          </a:xfrm>
          <a:custGeom>
            <a:rect b="b" l="l" r="r" t="t"/>
            <a:pathLst>
              <a:path extrusionOk="0" h="389" w="389">
                <a:moveTo>
                  <a:pt x="183" y="1"/>
                </a:moveTo>
                <a:cubicBezTo>
                  <a:pt x="91" y="1"/>
                  <a:pt x="0" y="92"/>
                  <a:pt x="91" y="183"/>
                </a:cubicBezTo>
                <a:cubicBezTo>
                  <a:pt x="91" y="297"/>
                  <a:pt x="183" y="389"/>
                  <a:pt x="274" y="389"/>
                </a:cubicBezTo>
                <a:cubicBezTo>
                  <a:pt x="388" y="389"/>
                  <a:pt x="388" y="297"/>
                  <a:pt x="388" y="183"/>
                </a:cubicBezTo>
                <a:lnTo>
                  <a:pt x="388" y="92"/>
                </a:lnTo>
                <a:cubicBezTo>
                  <a:pt x="388" y="1"/>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7573812" y="4137528"/>
            <a:ext cx="12857" cy="12899"/>
          </a:xfrm>
          <a:custGeom>
            <a:rect b="b" l="l" r="r" t="t"/>
            <a:pathLst>
              <a:path extrusionOk="0" h="367" w="366">
                <a:moveTo>
                  <a:pt x="183" y="1"/>
                </a:moveTo>
                <a:cubicBezTo>
                  <a:pt x="92" y="1"/>
                  <a:pt x="0" y="92"/>
                  <a:pt x="0" y="183"/>
                </a:cubicBezTo>
                <a:lnTo>
                  <a:pt x="0" y="275"/>
                </a:lnTo>
                <a:cubicBezTo>
                  <a:pt x="0" y="275"/>
                  <a:pt x="92" y="366"/>
                  <a:pt x="183" y="366"/>
                </a:cubicBezTo>
                <a:cubicBezTo>
                  <a:pt x="274" y="366"/>
                  <a:pt x="366" y="275"/>
                  <a:pt x="366" y="183"/>
                </a:cubicBezTo>
                <a:lnTo>
                  <a:pt x="366" y="92"/>
                </a:lnTo>
                <a:cubicBezTo>
                  <a:pt x="274" y="1"/>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7543357" y="3909701"/>
            <a:ext cx="13665" cy="13672"/>
          </a:xfrm>
          <a:custGeom>
            <a:rect b="b" l="l" r="r" t="t"/>
            <a:pathLst>
              <a:path extrusionOk="0" h="389" w="389">
                <a:moveTo>
                  <a:pt x="206" y="0"/>
                </a:moveTo>
                <a:cubicBezTo>
                  <a:pt x="91" y="0"/>
                  <a:pt x="0" y="115"/>
                  <a:pt x="0" y="206"/>
                </a:cubicBezTo>
                <a:cubicBezTo>
                  <a:pt x="0" y="297"/>
                  <a:pt x="91" y="389"/>
                  <a:pt x="206" y="389"/>
                </a:cubicBezTo>
                <a:cubicBezTo>
                  <a:pt x="297" y="389"/>
                  <a:pt x="388" y="297"/>
                  <a:pt x="388" y="206"/>
                </a:cubicBezTo>
                <a:lnTo>
                  <a:pt x="388" y="115"/>
                </a:lnTo>
                <a:cubicBezTo>
                  <a:pt x="388" y="0"/>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7530501" y="3796596"/>
            <a:ext cx="12892" cy="12864"/>
          </a:xfrm>
          <a:custGeom>
            <a:rect b="b" l="l" r="r" t="t"/>
            <a:pathLst>
              <a:path extrusionOk="0" h="366" w="367">
                <a:moveTo>
                  <a:pt x="183" y="0"/>
                </a:moveTo>
                <a:cubicBezTo>
                  <a:pt x="1" y="0"/>
                  <a:pt x="1" y="91"/>
                  <a:pt x="1" y="183"/>
                </a:cubicBezTo>
                <a:cubicBezTo>
                  <a:pt x="1" y="274"/>
                  <a:pt x="92" y="365"/>
                  <a:pt x="183" y="365"/>
                </a:cubicBezTo>
                <a:cubicBezTo>
                  <a:pt x="275" y="365"/>
                  <a:pt x="366" y="274"/>
                  <a:pt x="366" y="183"/>
                </a:cubicBezTo>
                <a:lnTo>
                  <a:pt x="366" y="91"/>
                </a:lnTo>
                <a:cubicBezTo>
                  <a:pt x="275" y="0"/>
                  <a:pt x="275"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7617123" y="4478494"/>
            <a:ext cx="13665" cy="12864"/>
          </a:xfrm>
          <a:custGeom>
            <a:rect b="b" l="l" r="r" t="t"/>
            <a:pathLst>
              <a:path extrusionOk="0" h="366" w="389">
                <a:moveTo>
                  <a:pt x="183" y="1"/>
                </a:moveTo>
                <a:cubicBezTo>
                  <a:pt x="91" y="1"/>
                  <a:pt x="0" y="92"/>
                  <a:pt x="0" y="183"/>
                </a:cubicBezTo>
                <a:lnTo>
                  <a:pt x="0" y="274"/>
                </a:lnTo>
                <a:cubicBezTo>
                  <a:pt x="0" y="366"/>
                  <a:pt x="91" y="366"/>
                  <a:pt x="183" y="366"/>
                </a:cubicBezTo>
                <a:cubicBezTo>
                  <a:pt x="274" y="366"/>
                  <a:pt x="388" y="274"/>
                  <a:pt x="388" y="183"/>
                </a:cubicBezTo>
                <a:cubicBezTo>
                  <a:pt x="388" y="92"/>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586633" y="4250668"/>
            <a:ext cx="13665" cy="13672"/>
          </a:xfrm>
          <a:custGeom>
            <a:rect b="b" l="l" r="r" t="t"/>
            <a:pathLst>
              <a:path extrusionOk="0" h="389" w="389">
                <a:moveTo>
                  <a:pt x="206" y="0"/>
                </a:moveTo>
                <a:cubicBezTo>
                  <a:pt x="115" y="0"/>
                  <a:pt x="1" y="114"/>
                  <a:pt x="1" y="206"/>
                </a:cubicBezTo>
                <a:lnTo>
                  <a:pt x="1" y="297"/>
                </a:lnTo>
                <a:cubicBezTo>
                  <a:pt x="115" y="388"/>
                  <a:pt x="115" y="388"/>
                  <a:pt x="206" y="388"/>
                </a:cubicBezTo>
                <a:cubicBezTo>
                  <a:pt x="297" y="388"/>
                  <a:pt x="389" y="297"/>
                  <a:pt x="389" y="206"/>
                </a:cubicBezTo>
                <a:lnTo>
                  <a:pt x="389" y="114"/>
                </a:lnTo>
                <a:cubicBezTo>
                  <a:pt x="389" y="0"/>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7603459" y="4364581"/>
            <a:ext cx="13700" cy="13672"/>
          </a:xfrm>
          <a:custGeom>
            <a:rect b="b" l="l" r="r" t="t"/>
            <a:pathLst>
              <a:path extrusionOk="0" h="389" w="390">
                <a:moveTo>
                  <a:pt x="92" y="0"/>
                </a:moveTo>
                <a:cubicBezTo>
                  <a:pt x="1" y="0"/>
                  <a:pt x="1" y="92"/>
                  <a:pt x="1" y="183"/>
                </a:cubicBezTo>
                <a:lnTo>
                  <a:pt x="1" y="297"/>
                </a:lnTo>
                <a:cubicBezTo>
                  <a:pt x="1" y="388"/>
                  <a:pt x="92" y="388"/>
                  <a:pt x="206" y="388"/>
                </a:cubicBezTo>
                <a:cubicBezTo>
                  <a:pt x="298" y="388"/>
                  <a:pt x="389" y="297"/>
                  <a:pt x="298" y="183"/>
                </a:cubicBezTo>
                <a:lnTo>
                  <a:pt x="298" y="92"/>
                </a:lnTo>
                <a:cubicBezTo>
                  <a:pt x="298" y="92"/>
                  <a:pt x="206"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7666827" y="3893639"/>
            <a:ext cx="13665" cy="12899"/>
          </a:xfrm>
          <a:custGeom>
            <a:rect b="b" l="l" r="r" t="t"/>
            <a:pathLst>
              <a:path extrusionOk="0" h="367" w="389">
                <a:moveTo>
                  <a:pt x="206" y="1"/>
                </a:moveTo>
                <a:cubicBezTo>
                  <a:pt x="114" y="1"/>
                  <a:pt x="0" y="92"/>
                  <a:pt x="0" y="184"/>
                </a:cubicBezTo>
                <a:lnTo>
                  <a:pt x="0" y="275"/>
                </a:lnTo>
                <a:cubicBezTo>
                  <a:pt x="0" y="366"/>
                  <a:pt x="114" y="366"/>
                  <a:pt x="206" y="366"/>
                </a:cubicBezTo>
                <a:cubicBezTo>
                  <a:pt x="297" y="366"/>
                  <a:pt x="388" y="275"/>
                  <a:pt x="388" y="184"/>
                </a:cubicBezTo>
                <a:lnTo>
                  <a:pt x="388" y="92"/>
                </a:lnTo>
                <a:cubicBezTo>
                  <a:pt x="388" y="92"/>
                  <a:pt x="297"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8"/>
          <p:cNvGrpSpPr/>
          <p:nvPr/>
        </p:nvGrpSpPr>
        <p:grpSpPr>
          <a:xfrm>
            <a:off x="95162" y="199027"/>
            <a:ext cx="344001" cy="1985625"/>
            <a:chOff x="95162" y="199027"/>
            <a:chExt cx="344001" cy="1985625"/>
          </a:xfrm>
        </p:grpSpPr>
        <p:sp>
          <p:nvSpPr>
            <p:cNvPr id="445" name="Google Shape;445;p28"/>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8"/>
          <p:cNvSpPr/>
          <p:nvPr/>
        </p:nvSpPr>
        <p:spPr>
          <a:xfrm>
            <a:off x="7653970" y="3779726"/>
            <a:ext cx="12892" cy="13672"/>
          </a:xfrm>
          <a:custGeom>
            <a:rect b="b" l="l" r="r" t="t"/>
            <a:pathLst>
              <a:path extrusionOk="0" h="389" w="367">
                <a:moveTo>
                  <a:pt x="92" y="1"/>
                </a:moveTo>
                <a:cubicBezTo>
                  <a:pt x="1" y="1"/>
                  <a:pt x="1" y="92"/>
                  <a:pt x="1" y="183"/>
                </a:cubicBezTo>
                <a:lnTo>
                  <a:pt x="1" y="275"/>
                </a:lnTo>
                <a:cubicBezTo>
                  <a:pt x="1" y="389"/>
                  <a:pt x="92" y="389"/>
                  <a:pt x="184" y="389"/>
                </a:cubicBezTo>
                <a:cubicBezTo>
                  <a:pt x="275" y="389"/>
                  <a:pt x="366" y="275"/>
                  <a:pt x="275" y="183"/>
                </a:cubicBezTo>
                <a:lnTo>
                  <a:pt x="275" y="92"/>
                </a:lnTo>
                <a:cubicBezTo>
                  <a:pt x="275" y="1"/>
                  <a:pt x="184" y="1"/>
                  <a:pt x="92"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7740592" y="4461659"/>
            <a:ext cx="13665" cy="16871"/>
          </a:xfrm>
          <a:custGeom>
            <a:rect b="b" l="l" r="r" t="t"/>
            <a:pathLst>
              <a:path extrusionOk="0" h="480" w="389">
                <a:moveTo>
                  <a:pt x="91" y="0"/>
                </a:moveTo>
                <a:cubicBezTo>
                  <a:pt x="0" y="92"/>
                  <a:pt x="0" y="92"/>
                  <a:pt x="0" y="183"/>
                </a:cubicBezTo>
                <a:lnTo>
                  <a:pt x="0" y="274"/>
                </a:lnTo>
                <a:cubicBezTo>
                  <a:pt x="0" y="388"/>
                  <a:pt x="91" y="480"/>
                  <a:pt x="183" y="480"/>
                </a:cubicBezTo>
                <a:cubicBezTo>
                  <a:pt x="297" y="388"/>
                  <a:pt x="388" y="388"/>
                  <a:pt x="388" y="274"/>
                </a:cubicBezTo>
                <a:lnTo>
                  <a:pt x="297" y="183"/>
                </a:lnTo>
                <a:cubicBezTo>
                  <a:pt x="297" y="92"/>
                  <a:pt x="183" y="0"/>
                  <a:pt x="91"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7710910" y="4234605"/>
            <a:ext cx="12857" cy="14200"/>
          </a:xfrm>
          <a:custGeom>
            <a:rect b="b" l="l" r="r" t="t"/>
            <a:pathLst>
              <a:path extrusionOk="0" h="404" w="366">
                <a:moveTo>
                  <a:pt x="183" y="1"/>
                </a:moveTo>
                <a:cubicBezTo>
                  <a:pt x="92" y="1"/>
                  <a:pt x="1" y="92"/>
                  <a:pt x="1" y="183"/>
                </a:cubicBezTo>
                <a:lnTo>
                  <a:pt x="1" y="275"/>
                </a:lnTo>
                <a:cubicBezTo>
                  <a:pt x="1" y="339"/>
                  <a:pt x="46" y="404"/>
                  <a:pt x="105" y="404"/>
                </a:cubicBezTo>
                <a:cubicBezTo>
                  <a:pt x="130" y="404"/>
                  <a:pt x="156" y="393"/>
                  <a:pt x="183" y="366"/>
                </a:cubicBezTo>
                <a:cubicBezTo>
                  <a:pt x="274" y="366"/>
                  <a:pt x="366" y="275"/>
                  <a:pt x="366" y="183"/>
                </a:cubicBezTo>
                <a:cubicBezTo>
                  <a:pt x="366" y="92"/>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7723731" y="4347745"/>
            <a:ext cx="13665" cy="14973"/>
          </a:xfrm>
          <a:custGeom>
            <a:rect b="b" l="l" r="r" t="t"/>
            <a:pathLst>
              <a:path extrusionOk="0" h="426" w="389">
                <a:moveTo>
                  <a:pt x="206" y="0"/>
                </a:moveTo>
                <a:cubicBezTo>
                  <a:pt x="92" y="0"/>
                  <a:pt x="1" y="91"/>
                  <a:pt x="1" y="206"/>
                </a:cubicBezTo>
                <a:lnTo>
                  <a:pt x="92" y="297"/>
                </a:lnTo>
                <a:cubicBezTo>
                  <a:pt x="92" y="361"/>
                  <a:pt x="149" y="426"/>
                  <a:pt x="215" y="426"/>
                </a:cubicBezTo>
                <a:cubicBezTo>
                  <a:pt x="242" y="426"/>
                  <a:pt x="271" y="415"/>
                  <a:pt x="298" y="388"/>
                </a:cubicBezTo>
                <a:cubicBezTo>
                  <a:pt x="389" y="388"/>
                  <a:pt x="389" y="297"/>
                  <a:pt x="389" y="297"/>
                </a:cubicBezTo>
                <a:lnTo>
                  <a:pt x="389" y="206"/>
                </a:lnTo>
                <a:cubicBezTo>
                  <a:pt x="389" y="91"/>
                  <a:pt x="298"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817554" y="4103856"/>
            <a:ext cx="13665" cy="16871"/>
          </a:xfrm>
          <a:custGeom>
            <a:rect b="b" l="l" r="r" t="t"/>
            <a:pathLst>
              <a:path extrusionOk="0" h="480" w="389">
                <a:moveTo>
                  <a:pt x="183" y="0"/>
                </a:moveTo>
                <a:cubicBezTo>
                  <a:pt x="92" y="91"/>
                  <a:pt x="0" y="91"/>
                  <a:pt x="92" y="183"/>
                </a:cubicBezTo>
                <a:lnTo>
                  <a:pt x="92" y="297"/>
                </a:lnTo>
                <a:cubicBezTo>
                  <a:pt x="92" y="388"/>
                  <a:pt x="183" y="480"/>
                  <a:pt x="274" y="480"/>
                </a:cubicBezTo>
                <a:cubicBezTo>
                  <a:pt x="388" y="388"/>
                  <a:pt x="388" y="388"/>
                  <a:pt x="388" y="297"/>
                </a:cubicBezTo>
                <a:lnTo>
                  <a:pt x="388" y="183"/>
                </a:lnTo>
                <a:cubicBezTo>
                  <a:pt x="388" y="91"/>
                  <a:pt x="274"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7803925" y="3989943"/>
            <a:ext cx="13665" cy="16871"/>
          </a:xfrm>
          <a:custGeom>
            <a:rect b="b" l="l" r="r" t="t"/>
            <a:pathLst>
              <a:path extrusionOk="0" h="480" w="389">
                <a:moveTo>
                  <a:pt x="206" y="0"/>
                </a:moveTo>
                <a:cubicBezTo>
                  <a:pt x="92" y="114"/>
                  <a:pt x="0" y="114"/>
                  <a:pt x="0" y="205"/>
                </a:cubicBezTo>
                <a:lnTo>
                  <a:pt x="0" y="297"/>
                </a:lnTo>
                <a:cubicBezTo>
                  <a:pt x="0" y="388"/>
                  <a:pt x="92" y="479"/>
                  <a:pt x="206" y="479"/>
                </a:cubicBezTo>
                <a:cubicBezTo>
                  <a:pt x="297" y="388"/>
                  <a:pt x="388" y="388"/>
                  <a:pt x="388" y="297"/>
                </a:cubicBezTo>
                <a:lnTo>
                  <a:pt x="388" y="205"/>
                </a:lnTo>
                <a:cubicBezTo>
                  <a:pt x="388" y="114"/>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7847201" y="4334881"/>
            <a:ext cx="13665" cy="12899"/>
          </a:xfrm>
          <a:custGeom>
            <a:rect b="b" l="l" r="r" t="t"/>
            <a:pathLst>
              <a:path extrusionOk="0" h="367" w="389">
                <a:moveTo>
                  <a:pt x="206" y="1"/>
                </a:moveTo>
                <a:cubicBezTo>
                  <a:pt x="115" y="1"/>
                  <a:pt x="1" y="92"/>
                  <a:pt x="1" y="183"/>
                </a:cubicBezTo>
                <a:cubicBezTo>
                  <a:pt x="1" y="275"/>
                  <a:pt x="115" y="366"/>
                  <a:pt x="206" y="366"/>
                </a:cubicBezTo>
                <a:cubicBezTo>
                  <a:pt x="298" y="366"/>
                  <a:pt x="389" y="275"/>
                  <a:pt x="389" y="183"/>
                </a:cubicBezTo>
                <a:lnTo>
                  <a:pt x="389" y="92"/>
                </a:lnTo>
                <a:cubicBezTo>
                  <a:pt x="389" y="1"/>
                  <a:pt x="298"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7834380" y="4219633"/>
            <a:ext cx="12857" cy="15008"/>
          </a:xfrm>
          <a:custGeom>
            <a:rect b="b" l="l" r="r" t="t"/>
            <a:pathLst>
              <a:path extrusionOk="0" h="427" w="366">
                <a:moveTo>
                  <a:pt x="212" y="1"/>
                </a:moveTo>
                <a:cubicBezTo>
                  <a:pt x="183" y="1"/>
                  <a:pt x="145" y="12"/>
                  <a:pt x="92" y="39"/>
                </a:cubicBezTo>
                <a:cubicBezTo>
                  <a:pt x="1" y="39"/>
                  <a:pt x="1" y="130"/>
                  <a:pt x="1" y="130"/>
                </a:cubicBezTo>
                <a:lnTo>
                  <a:pt x="1" y="221"/>
                </a:lnTo>
                <a:cubicBezTo>
                  <a:pt x="1" y="313"/>
                  <a:pt x="92" y="427"/>
                  <a:pt x="183" y="427"/>
                </a:cubicBezTo>
                <a:cubicBezTo>
                  <a:pt x="275" y="427"/>
                  <a:pt x="366" y="313"/>
                  <a:pt x="366" y="221"/>
                </a:cubicBezTo>
                <a:lnTo>
                  <a:pt x="366" y="130"/>
                </a:lnTo>
                <a:cubicBezTo>
                  <a:pt x="301" y="65"/>
                  <a:pt x="282" y="1"/>
                  <a:pt x="212"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7860830" y="4448022"/>
            <a:ext cx="13665" cy="13672"/>
          </a:xfrm>
          <a:custGeom>
            <a:rect b="b" l="l" r="r" t="t"/>
            <a:pathLst>
              <a:path extrusionOk="0" h="389" w="389">
                <a:moveTo>
                  <a:pt x="184" y="0"/>
                </a:moveTo>
                <a:cubicBezTo>
                  <a:pt x="92" y="0"/>
                  <a:pt x="1" y="92"/>
                  <a:pt x="92" y="206"/>
                </a:cubicBezTo>
                <a:cubicBezTo>
                  <a:pt x="92" y="297"/>
                  <a:pt x="184" y="388"/>
                  <a:pt x="298" y="388"/>
                </a:cubicBezTo>
                <a:cubicBezTo>
                  <a:pt x="389" y="388"/>
                  <a:pt x="389" y="297"/>
                  <a:pt x="389" y="206"/>
                </a:cubicBezTo>
                <a:lnTo>
                  <a:pt x="389" y="92"/>
                </a:lnTo>
                <a:cubicBezTo>
                  <a:pt x="389" y="0"/>
                  <a:pt x="298" y="0"/>
                  <a:pt x="184"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7911341" y="3861830"/>
            <a:ext cx="16088" cy="15008"/>
          </a:xfrm>
          <a:custGeom>
            <a:rect b="b" l="l" r="r" t="t"/>
            <a:pathLst>
              <a:path extrusionOk="0" h="427" w="458">
                <a:moveTo>
                  <a:pt x="261" y="1"/>
                </a:moveTo>
                <a:cubicBezTo>
                  <a:pt x="237" y="1"/>
                  <a:pt x="210" y="12"/>
                  <a:pt x="184" y="39"/>
                </a:cubicBezTo>
                <a:cubicBezTo>
                  <a:pt x="92" y="39"/>
                  <a:pt x="1" y="130"/>
                  <a:pt x="92" y="221"/>
                </a:cubicBezTo>
                <a:cubicBezTo>
                  <a:pt x="92" y="335"/>
                  <a:pt x="184" y="427"/>
                  <a:pt x="275" y="427"/>
                </a:cubicBezTo>
                <a:cubicBezTo>
                  <a:pt x="366" y="427"/>
                  <a:pt x="457" y="335"/>
                  <a:pt x="366" y="221"/>
                </a:cubicBezTo>
                <a:lnTo>
                  <a:pt x="366" y="130"/>
                </a:lnTo>
                <a:cubicBezTo>
                  <a:pt x="366" y="65"/>
                  <a:pt x="320" y="1"/>
                  <a:pt x="261"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7927394" y="3977079"/>
            <a:ext cx="13665" cy="12864"/>
          </a:xfrm>
          <a:custGeom>
            <a:rect b="b" l="l" r="r" t="t"/>
            <a:pathLst>
              <a:path extrusionOk="0" h="366" w="389">
                <a:moveTo>
                  <a:pt x="206" y="1"/>
                </a:moveTo>
                <a:cubicBezTo>
                  <a:pt x="115" y="1"/>
                  <a:pt x="0" y="92"/>
                  <a:pt x="0" y="183"/>
                </a:cubicBezTo>
                <a:cubicBezTo>
                  <a:pt x="0" y="275"/>
                  <a:pt x="115" y="366"/>
                  <a:pt x="206" y="366"/>
                </a:cubicBezTo>
                <a:cubicBezTo>
                  <a:pt x="297" y="366"/>
                  <a:pt x="388" y="275"/>
                  <a:pt x="388" y="183"/>
                </a:cubicBezTo>
                <a:lnTo>
                  <a:pt x="388" y="92"/>
                </a:lnTo>
                <a:cubicBezTo>
                  <a:pt x="388" y="1"/>
                  <a:pt x="297"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7941023" y="4090219"/>
            <a:ext cx="13665" cy="13672"/>
          </a:xfrm>
          <a:custGeom>
            <a:rect b="b" l="l" r="r" t="t"/>
            <a:pathLst>
              <a:path extrusionOk="0" h="389" w="389">
                <a:moveTo>
                  <a:pt x="183" y="0"/>
                </a:moveTo>
                <a:cubicBezTo>
                  <a:pt x="92" y="0"/>
                  <a:pt x="0" y="114"/>
                  <a:pt x="0" y="206"/>
                </a:cubicBezTo>
                <a:cubicBezTo>
                  <a:pt x="92" y="297"/>
                  <a:pt x="92" y="388"/>
                  <a:pt x="183" y="388"/>
                </a:cubicBezTo>
                <a:cubicBezTo>
                  <a:pt x="297" y="388"/>
                  <a:pt x="388" y="297"/>
                  <a:pt x="388" y="206"/>
                </a:cubicBezTo>
                <a:lnTo>
                  <a:pt x="388" y="114"/>
                </a:lnTo>
                <a:cubicBezTo>
                  <a:pt x="388" y="0"/>
                  <a:pt x="297"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7897712" y="3747952"/>
            <a:ext cx="13665" cy="14973"/>
          </a:xfrm>
          <a:custGeom>
            <a:rect b="b" l="l" r="r" t="t"/>
            <a:pathLst>
              <a:path extrusionOk="0" h="426" w="389">
                <a:moveTo>
                  <a:pt x="264" y="0"/>
                </a:moveTo>
                <a:cubicBezTo>
                  <a:pt x="238" y="0"/>
                  <a:pt x="210" y="11"/>
                  <a:pt x="183" y="37"/>
                </a:cubicBezTo>
                <a:cubicBezTo>
                  <a:pt x="92" y="37"/>
                  <a:pt x="1" y="152"/>
                  <a:pt x="1" y="152"/>
                </a:cubicBezTo>
                <a:lnTo>
                  <a:pt x="1" y="243"/>
                </a:lnTo>
                <a:cubicBezTo>
                  <a:pt x="1" y="334"/>
                  <a:pt x="92" y="425"/>
                  <a:pt x="183" y="425"/>
                </a:cubicBezTo>
                <a:cubicBezTo>
                  <a:pt x="275" y="425"/>
                  <a:pt x="389" y="334"/>
                  <a:pt x="389" y="243"/>
                </a:cubicBezTo>
                <a:lnTo>
                  <a:pt x="389" y="152"/>
                </a:lnTo>
                <a:cubicBezTo>
                  <a:pt x="389" y="70"/>
                  <a:pt x="331" y="0"/>
                  <a:pt x="264"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7984334" y="4431151"/>
            <a:ext cx="13665" cy="13672"/>
          </a:xfrm>
          <a:custGeom>
            <a:rect b="b" l="l" r="r" t="t"/>
            <a:pathLst>
              <a:path extrusionOk="0" h="389" w="389">
                <a:moveTo>
                  <a:pt x="205" y="1"/>
                </a:moveTo>
                <a:cubicBezTo>
                  <a:pt x="91" y="1"/>
                  <a:pt x="0" y="115"/>
                  <a:pt x="0" y="206"/>
                </a:cubicBezTo>
                <a:lnTo>
                  <a:pt x="0" y="298"/>
                </a:lnTo>
                <a:cubicBezTo>
                  <a:pt x="91" y="389"/>
                  <a:pt x="205" y="389"/>
                  <a:pt x="297" y="389"/>
                </a:cubicBezTo>
                <a:cubicBezTo>
                  <a:pt x="388" y="389"/>
                  <a:pt x="388" y="298"/>
                  <a:pt x="388" y="206"/>
                </a:cubicBezTo>
                <a:lnTo>
                  <a:pt x="388" y="115"/>
                </a:lnTo>
                <a:cubicBezTo>
                  <a:pt x="388" y="115"/>
                  <a:pt x="297" y="1"/>
                  <a:pt x="205"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7957849" y="4204132"/>
            <a:ext cx="13665" cy="13672"/>
          </a:xfrm>
          <a:custGeom>
            <a:rect b="b" l="l" r="r" t="t"/>
            <a:pathLst>
              <a:path extrusionOk="0" h="389" w="389">
                <a:moveTo>
                  <a:pt x="92" y="0"/>
                </a:moveTo>
                <a:cubicBezTo>
                  <a:pt x="1" y="0"/>
                  <a:pt x="1" y="92"/>
                  <a:pt x="1" y="183"/>
                </a:cubicBezTo>
                <a:lnTo>
                  <a:pt x="1" y="297"/>
                </a:lnTo>
                <a:cubicBezTo>
                  <a:pt x="1" y="297"/>
                  <a:pt x="92" y="388"/>
                  <a:pt x="183" y="388"/>
                </a:cubicBezTo>
                <a:cubicBezTo>
                  <a:pt x="275" y="388"/>
                  <a:pt x="389" y="297"/>
                  <a:pt x="275" y="183"/>
                </a:cubicBezTo>
                <a:lnTo>
                  <a:pt x="275" y="92"/>
                </a:lnTo>
                <a:cubicBezTo>
                  <a:pt x="275" y="0"/>
                  <a:pt x="183"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7971478" y="4318046"/>
            <a:ext cx="12892" cy="12864"/>
          </a:xfrm>
          <a:custGeom>
            <a:rect b="b" l="l" r="r" t="t"/>
            <a:pathLst>
              <a:path extrusionOk="0" h="366" w="367">
                <a:moveTo>
                  <a:pt x="183" y="1"/>
                </a:moveTo>
                <a:cubicBezTo>
                  <a:pt x="92" y="1"/>
                  <a:pt x="1" y="92"/>
                  <a:pt x="1" y="183"/>
                </a:cubicBezTo>
                <a:lnTo>
                  <a:pt x="1" y="274"/>
                </a:lnTo>
                <a:cubicBezTo>
                  <a:pt x="1" y="366"/>
                  <a:pt x="92" y="366"/>
                  <a:pt x="183" y="366"/>
                </a:cubicBezTo>
                <a:cubicBezTo>
                  <a:pt x="275" y="366"/>
                  <a:pt x="366" y="274"/>
                  <a:pt x="366" y="183"/>
                </a:cubicBezTo>
                <a:lnTo>
                  <a:pt x="366" y="92"/>
                </a:lnTo>
                <a:cubicBezTo>
                  <a:pt x="366" y="1"/>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8064493" y="4074157"/>
            <a:ext cx="13665" cy="12864"/>
          </a:xfrm>
          <a:custGeom>
            <a:rect b="b" l="l" r="r" t="t"/>
            <a:pathLst>
              <a:path extrusionOk="0" h="366" w="389">
                <a:moveTo>
                  <a:pt x="206" y="1"/>
                </a:moveTo>
                <a:cubicBezTo>
                  <a:pt x="92" y="1"/>
                  <a:pt x="1" y="92"/>
                  <a:pt x="1" y="183"/>
                </a:cubicBezTo>
                <a:lnTo>
                  <a:pt x="1" y="275"/>
                </a:lnTo>
                <a:cubicBezTo>
                  <a:pt x="1" y="366"/>
                  <a:pt x="92" y="366"/>
                  <a:pt x="206" y="366"/>
                </a:cubicBezTo>
                <a:cubicBezTo>
                  <a:pt x="297" y="366"/>
                  <a:pt x="389" y="275"/>
                  <a:pt x="389" y="183"/>
                </a:cubicBezTo>
                <a:cubicBezTo>
                  <a:pt x="389" y="92"/>
                  <a:pt x="297"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8034846" y="3846330"/>
            <a:ext cx="12857" cy="13672"/>
          </a:xfrm>
          <a:custGeom>
            <a:rect b="b" l="l" r="r" t="t"/>
            <a:pathLst>
              <a:path extrusionOk="0" h="389" w="366">
                <a:moveTo>
                  <a:pt x="183" y="0"/>
                </a:moveTo>
                <a:cubicBezTo>
                  <a:pt x="91" y="0"/>
                  <a:pt x="0" y="92"/>
                  <a:pt x="0" y="206"/>
                </a:cubicBezTo>
                <a:lnTo>
                  <a:pt x="91" y="297"/>
                </a:lnTo>
                <a:cubicBezTo>
                  <a:pt x="91" y="388"/>
                  <a:pt x="183" y="388"/>
                  <a:pt x="274" y="388"/>
                </a:cubicBezTo>
                <a:cubicBezTo>
                  <a:pt x="365" y="388"/>
                  <a:pt x="365" y="297"/>
                  <a:pt x="365" y="206"/>
                </a:cubicBezTo>
                <a:lnTo>
                  <a:pt x="365" y="92"/>
                </a:lnTo>
                <a:cubicBezTo>
                  <a:pt x="365" y="0"/>
                  <a:pt x="274"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8021182" y="3733190"/>
            <a:ext cx="13665" cy="12899"/>
          </a:xfrm>
          <a:custGeom>
            <a:rect b="b" l="l" r="r" t="t"/>
            <a:pathLst>
              <a:path extrusionOk="0" h="367" w="389">
                <a:moveTo>
                  <a:pt x="184" y="1"/>
                </a:moveTo>
                <a:cubicBezTo>
                  <a:pt x="92" y="1"/>
                  <a:pt x="1" y="92"/>
                  <a:pt x="1" y="184"/>
                </a:cubicBezTo>
                <a:lnTo>
                  <a:pt x="1" y="275"/>
                </a:lnTo>
                <a:cubicBezTo>
                  <a:pt x="1" y="275"/>
                  <a:pt x="92" y="366"/>
                  <a:pt x="184" y="366"/>
                </a:cubicBezTo>
                <a:cubicBezTo>
                  <a:pt x="298" y="366"/>
                  <a:pt x="389" y="275"/>
                  <a:pt x="389" y="184"/>
                </a:cubicBezTo>
                <a:lnTo>
                  <a:pt x="389" y="92"/>
                </a:lnTo>
                <a:cubicBezTo>
                  <a:pt x="389" y="1"/>
                  <a:pt x="298" y="1"/>
                  <a:pt x="184"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8051671" y="3960243"/>
            <a:ext cx="12857" cy="13672"/>
          </a:xfrm>
          <a:custGeom>
            <a:rect b="b" l="l" r="r" t="t"/>
            <a:pathLst>
              <a:path extrusionOk="0" h="389" w="366">
                <a:moveTo>
                  <a:pt x="92" y="0"/>
                </a:moveTo>
                <a:cubicBezTo>
                  <a:pt x="0" y="0"/>
                  <a:pt x="0" y="92"/>
                  <a:pt x="0" y="183"/>
                </a:cubicBezTo>
                <a:lnTo>
                  <a:pt x="0" y="274"/>
                </a:lnTo>
                <a:cubicBezTo>
                  <a:pt x="0" y="389"/>
                  <a:pt x="92" y="389"/>
                  <a:pt x="183" y="389"/>
                </a:cubicBezTo>
                <a:cubicBezTo>
                  <a:pt x="274" y="389"/>
                  <a:pt x="366" y="274"/>
                  <a:pt x="366" y="183"/>
                </a:cubicBezTo>
                <a:lnTo>
                  <a:pt x="274" y="92"/>
                </a:lnTo>
                <a:cubicBezTo>
                  <a:pt x="274" y="92"/>
                  <a:pt x="183"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8078122" y="4187297"/>
            <a:ext cx="13665" cy="13672"/>
          </a:xfrm>
          <a:custGeom>
            <a:rect b="b" l="l" r="r" t="t"/>
            <a:pathLst>
              <a:path extrusionOk="0" h="389" w="389">
                <a:moveTo>
                  <a:pt x="183" y="0"/>
                </a:moveTo>
                <a:cubicBezTo>
                  <a:pt x="92" y="0"/>
                  <a:pt x="1" y="91"/>
                  <a:pt x="1" y="205"/>
                </a:cubicBezTo>
                <a:lnTo>
                  <a:pt x="92" y="297"/>
                </a:lnTo>
                <a:cubicBezTo>
                  <a:pt x="92" y="388"/>
                  <a:pt x="183" y="388"/>
                  <a:pt x="274" y="388"/>
                </a:cubicBezTo>
                <a:cubicBezTo>
                  <a:pt x="389" y="388"/>
                  <a:pt x="389" y="297"/>
                  <a:pt x="389" y="205"/>
                </a:cubicBezTo>
                <a:cubicBezTo>
                  <a:pt x="389" y="91"/>
                  <a:pt x="274"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8107803" y="4415123"/>
            <a:ext cx="13665" cy="14200"/>
          </a:xfrm>
          <a:custGeom>
            <a:rect b="b" l="l" r="r" t="t"/>
            <a:pathLst>
              <a:path extrusionOk="0" h="404" w="389">
                <a:moveTo>
                  <a:pt x="206" y="0"/>
                </a:moveTo>
                <a:cubicBezTo>
                  <a:pt x="114" y="0"/>
                  <a:pt x="0" y="92"/>
                  <a:pt x="0" y="183"/>
                </a:cubicBezTo>
                <a:lnTo>
                  <a:pt x="0" y="274"/>
                </a:lnTo>
                <a:cubicBezTo>
                  <a:pt x="0" y="339"/>
                  <a:pt x="57" y="403"/>
                  <a:pt x="123" y="403"/>
                </a:cubicBezTo>
                <a:cubicBezTo>
                  <a:pt x="150" y="403"/>
                  <a:pt x="179" y="392"/>
                  <a:pt x="206" y="366"/>
                </a:cubicBezTo>
                <a:cubicBezTo>
                  <a:pt x="297" y="366"/>
                  <a:pt x="388" y="274"/>
                  <a:pt x="388" y="274"/>
                </a:cubicBezTo>
                <a:lnTo>
                  <a:pt x="388" y="183"/>
                </a:lnTo>
                <a:cubicBezTo>
                  <a:pt x="388" y="92"/>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8094947" y="4301210"/>
            <a:ext cx="12892" cy="14973"/>
          </a:xfrm>
          <a:custGeom>
            <a:rect b="b" l="l" r="r" t="t"/>
            <a:pathLst>
              <a:path extrusionOk="0" h="426" w="367">
                <a:moveTo>
                  <a:pt x="92" y="0"/>
                </a:moveTo>
                <a:cubicBezTo>
                  <a:pt x="1" y="0"/>
                  <a:pt x="1" y="92"/>
                  <a:pt x="1" y="183"/>
                </a:cubicBezTo>
                <a:lnTo>
                  <a:pt x="1" y="274"/>
                </a:lnTo>
                <a:cubicBezTo>
                  <a:pt x="1" y="356"/>
                  <a:pt x="47" y="426"/>
                  <a:pt x="107" y="426"/>
                </a:cubicBezTo>
                <a:cubicBezTo>
                  <a:pt x="131" y="426"/>
                  <a:pt x="157" y="414"/>
                  <a:pt x="184" y="388"/>
                </a:cubicBezTo>
                <a:cubicBezTo>
                  <a:pt x="275" y="388"/>
                  <a:pt x="366" y="274"/>
                  <a:pt x="366" y="183"/>
                </a:cubicBezTo>
                <a:lnTo>
                  <a:pt x="275" y="183"/>
                </a:lnTo>
                <a:cubicBezTo>
                  <a:pt x="275" y="92"/>
                  <a:pt x="184"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8171944" y="3943408"/>
            <a:ext cx="12857" cy="14973"/>
          </a:xfrm>
          <a:custGeom>
            <a:rect b="b" l="l" r="r" t="t"/>
            <a:pathLst>
              <a:path extrusionOk="0" h="426" w="366">
                <a:moveTo>
                  <a:pt x="183" y="0"/>
                </a:moveTo>
                <a:cubicBezTo>
                  <a:pt x="91" y="0"/>
                  <a:pt x="0" y="91"/>
                  <a:pt x="91" y="183"/>
                </a:cubicBezTo>
                <a:lnTo>
                  <a:pt x="91" y="297"/>
                </a:lnTo>
                <a:cubicBezTo>
                  <a:pt x="91" y="361"/>
                  <a:pt x="137" y="426"/>
                  <a:pt x="196" y="426"/>
                </a:cubicBezTo>
                <a:cubicBezTo>
                  <a:pt x="221" y="426"/>
                  <a:pt x="247" y="415"/>
                  <a:pt x="274" y="388"/>
                </a:cubicBezTo>
                <a:cubicBezTo>
                  <a:pt x="365" y="388"/>
                  <a:pt x="365" y="297"/>
                  <a:pt x="365" y="297"/>
                </a:cubicBezTo>
                <a:lnTo>
                  <a:pt x="365" y="183"/>
                </a:lnTo>
                <a:cubicBezTo>
                  <a:pt x="365" y="91"/>
                  <a:pt x="274"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8158315" y="3829459"/>
            <a:ext cx="13665" cy="13672"/>
          </a:xfrm>
          <a:custGeom>
            <a:rect b="b" l="l" r="r" t="t"/>
            <a:pathLst>
              <a:path extrusionOk="0" h="389" w="389">
                <a:moveTo>
                  <a:pt x="183" y="1"/>
                </a:moveTo>
                <a:cubicBezTo>
                  <a:pt x="91" y="1"/>
                  <a:pt x="0" y="115"/>
                  <a:pt x="0" y="206"/>
                </a:cubicBezTo>
                <a:lnTo>
                  <a:pt x="0" y="298"/>
                </a:lnTo>
                <a:cubicBezTo>
                  <a:pt x="0" y="389"/>
                  <a:pt x="91" y="389"/>
                  <a:pt x="183" y="389"/>
                </a:cubicBezTo>
                <a:cubicBezTo>
                  <a:pt x="274" y="389"/>
                  <a:pt x="388" y="298"/>
                  <a:pt x="388" y="206"/>
                </a:cubicBezTo>
                <a:cubicBezTo>
                  <a:pt x="388" y="115"/>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8187962" y="4057321"/>
            <a:ext cx="13665" cy="16871"/>
          </a:xfrm>
          <a:custGeom>
            <a:rect b="b" l="l" r="r" t="t"/>
            <a:pathLst>
              <a:path extrusionOk="0" h="480" w="389">
                <a:moveTo>
                  <a:pt x="206" y="0"/>
                </a:moveTo>
                <a:cubicBezTo>
                  <a:pt x="115" y="92"/>
                  <a:pt x="1" y="92"/>
                  <a:pt x="1" y="183"/>
                </a:cubicBezTo>
                <a:lnTo>
                  <a:pt x="1" y="274"/>
                </a:lnTo>
                <a:cubicBezTo>
                  <a:pt x="1" y="366"/>
                  <a:pt x="115" y="480"/>
                  <a:pt x="206" y="480"/>
                </a:cubicBezTo>
                <a:cubicBezTo>
                  <a:pt x="297" y="366"/>
                  <a:pt x="389" y="366"/>
                  <a:pt x="389" y="274"/>
                </a:cubicBezTo>
                <a:lnTo>
                  <a:pt x="389" y="183"/>
                </a:lnTo>
                <a:cubicBezTo>
                  <a:pt x="297" y="92"/>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8232081" y="4400151"/>
            <a:ext cx="12857" cy="15008"/>
          </a:xfrm>
          <a:custGeom>
            <a:rect b="b" l="l" r="r" t="t"/>
            <a:pathLst>
              <a:path extrusionOk="0" h="427" w="366">
                <a:moveTo>
                  <a:pt x="261" y="1"/>
                </a:moveTo>
                <a:cubicBezTo>
                  <a:pt x="236" y="1"/>
                  <a:pt x="209" y="12"/>
                  <a:pt x="183" y="38"/>
                </a:cubicBezTo>
                <a:cubicBezTo>
                  <a:pt x="91" y="38"/>
                  <a:pt x="0" y="130"/>
                  <a:pt x="0" y="221"/>
                </a:cubicBezTo>
                <a:cubicBezTo>
                  <a:pt x="0" y="312"/>
                  <a:pt x="91" y="426"/>
                  <a:pt x="183" y="426"/>
                </a:cubicBezTo>
                <a:cubicBezTo>
                  <a:pt x="274" y="426"/>
                  <a:pt x="365" y="312"/>
                  <a:pt x="365" y="221"/>
                </a:cubicBezTo>
                <a:lnTo>
                  <a:pt x="365" y="130"/>
                </a:lnTo>
                <a:cubicBezTo>
                  <a:pt x="365" y="65"/>
                  <a:pt x="320" y="1"/>
                  <a:pt x="261"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8144686" y="3716354"/>
            <a:ext cx="13665" cy="12864"/>
          </a:xfrm>
          <a:custGeom>
            <a:rect b="b" l="l" r="r" t="t"/>
            <a:pathLst>
              <a:path extrusionOk="0" h="366" w="389">
                <a:moveTo>
                  <a:pt x="91" y="1"/>
                </a:moveTo>
                <a:cubicBezTo>
                  <a:pt x="0" y="1"/>
                  <a:pt x="0" y="92"/>
                  <a:pt x="0" y="183"/>
                </a:cubicBezTo>
                <a:lnTo>
                  <a:pt x="0" y="275"/>
                </a:lnTo>
                <a:cubicBezTo>
                  <a:pt x="0" y="366"/>
                  <a:pt x="91" y="366"/>
                  <a:pt x="206" y="366"/>
                </a:cubicBezTo>
                <a:cubicBezTo>
                  <a:pt x="297" y="366"/>
                  <a:pt x="388" y="275"/>
                  <a:pt x="388" y="183"/>
                </a:cubicBezTo>
                <a:cubicBezTo>
                  <a:pt x="297" y="92"/>
                  <a:pt x="206" y="1"/>
                  <a:pt x="91"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8215220" y="4286237"/>
            <a:ext cx="12857" cy="15008"/>
          </a:xfrm>
          <a:custGeom>
            <a:rect b="b" l="l" r="r" t="t"/>
            <a:pathLst>
              <a:path extrusionOk="0" h="427" w="366">
                <a:moveTo>
                  <a:pt x="261" y="0"/>
                </a:moveTo>
                <a:cubicBezTo>
                  <a:pt x="237" y="0"/>
                  <a:pt x="210" y="11"/>
                  <a:pt x="183" y="38"/>
                </a:cubicBezTo>
                <a:cubicBezTo>
                  <a:pt x="92" y="38"/>
                  <a:pt x="1" y="129"/>
                  <a:pt x="92" y="129"/>
                </a:cubicBezTo>
                <a:lnTo>
                  <a:pt x="92" y="244"/>
                </a:lnTo>
                <a:cubicBezTo>
                  <a:pt x="92" y="335"/>
                  <a:pt x="183" y="426"/>
                  <a:pt x="275" y="426"/>
                </a:cubicBezTo>
                <a:cubicBezTo>
                  <a:pt x="366" y="426"/>
                  <a:pt x="366" y="335"/>
                  <a:pt x="366" y="244"/>
                </a:cubicBezTo>
                <a:lnTo>
                  <a:pt x="366" y="129"/>
                </a:lnTo>
                <a:cubicBezTo>
                  <a:pt x="366" y="65"/>
                  <a:pt x="320" y="0"/>
                  <a:pt x="261"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8201591" y="4170426"/>
            <a:ext cx="13665" cy="16906"/>
          </a:xfrm>
          <a:custGeom>
            <a:rect b="b" l="l" r="r" t="t"/>
            <a:pathLst>
              <a:path extrusionOk="0" h="481" w="389">
                <a:moveTo>
                  <a:pt x="183" y="1"/>
                </a:moveTo>
                <a:cubicBezTo>
                  <a:pt x="92" y="115"/>
                  <a:pt x="1" y="115"/>
                  <a:pt x="1" y="206"/>
                </a:cubicBezTo>
                <a:lnTo>
                  <a:pt x="1" y="297"/>
                </a:lnTo>
                <a:cubicBezTo>
                  <a:pt x="1" y="389"/>
                  <a:pt x="92" y="480"/>
                  <a:pt x="183" y="480"/>
                </a:cubicBezTo>
                <a:cubicBezTo>
                  <a:pt x="297" y="389"/>
                  <a:pt x="389" y="389"/>
                  <a:pt x="389" y="297"/>
                </a:cubicBezTo>
                <a:lnTo>
                  <a:pt x="389" y="206"/>
                </a:lnTo>
                <a:cubicBezTo>
                  <a:pt x="389" y="115"/>
                  <a:pt x="297"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8268155" y="3699519"/>
            <a:ext cx="13665" cy="16871"/>
          </a:xfrm>
          <a:custGeom>
            <a:rect b="b" l="l" r="r" t="t"/>
            <a:pathLst>
              <a:path extrusionOk="0" h="480" w="389">
                <a:moveTo>
                  <a:pt x="114" y="0"/>
                </a:moveTo>
                <a:cubicBezTo>
                  <a:pt x="0" y="92"/>
                  <a:pt x="0" y="92"/>
                  <a:pt x="0" y="183"/>
                </a:cubicBezTo>
                <a:lnTo>
                  <a:pt x="0" y="274"/>
                </a:lnTo>
                <a:cubicBezTo>
                  <a:pt x="0" y="388"/>
                  <a:pt x="114" y="480"/>
                  <a:pt x="206" y="480"/>
                </a:cubicBezTo>
                <a:cubicBezTo>
                  <a:pt x="297" y="388"/>
                  <a:pt x="388" y="388"/>
                  <a:pt x="297" y="274"/>
                </a:cubicBezTo>
                <a:lnTo>
                  <a:pt x="297" y="183"/>
                </a:lnTo>
                <a:cubicBezTo>
                  <a:pt x="297" y="92"/>
                  <a:pt x="206" y="0"/>
                  <a:pt x="114"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8295413" y="3928435"/>
            <a:ext cx="12857" cy="15008"/>
          </a:xfrm>
          <a:custGeom>
            <a:rect b="b" l="l" r="r" t="t"/>
            <a:pathLst>
              <a:path extrusionOk="0" h="427" w="366">
                <a:moveTo>
                  <a:pt x="259" y="1"/>
                </a:moveTo>
                <a:cubicBezTo>
                  <a:pt x="235" y="1"/>
                  <a:pt x="209" y="12"/>
                  <a:pt x="183" y="38"/>
                </a:cubicBezTo>
                <a:cubicBezTo>
                  <a:pt x="92" y="38"/>
                  <a:pt x="0" y="152"/>
                  <a:pt x="0" y="244"/>
                </a:cubicBezTo>
                <a:cubicBezTo>
                  <a:pt x="92" y="335"/>
                  <a:pt x="92" y="426"/>
                  <a:pt x="183" y="426"/>
                </a:cubicBezTo>
                <a:cubicBezTo>
                  <a:pt x="365" y="426"/>
                  <a:pt x="365" y="335"/>
                  <a:pt x="365" y="244"/>
                </a:cubicBezTo>
                <a:lnTo>
                  <a:pt x="365" y="152"/>
                </a:lnTo>
                <a:cubicBezTo>
                  <a:pt x="365" y="71"/>
                  <a:pt x="319" y="1"/>
                  <a:pt x="259"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8312239" y="4043684"/>
            <a:ext cx="12857" cy="13672"/>
          </a:xfrm>
          <a:custGeom>
            <a:rect b="b" l="l" r="r" t="t"/>
            <a:pathLst>
              <a:path extrusionOk="0" h="389" w="366">
                <a:moveTo>
                  <a:pt x="92" y="0"/>
                </a:moveTo>
                <a:cubicBezTo>
                  <a:pt x="1" y="0"/>
                  <a:pt x="1" y="92"/>
                  <a:pt x="1" y="183"/>
                </a:cubicBezTo>
                <a:cubicBezTo>
                  <a:pt x="1" y="297"/>
                  <a:pt x="92" y="388"/>
                  <a:pt x="183" y="388"/>
                </a:cubicBezTo>
                <a:cubicBezTo>
                  <a:pt x="274" y="388"/>
                  <a:pt x="366" y="297"/>
                  <a:pt x="274" y="183"/>
                </a:cubicBezTo>
                <a:lnTo>
                  <a:pt x="274" y="92"/>
                </a:lnTo>
                <a:cubicBezTo>
                  <a:pt x="274" y="0"/>
                  <a:pt x="183"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8281784" y="3815295"/>
            <a:ext cx="13665" cy="14200"/>
          </a:xfrm>
          <a:custGeom>
            <a:rect b="b" l="l" r="r" t="t"/>
            <a:pathLst>
              <a:path extrusionOk="0" h="404" w="389">
                <a:moveTo>
                  <a:pt x="275" y="1"/>
                </a:moveTo>
                <a:cubicBezTo>
                  <a:pt x="248" y="1"/>
                  <a:pt x="216" y="12"/>
                  <a:pt x="183" y="39"/>
                </a:cubicBezTo>
                <a:cubicBezTo>
                  <a:pt x="92" y="39"/>
                  <a:pt x="0" y="130"/>
                  <a:pt x="0" y="130"/>
                </a:cubicBezTo>
                <a:lnTo>
                  <a:pt x="0" y="221"/>
                </a:lnTo>
                <a:cubicBezTo>
                  <a:pt x="0" y="313"/>
                  <a:pt x="92" y="404"/>
                  <a:pt x="183" y="404"/>
                </a:cubicBezTo>
                <a:cubicBezTo>
                  <a:pt x="297" y="404"/>
                  <a:pt x="388" y="313"/>
                  <a:pt x="388" y="221"/>
                </a:cubicBezTo>
                <a:lnTo>
                  <a:pt x="388" y="130"/>
                </a:lnTo>
                <a:cubicBezTo>
                  <a:pt x="388" y="65"/>
                  <a:pt x="343" y="1"/>
                  <a:pt x="275"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8325060" y="4157597"/>
            <a:ext cx="13665" cy="12864"/>
          </a:xfrm>
          <a:custGeom>
            <a:rect b="b" l="l" r="r" t="t"/>
            <a:pathLst>
              <a:path extrusionOk="0" h="366" w="389">
                <a:moveTo>
                  <a:pt x="206" y="0"/>
                </a:moveTo>
                <a:cubicBezTo>
                  <a:pt x="92" y="0"/>
                  <a:pt x="1" y="92"/>
                  <a:pt x="1" y="183"/>
                </a:cubicBezTo>
                <a:cubicBezTo>
                  <a:pt x="1" y="274"/>
                  <a:pt x="92" y="366"/>
                  <a:pt x="206" y="366"/>
                </a:cubicBezTo>
                <a:cubicBezTo>
                  <a:pt x="298" y="366"/>
                  <a:pt x="389" y="274"/>
                  <a:pt x="389" y="183"/>
                </a:cubicBezTo>
                <a:lnTo>
                  <a:pt x="389" y="92"/>
                </a:lnTo>
                <a:cubicBezTo>
                  <a:pt x="389" y="0"/>
                  <a:pt x="298"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8338689" y="4270702"/>
            <a:ext cx="13665" cy="13672"/>
          </a:xfrm>
          <a:custGeom>
            <a:rect b="b" l="l" r="r" t="t"/>
            <a:pathLst>
              <a:path extrusionOk="0" h="389" w="389">
                <a:moveTo>
                  <a:pt x="183" y="1"/>
                </a:moveTo>
                <a:cubicBezTo>
                  <a:pt x="92" y="1"/>
                  <a:pt x="1" y="115"/>
                  <a:pt x="1" y="206"/>
                </a:cubicBezTo>
                <a:lnTo>
                  <a:pt x="1" y="298"/>
                </a:lnTo>
                <a:cubicBezTo>
                  <a:pt x="92" y="298"/>
                  <a:pt x="183" y="389"/>
                  <a:pt x="275" y="389"/>
                </a:cubicBezTo>
                <a:cubicBezTo>
                  <a:pt x="389" y="389"/>
                  <a:pt x="389" y="298"/>
                  <a:pt x="389" y="206"/>
                </a:cubicBezTo>
                <a:lnTo>
                  <a:pt x="389" y="115"/>
                </a:lnTo>
                <a:cubicBezTo>
                  <a:pt x="389" y="1"/>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8355550" y="4384650"/>
            <a:ext cx="12857" cy="13672"/>
          </a:xfrm>
          <a:custGeom>
            <a:rect b="b" l="l" r="r" t="t"/>
            <a:pathLst>
              <a:path extrusionOk="0" h="389" w="366">
                <a:moveTo>
                  <a:pt x="91" y="0"/>
                </a:moveTo>
                <a:cubicBezTo>
                  <a:pt x="0" y="0"/>
                  <a:pt x="0" y="91"/>
                  <a:pt x="0" y="183"/>
                </a:cubicBezTo>
                <a:lnTo>
                  <a:pt x="0" y="297"/>
                </a:lnTo>
                <a:cubicBezTo>
                  <a:pt x="0" y="388"/>
                  <a:pt x="91" y="388"/>
                  <a:pt x="183" y="388"/>
                </a:cubicBezTo>
                <a:cubicBezTo>
                  <a:pt x="274" y="388"/>
                  <a:pt x="365" y="297"/>
                  <a:pt x="365" y="183"/>
                </a:cubicBezTo>
                <a:lnTo>
                  <a:pt x="274" y="91"/>
                </a:lnTo>
                <a:cubicBezTo>
                  <a:pt x="274" y="0"/>
                  <a:pt x="183" y="0"/>
                  <a:pt x="91"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8448529" y="4140761"/>
            <a:ext cx="13665" cy="13672"/>
          </a:xfrm>
          <a:custGeom>
            <a:rect b="b" l="l" r="r" t="t"/>
            <a:pathLst>
              <a:path extrusionOk="0" h="389" w="389">
                <a:moveTo>
                  <a:pt x="115" y="0"/>
                </a:moveTo>
                <a:cubicBezTo>
                  <a:pt x="1" y="0"/>
                  <a:pt x="1" y="91"/>
                  <a:pt x="1" y="183"/>
                </a:cubicBezTo>
                <a:lnTo>
                  <a:pt x="1" y="274"/>
                </a:lnTo>
                <a:cubicBezTo>
                  <a:pt x="1" y="388"/>
                  <a:pt x="115" y="388"/>
                  <a:pt x="206" y="388"/>
                </a:cubicBezTo>
                <a:cubicBezTo>
                  <a:pt x="298" y="388"/>
                  <a:pt x="389" y="274"/>
                  <a:pt x="389" y="183"/>
                </a:cubicBezTo>
                <a:cubicBezTo>
                  <a:pt x="298" y="91"/>
                  <a:pt x="206" y="0"/>
                  <a:pt x="115"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8388393" y="3685882"/>
            <a:ext cx="13665" cy="13672"/>
          </a:xfrm>
          <a:custGeom>
            <a:rect b="b" l="l" r="r" t="t"/>
            <a:pathLst>
              <a:path extrusionOk="0" h="389" w="389">
                <a:moveTo>
                  <a:pt x="206" y="0"/>
                </a:moveTo>
                <a:cubicBezTo>
                  <a:pt x="115" y="0"/>
                  <a:pt x="1" y="92"/>
                  <a:pt x="1" y="206"/>
                </a:cubicBezTo>
                <a:lnTo>
                  <a:pt x="115" y="206"/>
                </a:lnTo>
                <a:cubicBezTo>
                  <a:pt x="115" y="297"/>
                  <a:pt x="206" y="388"/>
                  <a:pt x="298" y="388"/>
                </a:cubicBezTo>
                <a:cubicBezTo>
                  <a:pt x="389" y="388"/>
                  <a:pt x="389" y="297"/>
                  <a:pt x="389" y="206"/>
                </a:cubicBezTo>
                <a:lnTo>
                  <a:pt x="389" y="92"/>
                </a:lnTo>
                <a:cubicBezTo>
                  <a:pt x="389" y="0"/>
                  <a:pt x="298"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8432512" y="4026813"/>
            <a:ext cx="12857" cy="13672"/>
          </a:xfrm>
          <a:custGeom>
            <a:rect b="b" l="l" r="r" t="t"/>
            <a:pathLst>
              <a:path extrusionOk="0" h="389" w="366">
                <a:moveTo>
                  <a:pt x="183" y="1"/>
                </a:moveTo>
                <a:cubicBezTo>
                  <a:pt x="92" y="1"/>
                  <a:pt x="0" y="92"/>
                  <a:pt x="0" y="206"/>
                </a:cubicBezTo>
                <a:lnTo>
                  <a:pt x="92" y="298"/>
                </a:lnTo>
                <a:cubicBezTo>
                  <a:pt x="92" y="389"/>
                  <a:pt x="183" y="389"/>
                  <a:pt x="274" y="389"/>
                </a:cubicBezTo>
                <a:cubicBezTo>
                  <a:pt x="366" y="389"/>
                  <a:pt x="366" y="298"/>
                  <a:pt x="366" y="206"/>
                </a:cubicBezTo>
                <a:lnTo>
                  <a:pt x="366" y="92"/>
                </a:lnTo>
                <a:cubicBezTo>
                  <a:pt x="366" y="92"/>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8405254" y="3799795"/>
            <a:ext cx="13665" cy="13672"/>
          </a:xfrm>
          <a:custGeom>
            <a:rect b="b" l="l" r="r" t="t"/>
            <a:pathLst>
              <a:path extrusionOk="0" h="389" w="389">
                <a:moveTo>
                  <a:pt x="92" y="0"/>
                </a:moveTo>
                <a:cubicBezTo>
                  <a:pt x="0" y="0"/>
                  <a:pt x="0" y="92"/>
                  <a:pt x="0" y="183"/>
                </a:cubicBezTo>
                <a:lnTo>
                  <a:pt x="0" y="274"/>
                </a:lnTo>
                <a:cubicBezTo>
                  <a:pt x="0" y="274"/>
                  <a:pt x="92" y="388"/>
                  <a:pt x="206" y="388"/>
                </a:cubicBezTo>
                <a:cubicBezTo>
                  <a:pt x="297" y="388"/>
                  <a:pt x="388" y="274"/>
                  <a:pt x="388" y="183"/>
                </a:cubicBezTo>
                <a:lnTo>
                  <a:pt x="297" y="92"/>
                </a:lnTo>
                <a:cubicBezTo>
                  <a:pt x="297" y="0"/>
                  <a:pt x="206" y="0"/>
                  <a:pt x="92"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8475787" y="4367780"/>
            <a:ext cx="12892" cy="13672"/>
          </a:xfrm>
          <a:custGeom>
            <a:rect b="b" l="l" r="r" t="t"/>
            <a:pathLst>
              <a:path extrusionOk="0" h="389" w="367">
                <a:moveTo>
                  <a:pt x="184" y="1"/>
                </a:moveTo>
                <a:cubicBezTo>
                  <a:pt x="92" y="1"/>
                  <a:pt x="1" y="92"/>
                  <a:pt x="92" y="206"/>
                </a:cubicBezTo>
                <a:lnTo>
                  <a:pt x="92" y="297"/>
                </a:lnTo>
                <a:cubicBezTo>
                  <a:pt x="92" y="389"/>
                  <a:pt x="184" y="389"/>
                  <a:pt x="275" y="389"/>
                </a:cubicBezTo>
                <a:cubicBezTo>
                  <a:pt x="366" y="389"/>
                  <a:pt x="366" y="297"/>
                  <a:pt x="366" y="206"/>
                </a:cubicBezTo>
                <a:cubicBezTo>
                  <a:pt x="366" y="92"/>
                  <a:pt x="275" y="1"/>
                  <a:pt x="184"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8462158" y="4254675"/>
            <a:ext cx="13665" cy="12864"/>
          </a:xfrm>
          <a:custGeom>
            <a:rect b="b" l="l" r="r" t="t"/>
            <a:pathLst>
              <a:path extrusionOk="0" h="366" w="389">
                <a:moveTo>
                  <a:pt x="184" y="0"/>
                </a:moveTo>
                <a:cubicBezTo>
                  <a:pt x="92" y="0"/>
                  <a:pt x="1" y="92"/>
                  <a:pt x="1" y="183"/>
                </a:cubicBezTo>
                <a:lnTo>
                  <a:pt x="1" y="274"/>
                </a:lnTo>
                <a:cubicBezTo>
                  <a:pt x="1" y="366"/>
                  <a:pt x="92" y="366"/>
                  <a:pt x="184" y="366"/>
                </a:cubicBezTo>
                <a:cubicBezTo>
                  <a:pt x="298" y="366"/>
                  <a:pt x="389" y="274"/>
                  <a:pt x="389" y="183"/>
                </a:cubicBezTo>
                <a:cubicBezTo>
                  <a:pt x="389" y="92"/>
                  <a:pt x="298" y="0"/>
                  <a:pt x="184"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8418883" y="3913708"/>
            <a:ext cx="13665" cy="12864"/>
          </a:xfrm>
          <a:custGeom>
            <a:rect b="b" l="l" r="r" t="t"/>
            <a:pathLst>
              <a:path extrusionOk="0" h="366" w="389">
                <a:moveTo>
                  <a:pt x="183" y="1"/>
                </a:moveTo>
                <a:cubicBezTo>
                  <a:pt x="92" y="1"/>
                  <a:pt x="0" y="92"/>
                  <a:pt x="0" y="183"/>
                </a:cubicBezTo>
                <a:lnTo>
                  <a:pt x="0" y="275"/>
                </a:lnTo>
                <a:cubicBezTo>
                  <a:pt x="0" y="366"/>
                  <a:pt x="92" y="366"/>
                  <a:pt x="183" y="366"/>
                </a:cubicBezTo>
                <a:cubicBezTo>
                  <a:pt x="274" y="366"/>
                  <a:pt x="388" y="275"/>
                  <a:pt x="388" y="183"/>
                </a:cubicBezTo>
                <a:lnTo>
                  <a:pt x="388" y="92"/>
                </a:lnTo>
                <a:cubicBezTo>
                  <a:pt x="388" y="1"/>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7623516" y="3552707"/>
            <a:ext cx="13665" cy="12864"/>
          </a:xfrm>
          <a:custGeom>
            <a:rect b="b" l="l" r="r" t="t"/>
            <a:pathLst>
              <a:path extrusionOk="0" h="366" w="389">
                <a:moveTo>
                  <a:pt x="206" y="0"/>
                </a:moveTo>
                <a:cubicBezTo>
                  <a:pt x="92" y="0"/>
                  <a:pt x="1" y="92"/>
                  <a:pt x="1" y="183"/>
                </a:cubicBezTo>
                <a:cubicBezTo>
                  <a:pt x="1" y="274"/>
                  <a:pt x="92" y="365"/>
                  <a:pt x="206" y="365"/>
                </a:cubicBezTo>
                <a:cubicBezTo>
                  <a:pt x="297" y="365"/>
                  <a:pt x="389" y="274"/>
                  <a:pt x="389" y="183"/>
                </a:cubicBezTo>
                <a:lnTo>
                  <a:pt x="389" y="92"/>
                </a:lnTo>
                <a:cubicBezTo>
                  <a:pt x="389" y="0"/>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8482216" y="3441992"/>
            <a:ext cx="13665" cy="13672"/>
          </a:xfrm>
          <a:custGeom>
            <a:rect b="b" l="l" r="r" t="t"/>
            <a:pathLst>
              <a:path extrusionOk="0" h="389" w="389">
                <a:moveTo>
                  <a:pt x="183" y="0"/>
                </a:moveTo>
                <a:cubicBezTo>
                  <a:pt x="92" y="0"/>
                  <a:pt x="1" y="92"/>
                  <a:pt x="92" y="183"/>
                </a:cubicBezTo>
                <a:lnTo>
                  <a:pt x="92" y="297"/>
                </a:lnTo>
                <a:cubicBezTo>
                  <a:pt x="92" y="388"/>
                  <a:pt x="183" y="388"/>
                  <a:pt x="297" y="388"/>
                </a:cubicBezTo>
                <a:cubicBezTo>
                  <a:pt x="389" y="388"/>
                  <a:pt x="389" y="297"/>
                  <a:pt x="389" y="183"/>
                </a:cubicBezTo>
                <a:lnTo>
                  <a:pt x="389" y="92"/>
                </a:lnTo>
                <a:cubicBezTo>
                  <a:pt x="389" y="0"/>
                  <a:pt x="297"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7500047" y="3565536"/>
            <a:ext cx="13665" cy="16871"/>
          </a:xfrm>
          <a:custGeom>
            <a:rect b="b" l="l" r="r" t="t"/>
            <a:pathLst>
              <a:path extrusionOk="0" h="480" w="389">
                <a:moveTo>
                  <a:pt x="183" y="0"/>
                </a:moveTo>
                <a:cubicBezTo>
                  <a:pt x="92" y="92"/>
                  <a:pt x="1" y="92"/>
                  <a:pt x="1" y="206"/>
                </a:cubicBezTo>
                <a:lnTo>
                  <a:pt x="1" y="297"/>
                </a:lnTo>
                <a:cubicBezTo>
                  <a:pt x="1" y="388"/>
                  <a:pt x="92" y="480"/>
                  <a:pt x="183" y="480"/>
                </a:cubicBezTo>
                <a:cubicBezTo>
                  <a:pt x="297" y="388"/>
                  <a:pt x="389" y="388"/>
                  <a:pt x="389" y="297"/>
                </a:cubicBezTo>
                <a:lnTo>
                  <a:pt x="389" y="206"/>
                </a:lnTo>
                <a:cubicBezTo>
                  <a:pt x="389" y="92"/>
                  <a:pt x="297"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7991535" y="3505364"/>
            <a:ext cx="12857" cy="13672"/>
          </a:xfrm>
          <a:custGeom>
            <a:rect b="b" l="l" r="r" t="t"/>
            <a:pathLst>
              <a:path extrusionOk="0" h="389" w="366">
                <a:moveTo>
                  <a:pt x="183" y="1"/>
                </a:moveTo>
                <a:cubicBezTo>
                  <a:pt x="92" y="1"/>
                  <a:pt x="0" y="92"/>
                  <a:pt x="0" y="206"/>
                </a:cubicBezTo>
                <a:cubicBezTo>
                  <a:pt x="92" y="297"/>
                  <a:pt x="92" y="389"/>
                  <a:pt x="274" y="389"/>
                </a:cubicBezTo>
                <a:cubicBezTo>
                  <a:pt x="366" y="389"/>
                  <a:pt x="366" y="297"/>
                  <a:pt x="366" y="206"/>
                </a:cubicBezTo>
                <a:lnTo>
                  <a:pt x="366" y="92"/>
                </a:lnTo>
                <a:cubicBezTo>
                  <a:pt x="366" y="1"/>
                  <a:pt x="274"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8361943" y="3457493"/>
            <a:ext cx="13665" cy="15008"/>
          </a:xfrm>
          <a:custGeom>
            <a:rect b="b" l="l" r="r" t="t"/>
            <a:pathLst>
              <a:path extrusionOk="0" h="427" w="389">
                <a:moveTo>
                  <a:pt x="175" y="1"/>
                </a:moveTo>
                <a:cubicBezTo>
                  <a:pt x="147" y="1"/>
                  <a:pt x="119" y="12"/>
                  <a:pt x="92" y="39"/>
                </a:cubicBezTo>
                <a:cubicBezTo>
                  <a:pt x="1" y="39"/>
                  <a:pt x="1" y="130"/>
                  <a:pt x="1" y="130"/>
                </a:cubicBezTo>
                <a:lnTo>
                  <a:pt x="1" y="221"/>
                </a:lnTo>
                <a:cubicBezTo>
                  <a:pt x="1" y="313"/>
                  <a:pt x="92" y="427"/>
                  <a:pt x="183" y="427"/>
                </a:cubicBezTo>
                <a:cubicBezTo>
                  <a:pt x="297" y="427"/>
                  <a:pt x="389" y="313"/>
                  <a:pt x="389" y="221"/>
                </a:cubicBezTo>
                <a:lnTo>
                  <a:pt x="297" y="130"/>
                </a:lnTo>
                <a:cubicBezTo>
                  <a:pt x="297" y="65"/>
                  <a:pt x="240" y="1"/>
                  <a:pt x="175"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8238474" y="3472465"/>
            <a:ext cx="13665" cy="14200"/>
          </a:xfrm>
          <a:custGeom>
            <a:rect b="b" l="l" r="r" t="t"/>
            <a:pathLst>
              <a:path extrusionOk="0" h="404" w="389">
                <a:moveTo>
                  <a:pt x="183" y="1"/>
                </a:moveTo>
                <a:cubicBezTo>
                  <a:pt x="92" y="1"/>
                  <a:pt x="1" y="92"/>
                  <a:pt x="1" y="183"/>
                </a:cubicBezTo>
                <a:lnTo>
                  <a:pt x="1" y="275"/>
                </a:lnTo>
                <a:cubicBezTo>
                  <a:pt x="1" y="339"/>
                  <a:pt x="46" y="404"/>
                  <a:pt x="105" y="404"/>
                </a:cubicBezTo>
                <a:cubicBezTo>
                  <a:pt x="130" y="404"/>
                  <a:pt x="156" y="393"/>
                  <a:pt x="183" y="366"/>
                </a:cubicBezTo>
                <a:cubicBezTo>
                  <a:pt x="275" y="366"/>
                  <a:pt x="389" y="275"/>
                  <a:pt x="389" y="275"/>
                </a:cubicBezTo>
                <a:lnTo>
                  <a:pt x="389" y="183"/>
                </a:lnTo>
                <a:cubicBezTo>
                  <a:pt x="275" y="92"/>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7867258" y="3519001"/>
            <a:ext cx="13665" cy="16871"/>
          </a:xfrm>
          <a:custGeom>
            <a:rect b="b" l="l" r="r" t="t"/>
            <a:pathLst>
              <a:path extrusionOk="0" h="480" w="389">
                <a:moveTo>
                  <a:pt x="206" y="1"/>
                </a:moveTo>
                <a:cubicBezTo>
                  <a:pt x="115" y="92"/>
                  <a:pt x="1" y="92"/>
                  <a:pt x="115" y="183"/>
                </a:cubicBezTo>
                <a:lnTo>
                  <a:pt x="115" y="274"/>
                </a:lnTo>
                <a:cubicBezTo>
                  <a:pt x="115" y="389"/>
                  <a:pt x="206" y="480"/>
                  <a:pt x="297" y="480"/>
                </a:cubicBezTo>
                <a:cubicBezTo>
                  <a:pt x="389" y="389"/>
                  <a:pt x="389" y="389"/>
                  <a:pt x="389" y="274"/>
                </a:cubicBezTo>
                <a:lnTo>
                  <a:pt x="389" y="183"/>
                </a:lnTo>
                <a:cubicBezTo>
                  <a:pt x="389" y="92"/>
                  <a:pt x="297"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8115004" y="3488528"/>
            <a:ext cx="12857" cy="13672"/>
          </a:xfrm>
          <a:custGeom>
            <a:rect b="b" l="l" r="r" t="t"/>
            <a:pathLst>
              <a:path extrusionOk="0" h="389" w="366">
                <a:moveTo>
                  <a:pt x="183" y="0"/>
                </a:moveTo>
                <a:cubicBezTo>
                  <a:pt x="92" y="0"/>
                  <a:pt x="1" y="114"/>
                  <a:pt x="1" y="206"/>
                </a:cubicBezTo>
                <a:lnTo>
                  <a:pt x="1" y="297"/>
                </a:lnTo>
                <a:cubicBezTo>
                  <a:pt x="1" y="388"/>
                  <a:pt x="92" y="388"/>
                  <a:pt x="183" y="388"/>
                </a:cubicBezTo>
                <a:cubicBezTo>
                  <a:pt x="274" y="388"/>
                  <a:pt x="366" y="297"/>
                  <a:pt x="366" y="206"/>
                </a:cubicBezTo>
                <a:lnTo>
                  <a:pt x="366" y="114"/>
                </a:lnTo>
                <a:cubicBezTo>
                  <a:pt x="366" y="114"/>
                  <a:pt x="274"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7746985" y="3535837"/>
            <a:ext cx="13665" cy="12899"/>
          </a:xfrm>
          <a:custGeom>
            <a:rect b="b" l="l" r="r" t="t"/>
            <a:pathLst>
              <a:path extrusionOk="0" h="367" w="389">
                <a:moveTo>
                  <a:pt x="115" y="1"/>
                </a:moveTo>
                <a:cubicBezTo>
                  <a:pt x="1" y="1"/>
                  <a:pt x="1" y="92"/>
                  <a:pt x="1" y="184"/>
                </a:cubicBezTo>
                <a:lnTo>
                  <a:pt x="1" y="275"/>
                </a:lnTo>
                <a:cubicBezTo>
                  <a:pt x="1" y="366"/>
                  <a:pt x="115" y="366"/>
                  <a:pt x="206" y="366"/>
                </a:cubicBezTo>
                <a:cubicBezTo>
                  <a:pt x="297" y="366"/>
                  <a:pt x="389" y="275"/>
                  <a:pt x="389" y="184"/>
                </a:cubicBezTo>
                <a:lnTo>
                  <a:pt x="297" y="184"/>
                </a:lnTo>
                <a:cubicBezTo>
                  <a:pt x="297" y="92"/>
                  <a:pt x="206" y="1"/>
                  <a:pt x="115"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7513676" y="3681347"/>
            <a:ext cx="12857" cy="14973"/>
          </a:xfrm>
          <a:custGeom>
            <a:rect b="b" l="l" r="r" t="t"/>
            <a:pathLst>
              <a:path extrusionOk="0" h="426" w="366">
                <a:moveTo>
                  <a:pt x="261" y="0"/>
                </a:moveTo>
                <a:cubicBezTo>
                  <a:pt x="237" y="0"/>
                  <a:pt x="210" y="11"/>
                  <a:pt x="183" y="38"/>
                </a:cubicBezTo>
                <a:cubicBezTo>
                  <a:pt x="92" y="38"/>
                  <a:pt x="1" y="129"/>
                  <a:pt x="92" y="129"/>
                </a:cubicBezTo>
                <a:lnTo>
                  <a:pt x="92" y="221"/>
                </a:lnTo>
                <a:cubicBezTo>
                  <a:pt x="92" y="335"/>
                  <a:pt x="183" y="426"/>
                  <a:pt x="274" y="426"/>
                </a:cubicBezTo>
                <a:cubicBezTo>
                  <a:pt x="366" y="426"/>
                  <a:pt x="366" y="335"/>
                  <a:pt x="366" y="221"/>
                </a:cubicBezTo>
                <a:lnTo>
                  <a:pt x="366" y="129"/>
                </a:lnTo>
                <a:cubicBezTo>
                  <a:pt x="366" y="65"/>
                  <a:pt x="320" y="0"/>
                  <a:pt x="261"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7637145" y="3665812"/>
            <a:ext cx="13665" cy="13672"/>
          </a:xfrm>
          <a:custGeom>
            <a:rect b="b" l="l" r="r" t="t"/>
            <a:pathLst>
              <a:path extrusionOk="0" h="389" w="389">
                <a:moveTo>
                  <a:pt x="183" y="1"/>
                </a:moveTo>
                <a:cubicBezTo>
                  <a:pt x="92" y="1"/>
                  <a:pt x="1" y="92"/>
                  <a:pt x="1" y="206"/>
                </a:cubicBezTo>
                <a:lnTo>
                  <a:pt x="1" y="297"/>
                </a:lnTo>
                <a:cubicBezTo>
                  <a:pt x="92" y="297"/>
                  <a:pt x="92" y="389"/>
                  <a:pt x="183" y="389"/>
                </a:cubicBezTo>
                <a:cubicBezTo>
                  <a:pt x="275" y="389"/>
                  <a:pt x="389" y="297"/>
                  <a:pt x="389" y="206"/>
                </a:cubicBezTo>
                <a:lnTo>
                  <a:pt x="389" y="92"/>
                </a:lnTo>
                <a:cubicBezTo>
                  <a:pt x="389" y="1"/>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7760614" y="3648977"/>
            <a:ext cx="13665" cy="13672"/>
          </a:xfrm>
          <a:custGeom>
            <a:rect b="b" l="l" r="r" t="t"/>
            <a:pathLst>
              <a:path extrusionOk="0" h="389" w="389">
                <a:moveTo>
                  <a:pt x="183" y="0"/>
                </a:moveTo>
                <a:cubicBezTo>
                  <a:pt x="92" y="0"/>
                  <a:pt x="1" y="114"/>
                  <a:pt x="1" y="206"/>
                </a:cubicBezTo>
                <a:lnTo>
                  <a:pt x="1" y="297"/>
                </a:lnTo>
                <a:cubicBezTo>
                  <a:pt x="1" y="388"/>
                  <a:pt x="92" y="388"/>
                  <a:pt x="183" y="388"/>
                </a:cubicBezTo>
                <a:cubicBezTo>
                  <a:pt x="297" y="388"/>
                  <a:pt x="389" y="297"/>
                  <a:pt x="389" y="206"/>
                </a:cubicBezTo>
                <a:cubicBezTo>
                  <a:pt x="389" y="114"/>
                  <a:pt x="297"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7884083" y="3632914"/>
            <a:ext cx="13665" cy="16098"/>
          </a:xfrm>
          <a:custGeom>
            <a:rect b="b" l="l" r="r" t="t"/>
            <a:pathLst>
              <a:path extrusionOk="0" h="458" w="389">
                <a:moveTo>
                  <a:pt x="206" y="1"/>
                </a:moveTo>
                <a:cubicBezTo>
                  <a:pt x="92" y="92"/>
                  <a:pt x="1" y="92"/>
                  <a:pt x="1" y="183"/>
                </a:cubicBezTo>
                <a:lnTo>
                  <a:pt x="1" y="275"/>
                </a:lnTo>
                <a:cubicBezTo>
                  <a:pt x="1" y="366"/>
                  <a:pt x="92" y="457"/>
                  <a:pt x="206" y="457"/>
                </a:cubicBezTo>
                <a:cubicBezTo>
                  <a:pt x="298" y="366"/>
                  <a:pt x="389" y="366"/>
                  <a:pt x="389" y="275"/>
                </a:cubicBezTo>
                <a:lnTo>
                  <a:pt x="389" y="183"/>
                </a:lnTo>
                <a:cubicBezTo>
                  <a:pt x="298" y="92"/>
                  <a:pt x="298" y="1"/>
                  <a:pt x="206"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8007553" y="3619277"/>
            <a:ext cx="13665" cy="13672"/>
          </a:xfrm>
          <a:custGeom>
            <a:rect b="b" l="l" r="r" t="t"/>
            <a:pathLst>
              <a:path extrusionOk="0" h="389" w="389">
                <a:moveTo>
                  <a:pt x="115" y="1"/>
                </a:moveTo>
                <a:cubicBezTo>
                  <a:pt x="1" y="1"/>
                  <a:pt x="1" y="92"/>
                  <a:pt x="1" y="183"/>
                </a:cubicBezTo>
                <a:cubicBezTo>
                  <a:pt x="1" y="275"/>
                  <a:pt x="115" y="389"/>
                  <a:pt x="206" y="389"/>
                </a:cubicBezTo>
                <a:cubicBezTo>
                  <a:pt x="298" y="389"/>
                  <a:pt x="389" y="275"/>
                  <a:pt x="298" y="183"/>
                </a:cubicBezTo>
                <a:lnTo>
                  <a:pt x="298" y="92"/>
                </a:lnTo>
                <a:cubicBezTo>
                  <a:pt x="298" y="1"/>
                  <a:pt x="206" y="1"/>
                  <a:pt x="115"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8127825" y="3602441"/>
            <a:ext cx="13665" cy="13672"/>
          </a:xfrm>
          <a:custGeom>
            <a:rect b="b" l="l" r="r" t="t"/>
            <a:pathLst>
              <a:path extrusionOk="0" h="389" w="389">
                <a:moveTo>
                  <a:pt x="206" y="0"/>
                </a:moveTo>
                <a:cubicBezTo>
                  <a:pt x="115" y="0"/>
                  <a:pt x="1" y="92"/>
                  <a:pt x="1" y="183"/>
                </a:cubicBezTo>
                <a:lnTo>
                  <a:pt x="115" y="297"/>
                </a:lnTo>
                <a:cubicBezTo>
                  <a:pt x="115" y="388"/>
                  <a:pt x="206" y="388"/>
                  <a:pt x="297" y="388"/>
                </a:cubicBezTo>
                <a:cubicBezTo>
                  <a:pt x="389" y="388"/>
                  <a:pt x="389" y="297"/>
                  <a:pt x="389" y="183"/>
                </a:cubicBezTo>
                <a:cubicBezTo>
                  <a:pt x="389" y="92"/>
                  <a:pt x="297" y="0"/>
                  <a:pt x="206"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8252103" y="3585605"/>
            <a:ext cx="12857" cy="16871"/>
          </a:xfrm>
          <a:custGeom>
            <a:rect b="b" l="l" r="r" t="t"/>
            <a:pathLst>
              <a:path extrusionOk="0" h="480" w="366">
                <a:moveTo>
                  <a:pt x="183" y="0"/>
                </a:moveTo>
                <a:cubicBezTo>
                  <a:pt x="92" y="91"/>
                  <a:pt x="1" y="91"/>
                  <a:pt x="1" y="206"/>
                </a:cubicBezTo>
                <a:lnTo>
                  <a:pt x="1" y="297"/>
                </a:lnTo>
                <a:cubicBezTo>
                  <a:pt x="92" y="388"/>
                  <a:pt x="92" y="479"/>
                  <a:pt x="183" y="479"/>
                </a:cubicBezTo>
                <a:cubicBezTo>
                  <a:pt x="275" y="388"/>
                  <a:pt x="366" y="388"/>
                  <a:pt x="366" y="297"/>
                </a:cubicBezTo>
                <a:lnTo>
                  <a:pt x="366" y="206"/>
                </a:lnTo>
                <a:cubicBezTo>
                  <a:pt x="366" y="91"/>
                  <a:pt x="275" y="0"/>
                  <a:pt x="183" y="0"/>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8375572" y="3572741"/>
            <a:ext cx="12857" cy="12899"/>
          </a:xfrm>
          <a:custGeom>
            <a:rect b="b" l="l" r="r" t="t"/>
            <a:pathLst>
              <a:path extrusionOk="0" h="367" w="366">
                <a:moveTo>
                  <a:pt x="183" y="1"/>
                </a:moveTo>
                <a:cubicBezTo>
                  <a:pt x="92" y="1"/>
                  <a:pt x="1" y="92"/>
                  <a:pt x="1" y="183"/>
                </a:cubicBezTo>
                <a:cubicBezTo>
                  <a:pt x="1" y="275"/>
                  <a:pt x="92" y="366"/>
                  <a:pt x="183" y="366"/>
                </a:cubicBezTo>
                <a:cubicBezTo>
                  <a:pt x="275" y="366"/>
                  <a:pt x="366" y="275"/>
                  <a:pt x="366" y="183"/>
                </a:cubicBezTo>
                <a:lnTo>
                  <a:pt x="366" y="92"/>
                </a:lnTo>
                <a:cubicBezTo>
                  <a:pt x="366" y="1"/>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8499041" y="3555906"/>
            <a:ext cx="13665" cy="12864"/>
          </a:xfrm>
          <a:custGeom>
            <a:rect b="b" l="l" r="r" t="t"/>
            <a:pathLst>
              <a:path extrusionOk="0" h="366" w="389">
                <a:moveTo>
                  <a:pt x="183" y="1"/>
                </a:moveTo>
                <a:cubicBezTo>
                  <a:pt x="1" y="1"/>
                  <a:pt x="1" y="92"/>
                  <a:pt x="1" y="183"/>
                </a:cubicBezTo>
                <a:lnTo>
                  <a:pt x="1" y="274"/>
                </a:lnTo>
                <a:cubicBezTo>
                  <a:pt x="1" y="366"/>
                  <a:pt x="92" y="366"/>
                  <a:pt x="183" y="366"/>
                </a:cubicBezTo>
                <a:cubicBezTo>
                  <a:pt x="275" y="366"/>
                  <a:pt x="389" y="274"/>
                  <a:pt x="389" y="183"/>
                </a:cubicBezTo>
                <a:lnTo>
                  <a:pt x="389" y="92"/>
                </a:lnTo>
                <a:cubicBezTo>
                  <a:pt x="275" y="1"/>
                  <a:pt x="275" y="1"/>
                  <a:pt x="183" y="1"/>
                </a:cubicBezTo>
                <a:close/>
              </a:path>
            </a:pathLst>
          </a:custGeom>
          <a:solidFill>
            <a:srgbClr val="F4F4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7600262" y="3588804"/>
            <a:ext cx="287097" cy="308103"/>
          </a:xfrm>
          <a:custGeom>
            <a:rect b="b" l="l" r="r" t="t"/>
            <a:pathLst>
              <a:path extrusionOk="0" h="8766" w="8173">
                <a:moveTo>
                  <a:pt x="7713" y="4885"/>
                </a:moveTo>
                <a:cubicBezTo>
                  <a:pt x="7738" y="4885"/>
                  <a:pt x="7761" y="4908"/>
                  <a:pt x="7807" y="4953"/>
                </a:cubicBezTo>
                <a:lnTo>
                  <a:pt x="7602" y="4953"/>
                </a:lnTo>
                <a:cubicBezTo>
                  <a:pt x="7659" y="4908"/>
                  <a:pt x="7687" y="4885"/>
                  <a:pt x="7713" y="4885"/>
                </a:cubicBezTo>
                <a:close/>
                <a:moveTo>
                  <a:pt x="8081" y="4953"/>
                </a:moveTo>
                <a:lnTo>
                  <a:pt x="8081" y="5045"/>
                </a:lnTo>
                <a:cubicBezTo>
                  <a:pt x="7990" y="5045"/>
                  <a:pt x="7990" y="5045"/>
                  <a:pt x="7990" y="4953"/>
                </a:cubicBezTo>
                <a:close/>
                <a:moveTo>
                  <a:pt x="6031" y="5095"/>
                </a:moveTo>
                <a:cubicBezTo>
                  <a:pt x="6044" y="5095"/>
                  <a:pt x="6065" y="5106"/>
                  <a:pt x="6095" y="5136"/>
                </a:cubicBezTo>
                <a:cubicBezTo>
                  <a:pt x="6004" y="5136"/>
                  <a:pt x="5890" y="5250"/>
                  <a:pt x="5890" y="5250"/>
                </a:cubicBezTo>
                <a:cubicBezTo>
                  <a:pt x="5890" y="5136"/>
                  <a:pt x="5890" y="5136"/>
                  <a:pt x="6004" y="5136"/>
                </a:cubicBezTo>
                <a:cubicBezTo>
                  <a:pt x="6004" y="5136"/>
                  <a:pt x="6004" y="5095"/>
                  <a:pt x="6031" y="5095"/>
                </a:cubicBezTo>
                <a:close/>
                <a:moveTo>
                  <a:pt x="7419" y="4953"/>
                </a:moveTo>
                <a:cubicBezTo>
                  <a:pt x="7419" y="4953"/>
                  <a:pt x="7328" y="5045"/>
                  <a:pt x="7236" y="5045"/>
                </a:cubicBezTo>
                <a:lnTo>
                  <a:pt x="7031" y="5045"/>
                </a:lnTo>
                <a:cubicBezTo>
                  <a:pt x="6848" y="5045"/>
                  <a:pt x="6757" y="5136"/>
                  <a:pt x="6574" y="5136"/>
                </a:cubicBezTo>
                <a:cubicBezTo>
                  <a:pt x="6460" y="5250"/>
                  <a:pt x="6369" y="5250"/>
                  <a:pt x="6278" y="5250"/>
                </a:cubicBezTo>
                <a:cubicBezTo>
                  <a:pt x="6666" y="5045"/>
                  <a:pt x="7031" y="5045"/>
                  <a:pt x="7419" y="4953"/>
                </a:cubicBezTo>
                <a:close/>
                <a:moveTo>
                  <a:pt x="4383" y="5912"/>
                </a:moveTo>
                <a:lnTo>
                  <a:pt x="4383" y="5912"/>
                </a:lnTo>
                <a:cubicBezTo>
                  <a:pt x="4383" y="5912"/>
                  <a:pt x="4292" y="6003"/>
                  <a:pt x="4178" y="6003"/>
                </a:cubicBezTo>
                <a:lnTo>
                  <a:pt x="4383" y="5912"/>
                </a:lnTo>
                <a:close/>
                <a:moveTo>
                  <a:pt x="1895" y="6095"/>
                </a:moveTo>
                <a:cubicBezTo>
                  <a:pt x="1895" y="6140"/>
                  <a:pt x="1872" y="6163"/>
                  <a:pt x="1850" y="6186"/>
                </a:cubicBezTo>
                <a:lnTo>
                  <a:pt x="1850" y="6186"/>
                </a:lnTo>
                <a:lnTo>
                  <a:pt x="1895" y="6095"/>
                </a:lnTo>
                <a:close/>
                <a:moveTo>
                  <a:pt x="2671" y="6688"/>
                </a:moveTo>
                <a:cubicBezTo>
                  <a:pt x="2694" y="6688"/>
                  <a:pt x="2717" y="6711"/>
                  <a:pt x="2763" y="6757"/>
                </a:cubicBezTo>
                <a:cubicBezTo>
                  <a:pt x="2580" y="6848"/>
                  <a:pt x="2466" y="6848"/>
                  <a:pt x="2375" y="6962"/>
                </a:cubicBezTo>
                <a:lnTo>
                  <a:pt x="2375" y="6848"/>
                </a:lnTo>
                <a:cubicBezTo>
                  <a:pt x="2466" y="6848"/>
                  <a:pt x="2580" y="6848"/>
                  <a:pt x="2580" y="6757"/>
                </a:cubicBezTo>
                <a:cubicBezTo>
                  <a:pt x="2626" y="6711"/>
                  <a:pt x="2648" y="6688"/>
                  <a:pt x="2671" y="6688"/>
                </a:cubicBezTo>
                <a:close/>
                <a:moveTo>
                  <a:pt x="3333" y="0"/>
                </a:moveTo>
                <a:cubicBezTo>
                  <a:pt x="3242" y="115"/>
                  <a:pt x="3333" y="206"/>
                  <a:pt x="3333" y="206"/>
                </a:cubicBezTo>
                <a:lnTo>
                  <a:pt x="3242" y="115"/>
                </a:lnTo>
                <a:cubicBezTo>
                  <a:pt x="3242" y="206"/>
                  <a:pt x="3242" y="206"/>
                  <a:pt x="3151" y="297"/>
                </a:cubicBezTo>
                <a:cubicBezTo>
                  <a:pt x="3151" y="480"/>
                  <a:pt x="3151" y="685"/>
                  <a:pt x="3036" y="959"/>
                </a:cubicBezTo>
                <a:cubicBezTo>
                  <a:pt x="3036" y="1256"/>
                  <a:pt x="2945" y="1621"/>
                  <a:pt x="2854" y="2009"/>
                </a:cubicBezTo>
                <a:cubicBezTo>
                  <a:pt x="2763" y="2192"/>
                  <a:pt x="2763" y="2283"/>
                  <a:pt x="2763" y="2397"/>
                </a:cubicBezTo>
                <a:cubicBezTo>
                  <a:pt x="2671" y="2762"/>
                  <a:pt x="2580" y="3059"/>
                  <a:pt x="2466" y="3333"/>
                </a:cubicBezTo>
                <a:cubicBezTo>
                  <a:pt x="2466" y="3424"/>
                  <a:pt x="2466" y="3630"/>
                  <a:pt x="2375" y="3721"/>
                </a:cubicBezTo>
                <a:cubicBezTo>
                  <a:pt x="2192" y="4383"/>
                  <a:pt x="2009" y="5045"/>
                  <a:pt x="1804" y="5821"/>
                </a:cubicBezTo>
                <a:lnTo>
                  <a:pt x="1804" y="5912"/>
                </a:lnTo>
                <a:cubicBezTo>
                  <a:pt x="1804" y="5821"/>
                  <a:pt x="1895" y="5821"/>
                  <a:pt x="1895" y="5707"/>
                </a:cubicBezTo>
                <a:lnTo>
                  <a:pt x="1895" y="6003"/>
                </a:lnTo>
                <a:lnTo>
                  <a:pt x="1804" y="5912"/>
                </a:lnTo>
                <a:lnTo>
                  <a:pt x="1804" y="6003"/>
                </a:lnTo>
                <a:cubicBezTo>
                  <a:pt x="1713" y="6095"/>
                  <a:pt x="1713" y="6277"/>
                  <a:pt x="1621" y="6483"/>
                </a:cubicBezTo>
                <a:cubicBezTo>
                  <a:pt x="1621" y="6665"/>
                  <a:pt x="1530" y="6848"/>
                  <a:pt x="1530" y="7053"/>
                </a:cubicBezTo>
                <a:cubicBezTo>
                  <a:pt x="1439" y="7236"/>
                  <a:pt x="1439" y="7327"/>
                  <a:pt x="1325" y="7327"/>
                </a:cubicBezTo>
                <a:cubicBezTo>
                  <a:pt x="1051" y="7533"/>
                  <a:pt x="754" y="7715"/>
                  <a:pt x="571" y="7989"/>
                </a:cubicBezTo>
                <a:cubicBezTo>
                  <a:pt x="389" y="8103"/>
                  <a:pt x="297" y="8195"/>
                  <a:pt x="183" y="8286"/>
                </a:cubicBezTo>
                <a:cubicBezTo>
                  <a:pt x="92" y="8377"/>
                  <a:pt x="1" y="8560"/>
                  <a:pt x="92" y="8674"/>
                </a:cubicBezTo>
                <a:cubicBezTo>
                  <a:pt x="183" y="8765"/>
                  <a:pt x="183" y="8765"/>
                  <a:pt x="389" y="8765"/>
                </a:cubicBezTo>
                <a:cubicBezTo>
                  <a:pt x="389" y="8674"/>
                  <a:pt x="480" y="8674"/>
                  <a:pt x="389" y="8560"/>
                </a:cubicBezTo>
                <a:lnTo>
                  <a:pt x="571" y="8377"/>
                </a:lnTo>
                <a:cubicBezTo>
                  <a:pt x="754" y="8195"/>
                  <a:pt x="1051" y="7989"/>
                  <a:pt x="1233" y="7807"/>
                </a:cubicBezTo>
                <a:cubicBezTo>
                  <a:pt x="1895" y="7327"/>
                  <a:pt x="2466" y="6962"/>
                  <a:pt x="3242" y="6574"/>
                </a:cubicBezTo>
                <a:cubicBezTo>
                  <a:pt x="3424" y="6483"/>
                  <a:pt x="3607" y="6391"/>
                  <a:pt x="3813" y="6186"/>
                </a:cubicBezTo>
                <a:cubicBezTo>
                  <a:pt x="4086" y="6095"/>
                  <a:pt x="4292" y="6003"/>
                  <a:pt x="4474" y="5912"/>
                </a:cubicBezTo>
                <a:cubicBezTo>
                  <a:pt x="4474" y="5821"/>
                  <a:pt x="4566" y="5821"/>
                  <a:pt x="4566" y="5821"/>
                </a:cubicBezTo>
                <a:lnTo>
                  <a:pt x="4862" y="5821"/>
                </a:lnTo>
                <a:lnTo>
                  <a:pt x="5136" y="5707"/>
                </a:lnTo>
                <a:lnTo>
                  <a:pt x="5524" y="5524"/>
                </a:lnTo>
                <a:lnTo>
                  <a:pt x="5319" y="5524"/>
                </a:lnTo>
                <a:cubicBezTo>
                  <a:pt x="5433" y="5524"/>
                  <a:pt x="5433" y="5433"/>
                  <a:pt x="5524" y="5433"/>
                </a:cubicBezTo>
                <a:lnTo>
                  <a:pt x="5524" y="5524"/>
                </a:lnTo>
                <a:cubicBezTo>
                  <a:pt x="5616" y="5524"/>
                  <a:pt x="5798" y="5433"/>
                  <a:pt x="5890" y="5433"/>
                </a:cubicBezTo>
                <a:cubicBezTo>
                  <a:pt x="6369" y="5250"/>
                  <a:pt x="6940" y="5136"/>
                  <a:pt x="7510" y="5045"/>
                </a:cubicBezTo>
                <a:cubicBezTo>
                  <a:pt x="7556" y="4999"/>
                  <a:pt x="7607" y="4976"/>
                  <a:pt x="7659" y="4976"/>
                </a:cubicBezTo>
                <a:cubicBezTo>
                  <a:pt x="7710" y="4976"/>
                  <a:pt x="7761" y="4999"/>
                  <a:pt x="7807" y="5045"/>
                </a:cubicBezTo>
                <a:lnTo>
                  <a:pt x="7898" y="5045"/>
                </a:lnTo>
                <a:lnTo>
                  <a:pt x="7807" y="5136"/>
                </a:lnTo>
                <a:lnTo>
                  <a:pt x="7898" y="5136"/>
                </a:lnTo>
                <a:cubicBezTo>
                  <a:pt x="7898" y="5250"/>
                  <a:pt x="7898" y="5250"/>
                  <a:pt x="7807" y="5341"/>
                </a:cubicBezTo>
                <a:cubicBezTo>
                  <a:pt x="7898" y="5341"/>
                  <a:pt x="7898" y="5341"/>
                  <a:pt x="7990" y="5433"/>
                </a:cubicBezTo>
                <a:cubicBezTo>
                  <a:pt x="8172" y="5341"/>
                  <a:pt x="8172" y="5136"/>
                  <a:pt x="8081" y="4862"/>
                </a:cubicBezTo>
                <a:cubicBezTo>
                  <a:pt x="8081" y="4862"/>
                  <a:pt x="7990" y="4862"/>
                  <a:pt x="7990" y="4771"/>
                </a:cubicBezTo>
                <a:cubicBezTo>
                  <a:pt x="7807" y="4680"/>
                  <a:pt x="7602" y="4680"/>
                  <a:pt x="7510" y="4680"/>
                </a:cubicBezTo>
                <a:cubicBezTo>
                  <a:pt x="7328" y="4771"/>
                  <a:pt x="7236" y="4771"/>
                  <a:pt x="7145" y="4771"/>
                </a:cubicBezTo>
                <a:lnTo>
                  <a:pt x="6940" y="4771"/>
                </a:lnTo>
                <a:cubicBezTo>
                  <a:pt x="6757" y="4862"/>
                  <a:pt x="6574" y="4862"/>
                  <a:pt x="6460" y="4953"/>
                </a:cubicBezTo>
                <a:cubicBezTo>
                  <a:pt x="6369" y="4953"/>
                  <a:pt x="6369" y="4953"/>
                  <a:pt x="6278" y="5045"/>
                </a:cubicBezTo>
                <a:lnTo>
                  <a:pt x="6460" y="4862"/>
                </a:lnTo>
                <a:lnTo>
                  <a:pt x="6460" y="4862"/>
                </a:lnTo>
                <a:cubicBezTo>
                  <a:pt x="6004" y="5045"/>
                  <a:pt x="5616" y="5136"/>
                  <a:pt x="5136" y="5341"/>
                </a:cubicBezTo>
                <a:cubicBezTo>
                  <a:pt x="4748" y="5433"/>
                  <a:pt x="4383" y="5615"/>
                  <a:pt x="3904" y="5821"/>
                </a:cubicBezTo>
                <a:cubicBezTo>
                  <a:pt x="3516" y="6003"/>
                  <a:pt x="3151" y="6186"/>
                  <a:pt x="2763" y="6391"/>
                </a:cubicBezTo>
                <a:lnTo>
                  <a:pt x="2763" y="6483"/>
                </a:lnTo>
                <a:cubicBezTo>
                  <a:pt x="2580" y="6574"/>
                  <a:pt x="2466" y="6665"/>
                  <a:pt x="2283" y="6757"/>
                </a:cubicBezTo>
                <a:cubicBezTo>
                  <a:pt x="2192" y="6848"/>
                  <a:pt x="2101" y="6848"/>
                  <a:pt x="2009" y="6962"/>
                </a:cubicBezTo>
                <a:cubicBezTo>
                  <a:pt x="1895" y="6962"/>
                  <a:pt x="1895" y="7053"/>
                  <a:pt x="1804" y="7053"/>
                </a:cubicBezTo>
                <a:cubicBezTo>
                  <a:pt x="1895" y="6574"/>
                  <a:pt x="2009" y="6186"/>
                  <a:pt x="2101" y="5821"/>
                </a:cubicBezTo>
                <a:cubicBezTo>
                  <a:pt x="2283" y="5136"/>
                  <a:pt x="2466" y="4474"/>
                  <a:pt x="2671" y="3812"/>
                </a:cubicBezTo>
                <a:cubicBezTo>
                  <a:pt x="2854" y="3059"/>
                  <a:pt x="3036" y="2192"/>
                  <a:pt x="3333" y="1347"/>
                </a:cubicBezTo>
                <a:cubicBezTo>
                  <a:pt x="3333" y="959"/>
                  <a:pt x="3424" y="571"/>
                  <a:pt x="3424" y="297"/>
                </a:cubicBezTo>
                <a:lnTo>
                  <a:pt x="3424" y="115"/>
                </a:lnTo>
                <a:lnTo>
                  <a:pt x="3333"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7854437" y="3689080"/>
            <a:ext cx="52937" cy="60208"/>
          </a:xfrm>
          <a:custGeom>
            <a:rect b="b" l="l" r="r" t="t"/>
            <a:pathLst>
              <a:path extrusionOk="0" h="1713" w="1507">
                <a:moveTo>
                  <a:pt x="1370" y="58"/>
                </a:moveTo>
                <a:lnTo>
                  <a:pt x="1324" y="115"/>
                </a:lnTo>
                <a:cubicBezTo>
                  <a:pt x="1324" y="58"/>
                  <a:pt x="1347" y="58"/>
                  <a:pt x="1370" y="58"/>
                </a:cubicBezTo>
                <a:close/>
                <a:moveTo>
                  <a:pt x="936" y="480"/>
                </a:moveTo>
                <a:lnTo>
                  <a:pt x="936" y="571"/>
                </a:lnTo>
                <a:cubicBezTo>
                  <a:pt x="936" y="685"/>
                  <a:pt x="754" y="777"/>
                  <a:pt x="662" y="868"/>
                </a:cubicBezTo>
                <a:cubicBezTo>
                  <a:pt x="754" y="777"/>
                  <a:pt x="845" y="571"/>
                  <a:pt x="936" y="480"/>
                </a:cubicBezTo>
                <a:close/>
                <a:moveTo>
                  <a:pt x="1142" y="1"/>
                </a:moveTo>
                <a:lnTo>
                  <a:pt x="936" y="206"/>
                </a:lnTo>
                <a:cubicBezTo>
                  <a:pt x="845" y="297"/>
                  <a:pt x="754" y="297"/>
                  <a:pt x="754" y="389"/>
                </a:cubicBezTo>
                <a:lnTo>
                  <a:pt x="662" y="480"/>
                </a:lnTo>
                <a:cubicBezTo>
                  <a:pt x="662" y="571"/>
                  <a:pt x="571" y="685"/>
                  <a:pt x="480" y="777"/>
                </a:cubicBezTo>
                <a:cubicBezTo>
                  <a:pt x="480" y="777"/>
                  <a:pt x="366" y="868"/>
                  <a:pt x="274" y="959"/>
                </a:cubicBezTo>
                <a:lnTo>
                  <a:pt x="274" y="1051"/>
                </a:lnTo>
                <a:cubicBezTo>
                  <a:pt x="183" y="1051"/>
                  <a:pt x="92" y="1051"/>
                  <a:pt x="0" y="1142"/>
                </a:cubicBezTo>
                <a:lnTo>
                  <a:pt x="0" y="1256"/>
                </a:lnTo>
                <a:cubicBezTo>
                  <a:pt x="0" y="1286"/>
                  <a:pt x="10" y="1297"/>
                  <a:pt x="27" y="1297"/>
                </a:cubicBezTo>
                <a:cubicBezTo>
                  <a:pt x="61" y="1297"/>
                  <a:pt x="122" y="1256"/>
                  <a:pt x="183" y="1256"/>
                </a:cubicBezTo>
                <a:lnTo>
                  <a:pt x="183" y="1347"/>
                </a:lnTo>
                <a:lnTo>
                  <a:pt x="274" y="1439"/>
                </a:lnTo>
                <a:lnTo>
                  <a:pt x="366" y="1530"/>
                </a:lnTo>
                <a:cubicBezTo>
                  <a:pt x="480" y="1530"/>
                  <a:pt x="571" y="1621"/>
                  <a:pt x="662" y="1621"/>
                </a:cubicBezTo>
                <a:lnTo>
                  <a:pt x="662" y="1712"/>
                </a:lnTo>
                <a:lnTo>
                  <a:pt x="1050" y="1712"/>
                </a:lnTo>
                <a:cubicBezTo>
                  <a:pt x="1233" y="1712"/>
                  <a:pt x="1324" y="1621"/>
                  <a:pt x="1415" y="1530"/>
                </a:cubicBezTo>
                <a:cubicBezTo>
                  <a:pt x="1507" y="1439"/>
                  <a:pt x="1507" y="1347"/>
                  <a:pt x="1415" y="1347"/>
                </a:cubicBezTo>
                <a:cubicBezTo>
                  <a:pt x="1415" y="1256"/>
                  <a:pt x="1324" y="1256"/>
                  <a:pt x="1324" y="1256"/>
                </a:cubicBezTo>
                <a:cubicBezTo>
                  <a:pt x="1233" y="1256"/>
                  <a:pt x="1142" y="1347"/>
                  <a:pt x="1142" y="1347"/>
                </a:cubicBezTo>
                <a:cubicBezTo>
                  <a:pt x="1050" y="1439"/>
                  <a:pt x="936" y="1439"/>
                  <a:pt x="845" y="1439"/>
                </a:cubicBezTo>
                <a:lnTo>
                  <a:pt x="936" y="1530"/>
                </a:lnTo>
                <a:cubicBezTo>
                  <a:pt x="662" y="1530"/>
                  <a:pt x="480" y="1439"/>
                  <a:pt x="480" y="1256"/>
                </a:cubicBezTo>
                <a:cubicBezTo>
                  <a:pt x="662" y="1142"/>
                  <a:pt x="845" y="1051"/>
                  <a:pt x="936" y="868"/>
                </a:cubicBezTo>
                <a:cubicBezTo>
                  <a:pt x="1142" y="777"/>
                  <a:pt x="1324" y="571"/>
                  <a:pt x="1415" y="480"/>
                </a:cubicBezTo>
                <a:cubicBezTo>
                  <a:pt x="1415" y="389"/>
                  <a:pt x="1507" y="297"/>
                  <a:pt x="1507" y="297"/>
                </a:cubicBezTo>
                <a:cubicBezTo>
                  <a:pt x="1507" y="115"/>
                  <a:pt x="1507" y="115"/>
                  <a:pt x="1415"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7914573" y="3682648"/>
            <a:ext cx="80196" cy="53811"/>
          </a:xfrm>
          <a:custGeom>
            <a:rect b="b" l="l" r="r" t="t"/>
            <a:pathLst>
              <a:path extrusionOk="0" h="1531" w="2283">
                <a:moveTo>
                  <a:pt x="2191" y="663"/>
                </a:moveTo>
                <a:cubicBezTo>
                  <a:pt x="2191" y="754"/>
                  <a:pt x="2191" y="868"/>
                  <a:pt x="2077" y="1051"/>
                </a:cubicBezTo>
                <a:lnTo>
                  <a:pt x="2077" y="868"/>
                </a:lnTo>
                <a:cubicBezTo>
                  <a:pt x="2077" y="754"/>
                  <a:pt x="2077" y="754"/>
                  <a:pt x="2191" y="663"/>
                </a:cubicBezTo>
                <a:close/>
                <a:moveTo>
                  <a:pt x="1895" y="1"/>
                </a:moveTo>
                <a:cubicBezTo>
                  <a:pt x="1803" y="92"/>
                  <a:pt x="1712" y="92"/>
                  <a:pt x="1712" y="184"/>
                </a:cubicBezTo>
                <a:cubicBezTo>
                  <a:pt x="1621" y="298"/>
                  <a:pt x="1415" y="389"/>
                  <a:pt x="1324" y="572"/>
                </a:cubicBezTo>
                <a:lnTo>
                  <a:pt x="1233" y="572"/>
                </a:lnTo>
                <a:lnTo>
                  <a:pt x="1233" y="480"/>
                </a:lnTo>
                <a:cubicBezTo>
                  <a:pt x="1233" y="389"/>
                  <a:pt x="1233" y="298"/>
                  <a:pt x="1050" y="184"/>
                </a:cubicBezTo>
                <a:lnTo>
                  <a:pt x="936" y="184"/>
                </a:lnTo>
                <a:cubicBezTo>
                  <a:pt x="845" y="184"/>
                  <a:pt x="845" y="298"/>
                  <a:pt x="753" y="298"/>
                </a:cubicBezTo>
                <a:lnTo>
                  <a:pt x="571" y="480"/>
                </a:lnTo>
                <a:lnTo>
                  <a:pt x="480" y="480"/>
                </a:lnTo>
                <a:cubicBezTo>
                  <a:pt x="571" y="298"/>
                  <a:pt x="480" y="184"/>
                  <a:pt x="274" y="184"/>
                </a:cubicBezTo>
                <a:lnTo>
                  <a:pt x="274" y="298"/>
                </a:lnTo>
                <a:cubicBezTo>
                  <a:pt x="274" y="389"/>
                  <a:pt x="183" y="572"/>
                  <a:pt x="183" y="754"/>
                </a:cubicBezTo>
                <a:cubicBezTo>
                  <a:pt x="92" y="960"/>
                  <a:pt x="0" y="1142"/>
                  <a:pt x="0" y="1325"/>
                </a:cubicBezTo>
                <a:lnTo>
                  <a:pt x="92" y="1439"/>
                </a:lnTo>
                <a:cubicBezTo>
                  <a:pt x="92" y="1485"/>
                  <a:pt x="114" y="1507"/>
                  <a:pt x="137" y="1507"/>
                </a:cubicBezTo>
                <a:cubicBezTo>
                  <a:pt x="160" y="1507"/>
                  <a:pt x="183" y="1485"/>
                  <a:pt x="183" y="1439"/>
                </a:cubicBezTo>
                <a:lnTo>
                  <a:pt x="274" y="1439"/>
                </a:lnTo>
                <a:cubicBezTo>
                  <a:pt x="365" y="1142"/>
                  <a:pt x="571" y="960"/>
                  <a:pt x="753" y="754"/>
                </a:cubicBezTo>
                <a:cubicBezTo>
                  <a:pt x="845" y="663"/>
                  <a:pt x="845" y="663"/>
                  <a:pt x="936" y="572"/>
                </a:cubicBezTo>
                <a:lnTo>
                  <a:pt x="936" y="960"/>
                </a:lnTo>
                <a:lnTo>
                  <a:pt x="936" y="1051"/>
                </a:lnTo>
                <a:cubicBezTo>
                  <a:pt x="1050" y="1142"/>
                  <a:pt x="1141" y="1142"/>
                  <a:pt x="1141" y="1142"/>
                </a:cubicBezTo>
                <a:cubicBezTo>
                  <a:pt x="1233" y="1142"/>
                  <a:pt x="1233" y="1142"/>
                  <a:pt x="1324" y="1051"/>
                </a:cubicBezTo>
                <a:cubicBezTo>
                  <a:pt x="1324" y="960"/>
                  <a:pt x="1415" y="868"/>
                  <a:pt x="1507" y="754"/>
                </a:cubicBezTo>
                <a:cubicBezTo>
                  <a:pt x="1621" y="663"/>
                  <a:pt x="1712" y="572"/>
                  <a:pt x="1803" y="480"/>
                </a:cubicBezTo>
                <a:cubicBezTo>
                  <a:pt x="1895" y="480"/>
                  <a:pt x="1895" y="389"/>
                  <a:pt x="1986" y="389"/>
                </a:cubicBezTo>
                <a:lnTo>
                  <a:pt x="1986" y="480"/>
                </a:lnTo>
                <a:cubicBezTo>
                  <a:pt x="1986" y="572"/>
                  <a:pt x="1895" y="754"/>
                  <a:pt x="1895" y="868"/>
                </a:cubicBezTo>
                <a:lnTo>
                  <a:pt x="1803" y="1439"/>
                </a:lnTo>
                <a:lnTo>
                  <a:pt x="1895" y="1530"/>
                </a:lnTo>
                <a:lnTo>
                  <a:pt x="1986" y="1439"/>
                </a:lnTo>
                <a:lnTo>
                  <a:pt x="1986" y="1530"/>
                </a:lnTo>
                <a:cubicBezTo>
                  <a:pt x="2077" y="1530"/>
                  <a:pt x="2077" y="1530"/>
                  <a:pt x="2077" y="1439"/>
                </a:cubicBezTo>
                <a:cubicBezTo>
                  <a:pt x="2077" y="1439"/>
                  <a:pt x="2077" y="1325"/>
                  <a:pt x="2191" y="1325"/>
                </a:cubicBezTo>
                <a:lnTo>
                  <a:pt x="2191" y="1142"/>
                </a:lnTo>
                <a:lnTo>
                  <a:pt x="2191" y="960"/>
                </a:lnTo>
                <a:cubicBezTo>
                  <a:pt x="2283" y="754"/>
                  <a:pt x="2283" y="572"/>
                  <a:pt x="2283" y="298"/>
                </a:cubicBezTo>
                <a:cubicBezTo>
                  <a:pt x="2283" y="184"/>
                  <a:pt x="2191" y="92"/>
                  <a:pt x="2077" y="92"/>
                </a:cubicBezTo>
                <a:lnTo>
                  <a:pt x="2077"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8058064" y="3648977"/>
            <a:ext cx="23290" cy="75954"/>
          </a:xfrm>
          <a:custGeom>
            <a:rect b="b" l="l" r="r" t="t"/>
            <a:pathLst>
              <a:path extrusionOk="0" h="2161" w="663">
                <a:moveTo>
                  <a:pt x="389" y="0"/>
                </a:moveTo>
                <a:cubicBezTo>
                  <a:pt x="275" y="114"/>
                  <a:pt x="275" y="206"/>
                  <a:pt x="275" y="297"/>
                </a:cubicBezTo>
                <a:lnTo>
                  <a:pt x="389" y="297"/>
                </a:lnTo>
                <a:cubicBezTo>
                  <a:pt x="389" y="297"/>
                  <a:pt x="430" y="338"/>
                  <a:pt x="457" y="338"/>
                </a:cubicBezTo>
                <a:cubicBezTo>
                  <a:pt x="470" y="338"/>
                  <a:pt x="480" y="327"/>
                  <a:pt x="480" y="297"/>
                </a:cubicBezTo>
                <a:lnTo>
                  <a:pt x="572" y="206"/>
                </a:lnTo>
                <a:lnTo>
                  <a:pt x="572" y="114"/>
                </a:lnTo>
                <a:lnTo>
                  <a:pt x="480" y="114"/>
                </a:lnTo>
                <a:lnTo>
                  <a:pt x="389" y="0"/>
                </a:lnTo>
                <a:close/>
                <a:moveTo>
                  <a:pt x="275" y="571"/>
                </a:moveTo>
                <a:cubicBezTo>
                  <a:pt x="184" y="685"/>
                  <a:pt x="184" y="685"/>
                  <a:pt x="184" y="776"/>
                </a:cubicBezTo>
                <a:cubicBezTo>
                  <a:pt x="184" y="868"/>
                  <a:pt x="184" y="868"/>
                  <a:pt x="92" y="959"/>
                </a:cubicBezTo>
                <a:cubicBezTo>
                  <a:pt x="1" y="1142"/>
                  <a:pt x="1" y="1438"/>
                  <a:pt x="1" y="1712"/>
                </a:cubicBezTo>
                <a:cubicBezTo>
                  <a:pt x="1" y="1826"/>
                  <a:pt x="1" y="1918"/>
                  <a:pt x="92" y="2009"/>
                </a:cubicBezTo>
                <a:cubicBezTo>
                  <a:pt x="146" y="2116"/>
                  <a:pt x="199" y="2160"/>
                  <a:pt x="276" y="2160"/>
                </a:cubicBezTo>
                <a:cubicBezTo>
                  <a:pt x="330" y="2160"/>
                  <a:pt x="395" y="2138"/>
                  <a:pt x="480" y="2100"/>
                </a:cubicBezTo>
                <a:lnTo>
                  <a:pt x="480" y="2009"/>
                </a:lnTo>
                <a:cubicBezTo>
                  <a:pt x="480" y="2009"/>
                  <a:pt x="572" y="2009"/>
                  <a:pt x="572" y="1918"/>
                </a:cubicBezTo>
                <a:lnTo>
                  <a:pt x="663" y="1826"/>
                </a:lnTo>
                <a:lnTo>
                  <a:pt x="480" y="1826"/>
                </a:lnTo>
                <a:cubicBezTo>
                  <a:pt x="480" y="1826"/>
                  <a:pt x="572" y="1826"/>
                  <a:pt x="480" y="1712"/>
                </a:cubicBezTo>
                <a:lnTo>
                  <a:pt x="389" y="1918"/>
                </a:lnTo>
                <a:lnTo>
                  <a:pt x="480" y="1918"/>
                </a:lnTo>
                <a:cubicBezTo>
                  <a:pt x="389" y="1918"/>
                  <a:pt x="389" y="1918"/>
                  <a:pt x="389" y="2009"/>
                </a:cubicBezTo>
                <a:lnTo>
                  <a:pt x="275" y="1918"/>
                </a:lnTo>
                <a:lnTo>
                  <a:pt x="275" y="1712"/>
                </a:lnTo>
                <a:cubicBezTo>
                  <a:pt x="184" y="1621"/>
                  <a:pt x="184" y="1530"/>
                  <a:pt x="275" y="1438"/>
                </a:cubicBezTo>
                <a:lnTo>
                  <a:pt x="184" y="1438"/>
                </a:lnTo>
                <a:lnTo>
                  <a:pt x="184" y="1256"/>
                </a:lnTo>
                <a:cubicBezTo>
                  <a:pt x="275" y="1142"/>
                  <a:pt x="275" y="1050"/>
                  <a:pt x="275" y="959"/>
                </a:cubicBezTo>
                <a:lnTo>
                  <a:pt x="389" y="959"/>
                </a:lnTo>
                <a:lnTo>
                  <a:pt x="389" y="868"/>
                </a:lnTo>
                <a:lnTo>
                  <a:pt x="389" y="776"/>
                </a:lnTo>
                <a:cubicBezTo>
                  <a:pt x="480" y="776"/>
                  <a:pt x="480" y="685"/>
                  <a:pt x="480" y="685"/>
                </a:cubicBezTo>
                <a:lnTo>
                  <a:pt x="288" y="685"/>
                </a:lnTo>
                <a:cubicBezTo>
                  <a:pt x="301" y="659"/>
                  <a:pt x="330" y="630"/>
                  <a:pt x="389" y="57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8074925" y="3645743"/>
            <a:ext cx="69798" cy="143648"/>
          </a:xfrm>
          <a:custGeom>
            <a:rect b="b" l="l" r="r" t="t"/>
            <a:pathLst>
              <a:path extrusionOk="0" h="4087" w="1987">
                <a:moveTo>
                  <a:pt x="1621" y="389"/>
                </a:moveTo>
                <a:lnTo>
                  <a:pt x="1324" y="572"/>
                </a:lnTo>
                <a:cubicBezTo>
                  <a:pt x="1415" y="480"/>
                  <a:pt x="1507" y="389"/>
                  <a:pt x="1621" y="389"/>
                </a:cubicBezTo>
                <a:close/>
                <a:moveTo>
                  <a:pt x="1712" y="663"/>
                </a:moveTo>
                <a:lnTo>
                  <a:pt x="1712" y="777"/>
                </a:lnTo>
                <a:cubicBezTo>
                  <a:pt x="1712" y="960"/>
                  <a:pt x="1621" y="1051"/>
                  <a:pt x="1507" y="1142"/>
                </a:cubicBezTo>
                <a:cubicBezTo>
                  <a:pt x="1415" y="1348"/>
                  <a:pt x="1233" y="1439"/>
                  <a:pt x="1050" y="1530"/>
                </a:cubicBezTo>
                <a:cubicBezTo>
                  <a:pt x="1050" y="1622"/>
                  <a:pt x="936" y="1622"/>
                  <a:pt x="845" y="1622"/>
                </a:cubicBezTo>
                <a:lnTo>
                  <a:pt x="845" y="1530"/>
                </a:lnTo>
                <a:cubicBezTo>
                  <a:pt x="1050" y="1348"/>
                  <a:pt x="1142" y="1051"/>
                  <a:pt x="1324" y="868"/>
                </a:cubicBezTo>
                <a:cubicBezTo>
                  <a:pt x="1415" y="777"/>
                  <a:pt x="1507" y="663"/>
                  <a:pt x="1712" y="663"/>
                </a:cubicBezTo>
                <a:close/>
                <a:moveTo>
                  <a:pt x="845" y="1"/>
                </a:moveTo>
                <a:cubicBezTo>
                  <a:pt x="754" y="92"/>
                  <a:pt x="754" y="206"/>
                  <a:pt x="754" y="298"/>
                </a:cubicBezTo>
                <a:lnTo>
                  <a:pt x="754" y="868"/>
                </a:lnTo>
                <a:cubicBezTo>
                  <a:pt x="662" y="960"/>
                  <a:pt x="662" y="1142"/>
                  <a:pt x="662" y="1234"/>
                </a:cubicBezTo>
                <a:cubicBezTo>
                  <a:pt x="571" y="1439"/>
                  <a:pt x="571" y="1530"/>
                  <a:pt x="480" y="1622"/>
                </a:cubicBezTo>
                <a:cubicBezTo>
                  <a:pt x="274" y="2192"/>
                  <a:pt x="92" y="2854"/>
                  <a:pt x="0" y="3516"/>
                </a:cubicBezTo>
                <a:lnTo>
                  <a:pt x="0" y="3813"/>
                </a:lnTo>
                <a:lnTo>
                  <a:pt x="0" y="3995"/>
                </a:lnTo>
                <a:cubicBezTo>
                  <a:pt x="0" y="3995"/>
                  <a:pt x="0" y="4087"/>
                  <a:pt x="92" y="4087"/>
                </a:cubicBezTo>
                <a:lnTo>
                  <a:pt x="274" y="4087"/>
                </a:lnTo>
                <a:lnTo>
                  <a:pt x="274" y="3995"/>
                </a:lnTo>
                <a:cubicBezTo>
                  <a:pt x="365" y="3813"/>
                  <a:pt x="365" y="3721"/>
                  <a:pt x="480" y="3516"/>
                </a:cubicBezTo>
                <a:cubicBezTo>
                  <a:pt x="480" y="3242"/>
                  <a:pt x="571" y="2945"/>
                  <a:pt x="662" y="2580"/>
                </a:cubicBezTo>
                <a:cubicBezTo>
                  <a:pt x="662" y="2375"/>
                  <a:pt x="754" y="2101"/>
                  <a:pt x="754" y="1918"/>
                </a:cubicBezTo>
                <a:cubicBezTo>
                  <a:pt x="936" y="1918"/>
                  <a:pt x="1142" y="1918"/>
                  <a:pt x="1233" y="1804"/>
                </a:cubicBezTo>
                <a:cubicBezTo>
                  <a:pt x="1415" y="1713"/>
                  <a:pt x="1621" y="1622"/>
                  <a:pt x="1712" y="1439"/>
                </a:cubicBezTo>
                <a:cubicBezTo>
                  <a:pt x="1895" y="1348"/>
                  <a:pt x="1986" y="1051"/>
                  <a:pt x="1986" y="868"/>
                </a:cubicBezTo>
                <a:lnTo>
                  <a:pt x="1986" y="480"/>
                </a:lnTo>
                <a:cubicBezTo>
                  <a:pt x="1895" y="480"/>
                  <a:pt x="1895" y="389"/>
                  <a:pt x="1803" y="389"/>
                </a:cubicBezTo>
                <a:cubicBezTo>
                  <a:pt x="1712" y="298"/>
                  <a:pt x="1712" y="298"/>
                  <a:pt x="1621" y="298"/>
                </a:cubicBezTo>
                <a:cubicBezTo>
                  <a:pt x="1507" y="298"/>
                  <a:pt x="1415" y="389"/>
                  <a:pt x="1324" y="389"/>
                </a:cubicBezTo>
                <a:cubicBezTo>
                  <a:pt x="1233" y="480"/>
                  <a:pt x="1142" y="572"/>
                  <a:pt x="1050" y="663"/>
                </a:cubicBezTo>
                <a:lnTo>
                  <a:pt x="1050" y="480"/>
                </a:lnTo>
                <a:lnTo>
                  <a:pt x="1050" y="298"/>
                </a:lnTo>
                <a:lnTo>
                  <a:pt x="1050"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8135061" y="3637905"/>
            <a:ext cx="60173" cy="69487"/>
          </a:xfrm>
          <a:custGeom>
            <a:rect b="b" l="l" r="r" t="t"/>
            <a:pathLst>
              <a:path extrusionOk="0" h="1977" w="1713">
                <a:moveTo>
                  <a:pt x="1415" y="1"/>
                </a:moveTo>
                <a:cubicBezTo>
                  <a:pt x="1354" y="1"/>
                  <a:pt x="1294" y="41"/>
                  <a:pt x="1233" y="41"/>
                </a:cubicBezTo>
                <a:lnTo>
                  <a:pt x="1233" y="133"/>
                </a:lnTo>
                <a:cubicBezTo>
                  <a:pt x="1052" y="223"/>
                  <a:pt x="848" y="314"/>
                  <a:pt x="756" y="604"/>
                </a:cubicBezTo>
                <a:lnTo>
                  <a:pt x="756" y="604"/>
                </a:lnTo>
                <a:cubicBezTo>
                  <a:pt x="753" y="575"/>
                  <a:pt x="753" y="548"/>
                  <a:pt x="753" y="521"/>
                </a:cubicBezTo>
                <a:lnTo>
                  <a:pt x="753" y="612"/>
                </a:lnTo>
                <a:cubicBezTo>
                  <a:pt x="754" y="609"/>
                  <a:pt x="755" y="607"/>
                  <a:pt x="756" y="604"/>
                </a:cubicBezTo>
                <a:lnTo>
                  <a:pt x="756" y="604"/>
                </a:lnTo>
                <a:cubicBezTo>
                  <a:pt x="761" y="674"/>
                  <a:pt x="781" y="757"/>
                  <a:pt x="845" y="886"/>
                </a:cubicBezTo>
                <a:cubicBezTo>
                  <a:pt x="845" y="886"/>
                  <a:pt x="845" y="1000"/>
                  <a:pt x="936" y="1091"/>
                </a:cubicBezTo>
                <a:cubicBezTo>
                  <a:pt x="936" y="1274"/>
                  <a:pt x="936" y="1365"/>
                  <a:pt x="753" y="1457"/>
                </a:cubicBezTo>
                <a:cubicBezTo>
                  <a:pt x="662" y="1571"/>
                  <a:pt x="571" y="1571"/>
                  <a:pt x="480" y="1662"/>
                </a:cubicBezTo>
                <a:lnTo>
                  <a:pt x="91" y="1662"/>
                </a:lnTo>
                <a:lnTo>
                  <a:pt x="0" y="1753"/>
                </a:lnTo>
                <a:lnTo>
                  <a:pt x="0" y="1936"/>
                </a:lnTo>
                <a:cubicBezTo>
                  <a:pt x="61" y="1936"/>
                  <a:pt x="122" y="1976"/>
                  <a:pt x="183" y="1976"/>
                </a:cubicBezTo>
                <a:cubicBezTo>
                  <a:pt x="213" y="1976"/>
                  <a:pt x="244" y="1966"/>
                  <a:pt x="274" y="1936"/>
                </a:cubicBezTo>
                <a:lnTo>
                  <a:pt x="480" y="1936"/>
                </a:lnTo>
                <a:cubicBezTo>
                  <a:pt x="662" y="1936"/>
                  <a:pt x="753" y="1845"/>
                  <a:pt x="936" y="1753"/>
                </a:cubicBezTo>
                <a:cubicBezTo>
                  <a:pt x="1141" y="1662"/>
                  <a:pt x="1141" y="1571"/>
                  <a:pt x="1233" y="1365"/>
                </a:cubicBezTo>
                <a:lnTo>
                  <a:pt x="1233" y="1274"/>
                </a:lnTo>
                <a:cubicBezTo>
                  <a:pt x="1141" y="1183"/>
                  <a:pt x="1141" y="1183"/>
                  <a:pt x="1141" y="1091"/>
                </a:cubicBezTo>
                <a:lnTo>
                  <a:pt x="936" y="521"/>
                </a:lnTo>
                <a:cubicBezTo>
                  <a:pt x="1141" y="429"/>
                  <a:pt x="1324" y="315"/>
                  <a:pt x="1507" y="315"/>
                </a:cubicBezTo>
                <a:lnTo>
                  <a:pt x="1621" y="315"/>
                </a:lnTo>
                <a:cubicBezTo>
                  <a:pt x="1712" y="315"/>
                  <a:pt x="1712" y="224"/>
                  <a:pt x="1712" y="224"/>
                </a:cubicBezTo>
                <a:cubicBezTo>
                  <a:pt x="1712" y="41"/>
                  <a:pt x="1621" y="41"/>
                  <a:pt x="1507" y="41"/>
                </a:cubicBezTo>
                <a:cubicBezTo>
                  <a:pt x="1476" y="11"/>
                  <a:pt x="1446" y="1"/>
                  <a:pt x="1415"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8198394" y="3632914"/>
            <a:ext cx="56942" cy="63406"/>
          </a:xfrm>
          <a:custGeom>
            <a:rect b="b" l="l" r="r" t="t"/>
            <a:pathLst>
              <a:path extrusionOk="0" h="1804" w="1621">
                <a:moveTo>
                  <a:pt x="708" y="24"/>
                </a:moveTo>
                <a:cubicBezTo>
                  <a:pt x="685" y="24"/>
                  <a:pt x="662" y="46"/>
                  <a:pt x="662" y="92"/>
                </a:cubicBezTo>
                <a:cubicBezTo>
                  <a:pt x="657" y="97"/>
                  <a:pt x="652" y="103"/>
                  <a:pt x="646" y="108"/>
                </a:cubicBezTo>
                <a:lnTo>
                  <a:pt x="646" y="108"/>
                </a:lnTo>
                <a:cubicBezTo>
                  <a:pt x="697" y="92"/>
                  <a:pt x="754" y="92"/>
                  <a:pt x="754" y="92"/>
                </a:cubicBezTo>
                <a:cubicBezTo>
                  <a:pt x="754" y="46"/>
                  <a:pt x="731" y="24"/>
                  <a:pt x="708" y="24"/>
                </a:cubicBezTo>
                <a:close/>
                <a:moveTo>
                  <a:pt x="646" y="108"/>
                </a:moveTo>
                <a:cubicBezTo>
                  <a:pt x="607" y="121"/>
                  <a:pt x="571" y="143"/>
                  <a:pt x="571" y="183"/>
                </a:cubicBezTo>
                <a:cubicBezTo>
                  <a:pt x="596" y="158"/>
                  <a:pt x="621" y="133"/>
                  <a:pt x="646" y="108"/>
                </a:cubicBezTo>
                <a:close/>
                <a:moveTo>
                  <a:pt x="1233" y="571"/>
                </a:moveTo>
                <a:cubicBezTo>
                  <a:pt x="1233" y="663"/>
                  <a:pt x="1233" y="754"/>
                  <a:pt x="1142" y="845"/>
                </a:cubicBezTo>
                <a:lnTo>
                  <a:pt x="1050" y="845"/>
                </a:lnTo>
                <a:lnTo>
                  <a:pt x="1233" y="571"/>
                </a:lnTo>
                <a:close/>
                <a:moveTo>
                  <a:pt x="274" y="1142"/>
                </a:moveTo>
                <a:lnTo>
                  <a:pt x="274" y="1325"/>
                </a:lnTo>
                <a:lnTo>
                  <a:pt x="183" y="1325"/>
                </a:lnTo>
                <a:lnTo>
                  <a:pt x="274" y="1142"/>
                </a:lnTo>
                <a:close/>
                <a:moveTo>
                  <a:pt x="662" y="1325"/>
                </a:moveTo>
                <a:cubicBezTo>
                  <a:pt x="571" y="1416"/>
                  <a:pt x="480" y="1416"/>
                  <a:pt x="480" y="1506"/>
                </a:cubicBezTo>
                <a:lnTo>
                  <a:pt x="480" y="1506"/>
                </a:lnTo>
                <a:cubicBezTo>
                  <a:pt x="480" y="1415"/>
                  <a:pt x="571" y="1325"/>
                  <a:pt x="662" y="1325"/>
                </a:cubicBezTo>
                <a:close/>
                <a:moveTo>
                  <a:pt x="1530" y="1"/>
                </a:moveTo>
                <a:lnTo>
                  <a:pt x="1416" y="92"/>
                </a:lnTo>
                <a:lnTo>
                  <a:pt x="1324" y="92"/>
                </a:lnTo>
                <a:cubicBezTo>
                  <a:pt x="1324" y="183"/>
                  <a:pt x="1233" y="275"/>
                  <a:pt x="1142" y="366"/>
                </a:cubicBezTo>
                <a:lnTo>
                  <a:pt x="845" y="663"/>
                </a:lnTo>
                <a:cubicBezTo>
                  <a:pt x="754" y="845"/>
                  <a:pt x="571" y="1028"/>
                  <a:pt x="480" y="1233"/>
                </a:cubicBezTo>
                <a:cubicBezTo>
                  <a:pt x="480" y="1325"/>
                  <a:pt x="388" y="1416"/>
                  <a:pt x="274" y="1416"/>
                </a:cubicBezTo>
                <a:cubicBezTo>
                  <a:pt x="388" y="1233"/>
                  <a:pt x="388" y="1028"/>
                  <a:pt x="480" y="845"/>
                </a:cubicBezTo>
                <a:cubicBezTo>
                  <a:pt x="571" y="663"/>
                  <a:pt x="662" y="457"/>
                  <a:pt x="754" y="366"/>
                </a:cubicBezTo>
                <a:cubicBezTo>
                  <a:pt x="845" y="366"/>
                  <a:pt x="845" y="275"/>
                  <a:pt x="845" y="275"/>
                </a:cubicBezTo>
                <a:lnTo>
                  <a:pt x="845" y="183"/>
                </a:lnTo>
                <a:lnTo>
                  <a:pt x="959" y="183"/>
                </a:lnTo>
                <a:lnTo>
                  <a:pt x="845" y="92"/>
                </a:lnTo>
                <a:cubicBezTo>
                  <a:pt x="754" y="183"/>
                  <a:pt x="662" y="183"/>
                  <a:pt x="571" y="275"/>
                </a:cubicBezTo>
                <a:lnTo>
                  <a:pt x="571" y="183"/>
                </a:lnTo>
                <a:lnTo>
                  <a:pt x="571" y="183"/>
                </a:lnTo>
                <a:cubicBezTo>
                  <a:pt x="510" y="244"/>
                  <a:pt x="449" y="305"/>
                  <a:pt x="388" y="366"/>
                </a:cubicBezTo>
                <a:lnTo>
                  <a:pt x="388" y="457"/>
                </a:lnTo>
                <a:cubicBezTo>
                  <a:pt x="274" y="571"/>
                  <a:pt x="183" y="663"/>
                  <a:pt x="183" y="845"/>
                </a:cubicBezTo>
                <a:lnTo>
                  <a:pt x="183" y="1028"/>
                </a:lnTo>
                <a:cubicBezTo>
                  <a:pt x="92" y="1028"/>
                  <a:pt x="92" y="1142"/>
                  <a:pt x="92" y="1233"/>
                </a:cubicBezTo>
                <a:cubicBezTo>
                  <a:pt x="0" y="1325"/>
                  <a:pt x="0" y="1507"/>
                  <a:pt x="0" y="1599"/>
                </a:cubicBezTo>
                <a:cubicBezTo>
                  <a:pt x="0" y="1713"/>
                  <a:pt x="0" y="1713"/>
                  <a:pt x="92" y="1713"/>
                </a:cubicBezTo>
                <a:lnTo>
                  <a:pt x="183" y="1804"/>
                </a:lnTo>
                <a:cubicBezTo>
                  <a:pt x="274" y="1804"/>
                  <a:pt x="274" y="1804"/>
                  <a:pt x="388" y="1713"/>
                </a:cubicBezTo>
                <a:cubicBezTo>
                  <a:pt x="480" y="1713"/>
                  <a:pt x="571" y="1599"/>
                  <a:pt x="662" y="1416"/>
                </a:cubicBezTo>
                <a:cubicBezTo>
                  <a:pt x="845" y="1325"/>
                  <a:pt x="959" y="1142"/>
                  <a:pt x="1050" y="937"/>
                </a:cubicBezTo>
                <a:lnTo>
                  <a:pt x="1142" y="937"/>
                </a:lnTo>
                <a:lnTo>
                  <a:pt x="1142" y="1028"/>
                </a:lnTo>
                <a:cubicBezTo>
                  <a:pt x="1142" y="1142"/>
                  <a:pt x="1050" y="1233"/>
                  <a:pt x="1050" y="1325"/>
                </a:cubicBezTo>
                <a:lnTo>
                  <a:pt x="1050" y="1416"/>
                </a:lnTo>
                <a:lnTo>
                  <a:pt x="1050" y="1507"/>
                </a:lnTo>
                <a:lnTo>
                  <a:pt x="1050" y="1599"/>
                </a:lnTo>
                <a:lnTo>
                  <a:pt x="1142" y="1599"/>
                </a:lnTo>
                <a:lnTo>
                  <a:pt x="1142" y="1713"/>
                </a:lnTo>
                <a:cubicBezTo>
                  <a:pt x="1233" y="1599"/>
                  <a:pt x="1233" y="1507"/>
                  <a:pt x="1324" y="1416"/>
                </a:cubicBezTo>
                <a:cubicBezTo>
                  <a:pt x="1324" y="1325"/>
                  <a:pt x="1324" y="1233"/>
                  <a:pt x="1416" y="1142"/>
                </a:cubicBezTo>
                <a:cubicBezTo>
                  <a:pt x="1416" y="1028"/>
                  <a:pt x="1416" y="937"/>
                  <a:pt x="1530" y="845"/>
                </a:cubicBezTo>
                <a:cubicBezTo>
                  <a:pt x="1530" y="754"/>
                  <a:pt x="1530" y="754"/>
                  <a:pt x="1416" y="754"/>
                </a:cubicBezTo>
                <a:cubicBezTo>
                  <a:pt x="1324" y="845"/>
                  <a:pt x="1324" y="937"/>
                  <a:pt x="1324" y="1028"/>
                </a:cubicBezTo>
                <a:cubicBezTo>
                  <a:pt x="1324" y="845"/>
                  <a:pt x="1324" y="754"/>
                  <a:pt x="1416" y="571"/>
                </a:cubicBezTo>
                <a:cubicBezTo>
                  <a:pt x="1530" y="457"/>
                  <a:pt x="1530" y="275"/>
                  <a:pt x="1530" y="183"/>
                </a:cubicBezTo>
                <a:cubicBezTo>
                  <a:pt x="1621" y="92"/>
                  <a:pt x="1621" y="92"/>
                  <a:pt x="1530"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8258531" y="3620085"/>
            <a:ext cx="80196" cy="53002"/>
          </a:xfrm>
          <a:custGeom>
            <a:rect b="b" l="l" r="r" t="t"/>
            <a:pathLst>
              <a:path extrusionOk="0" h="1508" w="2283">
                <a:moveTo>
                  <a:pt x="2192" y="731"/>
                </a:moveTo>
                <a:lnTo>
                  <a:pt x="2192" y="1028"/>
                </a:lnTo>
                <a:cubicBezTo>
                  <a:pt x="2100" y="936"/>
                  <a:pt x="2100" y="936"/>
                  <a:pt x="2100" y="822"/>
                </a:cubicBezTo>
                <a:cubicBezTo>
                  <a:pt x="2192" y="822"/>
                  <a:pt x="2192" y="731"/>
                  <a:pt x="2192" y="731"/>
                </a:cubicBezTo>
                <a:close/>
                <a:moveTo>
                  <a:pt x="2032" y="1"/>
                </a:moveTo>
                <a:cubicBezTo>
                  <a:pt x="1992" y="1"/>
                  <a:pt x="1940" y="23"/>
                  <a:pt x="1895" y="69"/>
                </a:cubicBezTo>
                <a:lnTo>
                  <a:pt x="1803" y="160"/>
                </a:lnTo>
                <a:cubicBezTo>
                  <a:pt x="1621" y="366"/>
                  <a:pt x="1530" y="457"/>
                  <a:pt x="1415" y="548"/>
                </a:cubicBezTo>
                <a:lnTo>
                  <a:pt x="1324" y="640"/>
                </a:lnTo>
                <a:lnTo>
                  <a:pt x="1324" y="548"/>
                </a:lnTo>
                <a:cubicBezTo>
                  <a:pt x="1324" y="366"/>
                  <a:pt x="1233" y="252"/>
                  <a:pt x="1142" y="252"/>
                </a:cubicBezTo>
                <a:cubicBezTo>
                  <a:pt x="1050" y="160"/>
                  <a:pt x="1050" y="160"/>
                  <a:pt x="959" y="160"/>
                </a:cubicBezTo>
                <a:cubicBezTo>
                  <a:pt x="959" y="252"/>
                  <a:pt x="845" y="252"/>
                  <a:pt x="845" y="252"/>
                </a:cubicBezTo>
                <a:cubicBezTo>
                  <a:pt x="754" y="366"/>
                  <a:pt x="754" y="457"/>
                  <a:pt x="662" y="457"/>
                </a:cubicBezTo>
                <a:lnTo>
                  <a:pt x="571" y="548"/>
                </a:lnTo>
                <a:cubicBezTo>
                  <a:pt x="662" y="366"/>
                  <a:pt x="571" y="252"/>
                  <a:pt x="388" y="160"/>
                </a:cubicBezTo>
                <a:lnTo>
                  <a:pt x="388" y="252"/>
                </a:lnTo>
                <a:cubicBezTo>
                  <a:pt x="274" y="457"/>
                  <a:pt x="274" y="640"/>
                  <a:pt x="183" y="731"/>
                </a:cubicBezTo>
                <a:cubicBezTo>
                  <a:pt x="183" y="936"/>
                  <a:pt x="92" y="1119"/>
                  <a:pt x="0" y="1302"/>
                </a:cubicBezTo>
                <a:lnTo>
                  <a:pt x="0" y="1393"/>
                </a:lnTo>
                <a:lnTo>
                  <a:pt x="92" y="1393"/>
                </a:lnTo>
                <a:cubicBezTo>
                  <a:pt x="183" y="1507"/>
                  <a:pt x="183" y="1507"/>
                  <a:pt x="274" y="1507"/>
                </a:cubicBezTo>
                <a:lnTo>
                  <a:pt x="274" y="1393"/>
                </a:lnTo>
                <a:cubicBezTo>
                  <a:pt x="480" y="1210"/>
                  <a:pt x="662" y="936"/>
                  <a:pt x="845" y="731"/>
                </a:cubicBezTo>
                <a:lnTo>
                  <a:pt x="1050" y="548"/>
                </a:lnTo>
                <a:lnTo>
                  <a:pt x="1050" y="640"/>
                </a:lnTo>
                <a:lnTo>
                  <a:pt x="1050" y="1028"/>
                </a:lnTo>
                <a:lnTo>
                  <a:pt x="1050" y="1119"/>
                </a:lnTo>
                <a:cubicBezTo>
                  <a:pt x="1142" y="1119"/>
                  <a:pt x="1142" y="1210"/>
                  <a:pt x="1233" y="1210"/>
                </a:cubicBezTo>
                <a:lnTo>
                  <a:pt x="1324" y="1119"/>
                </a:lnTo>
                <a:lnTo>
                  <a:pt x="1621" y="822"/>
                </a:lnTo>
                <a:cubicBezTo>
                  <a:pt x="1712" y="731"/>
                  <a:pt x="1803" y="640"/>
                  <a:pt x="1895" y="457"/>
                </a:cubicBezTo>
                <a:cubicBezTo>
                  <a:pt x="1895" y="457"/>
                  <a:pt x="1986" y="457"/>
                  <a:pt x="1986" y="366"/>
                </a:cubicBezTo>
                <a:lnTo>
                  <a:pt x="1986" y="548"/>
                </a:lnTo>
                <a:lnTo>
                  <a:pt x="1986" y="936"/>
                </a:lnTo>
                <a:lnTo>
                  <a:pt x="1895" y="1507"/>
                </a:lnTo>
                <a:lnTo>
                  <a:pt x="2192" y="1507"/>
                </a:lnTo>
                <a:lnTo>
                  <a:pt x="2192" y="1302"/>
                </a:lnTo>
                <a:lnTo>
                  <a:pt x="2192" y="1119"/>
                </a:lnTo>
                <a:cubicBezTo>
                  <a:pt x="2283" y="1119"/>
                  <a:pt x="2283" y="1028"/>
                  <a:pt x="2283" y="1028"/>
                </a:cubicBezTo>
                <a:lnTo>
                  <a:pt x="2283" y="366"/>
                </a:lnTo>
                <a:cubicBezTo>
                  <a:pt x="2283" y="252"/>
                  <a:pt x="2283" y="160"/>
                  <a:pt x="2192" y="69"/>
                </a:cubicBezTo>
                <a:lnTo>
                  <a:pt x="2100" y="69"/>
                </a:lnTo>
                <a:cubicBezTo>
                  <a:pt x="2100" y="23"/>
                  <a:pt x="2072" y="1"/>
                  <a:pt x="2032"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666827" y="3813432"/>
            <a:ext cx="87432" cy="140414"/>
          </a:xfrm>
          <a:custGeom>
            <a:rect b="b" l="l" r="r" t="t"/>
            <a:pathLst>
              <a:path extrusionOk="0" h="3995" w="2489">
                <a:moveTo>
                  <a:pt x="388" y="3310"/>
                </a:moveTo>
                <a:lnTo>
                  <a:pt x="297" y="3424"/>
                </a:lnTo>
                <a:lnTo>
                  <a:pt x="297" y="3310"/>
                </a:lnTo>
                <a:close/>
                <a:moveTo>
                  <a:pt x="1141" y="2648"/>
                </a:moveTo>
                <a:lnTo>
                  <a:pt x="1141" y="2648"/>
                </a:lnTo>
                <a:cubicBezTo>
                  <a:pt x="1141" y="2648"/>
                  <a:pt x="1141" y="2648"/>
                  <a:pt x="1141" y="2648"/>
                </a:cubicBezTo>
                <a:lnTo>
                  <a:pt x="1141" y="2648"/>
                </a:lnTo>
                <a:cubicBezTo>
                  <a:pt x="1256" y="2739"/>
                  <a:pt x="1141" y="2739"/>
                  <a:pt x="1050" y="2945"/>
                </a:cubicBezTo>
                <a:cubicBezTo>
                  <a:pt x="959" y="3036"/>
                  <a:pt x="959" y="3128"/>
                  <a:pt x="868" y="3219"/>
                </a:cubicBezTo>
                <a:cubicBezTo>
                  <a:pt x="959" y="3036"/>
                  <a:pt x="1050" y="2854"/>
                  <a:pt x="1141" y="2648"/>
                </a:cubicBezTo>
                <a:lnTo>
                  <a:pt x="1141" y="2648"/>
                </a:lnTo>
                <a:cubicBezTo>
                  <a:pt x="959" y="2945"/>
                  <a:pt x="685" y="3310"/>
                  <a:pt x="388" y="3607"/>
                </a:cubicBezTo>
                <a:cubicBezTo>
                  <a:pt x="480" y="3219"/>
                  <a:pt x="868" y="2739"/>
                  <a:pt x="1141" y="2648"/>
                </a:cubicBezTo>
                <a:close/>
                <a:moveTo>
                  <a:pt x="2191" y="0"/>
                </a:moveTo>
                <a:cubicBezTo>
                  <a:pt x="2100" y="92"/>
                  <a:pt x="2100" y="92"/>
                  <a:pt x="2100" y="183"/>
                </a:cubicBezTo>
                <a:cubicBezTo>
                  <a:pt x="2100" y="366"/>
                  <a:pt x="2009" y="457"/>
                  <a:pt x="2009" y="571"/>
                </a:cubicBezTo>
                <a:cubicBezTo>
                  <a:pt x="2009" y="662"/>
                  <a:pt x="1918" y="662"/>
                  <a:pt x="1918" y="662"/>
                </a:cubicBezTo>
                <a:cubicBezTo>
                  <a:pt x="1826" y="754"/>
                  <a:pt x="1826" y="936"/>
                  <a:pt x="1826" y="1028"/>
                </a:cubicBezTo>
                <a:cubicBezTo>
                  <a:pt x="1712" y="1233"/>
                  <a:pt x="1621" y="1416"/>
                  <a:pt x="1621" y="1598"/>
                </a:cubicBezTo>
                <a:cubicBezTo>
                  <a:pt x="1621" y="1804"/>
                  <a:pt x="1529" y="1986"/>
                  <a:pt x="1438" y="2078"/>
                </a:cubicBezTo>
                <a:cubicBezTo>
                  <a:pt x="1256" y="2169"/>
                  <a:pt x="1141" y="2169"/>
                  <a:pt x="1050" y="2283"/>
                </a:cubicBezTo>
                <a:cubicBezTo>
                  <a:pt x="685" y="2557"/>
                  <a:pt x="388" y="2854"/>
                  <a:pt x="206" y="3219"/>
                </a:cubicBezTo>
                <a:cubicBezTo>
                  <a:pt x="114" y="3424"/>
                  <a:pt x="0" y="3607"/>
                  <a:pt x="114" y="3789"/>
                </a:cubicBezTo>
                <a:cubicBezTo>
                  <a:pt x="114" y="3881"/>
                  <a:pt x="114" y="3995"/>
                  <a:pt x="206" y="3995"/>
                </a:cubicBezTo>
                <a:lnTo>
                  <a:pt x="480" y="3995"/>
                </a:lnTo>
                <a:cubicBezTo>
                  <a:pt x="571" y="3881"/>
                  <a:pt x="685" y="3789"/>
                  <a:pt x="776" y="3698"/>
                </a:cubicBezTo>
                <a:cubicBezTo>
                  <a:pt x="959" y="3516"/>
                  <a:pt x="1141" y="3219"/>
                  <a:pt x="1347" y="2945"/>
                </a:cubicBezTo>
                <a:lnTo>
                  <a:pt x="1438" y="2854"/>
                </a:lnTo>
                <a:lnTo>
                  <a:pt x="1438" y="2945"/>
                </a:lnTo>
                <a:cubicBezTo>
                  <a:pt x="1347" y="3128"/>
                  <a:pt x="1347" y="3219"/>
                  <a:pt x="1347" y="3310"/>
                </a:cubicBezTo>
                <a:lnTo>
                  <a:pt x="1347" y="3607"/>
                </a:lnTo>
                <a:lnTo>
                  <a:pt x="1347" y="3698"/>
                </a:lnTo>
                <a:lnTo>
                  <a:pt x="1529" y="3698"/>
                </a:lnTo>
                <a:cubicBezTo>
                  <a:pt x="1529" y="3729"/>
                  <a:pt x="1540" y="3739"/>
                  <a:pt x="1557" y="3739"/>
                </a:cubicBezTo>
                <a:cubicBezTo>
                  <a:pt x="1590" y="3739"/>
                  <a:pt x="1651" y="3698"/>
                  <a:pt x="1712" y="3698"/>
                </a:cubicBezTo>
                <a:cubicBezTo>
                  <a:pt x="1712" y="3516"/>
                  <a:pt x="1826" y="3424"/>
                  <a:pt x="1826" y="3219"/>
                </a:cubicBezTo>
                <a:cubicBezTo>
                  <a:pt x="1712" y="3219"/>
                  <a:pt x="1712" y="3128"/>
                  <a:pt x="1621" y="3128"/>
                </a:cubicBezTo>
                <a:lnTo>
                  <a:pt x="1621" y="3036"/>
                </a:lnTo>
                <a:cubicBezTo>
                  <a:pt x="1712" y="2648"/>
                  <a:pt x="1826" y="2283"/>
                  <a:pt x="1918" y="1895"/>
                </a:cubicBezTo>
                <a:lnTo>
                  <a:pt x="1918" y="1804"/>
                </a:lnTo>
                <a:cubicBezTo>
                  <a:pt x="2009" y="1507"/>
                  <a:pt x="2191" y="1233"/>
                  <a:pt x="2283" y="936"/>
                </a:cubicBezTo>
                <a:cubicBezTo>
                  <a:pt x="2397" y="662"/>
                  <a:pt x="2397" y="457"/>
                  <a:pt x="2488" y="274"/>
                </a:cubicBezTo>
                <a:cubicBezTo>
                  <a:pt x="2488" y="141"/>
                  <a:pt x="2439" y="56"/>
                  <a:pt x="2332" y="56"/>
                </a:cubicBezTo>
                <a:cubicBezTo>
                  <a:pt x="2293" y="56"/>
                  <a:pt x="2246" y="67"/>
                  <a:pt x="2191" y="92"/>
                </a:cubicBezTo>
                <a:lnTo>
                  <a:pt x="2191"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814358" y="3863166"/>
            <a:ext cx="43312" cy="61086"/>
          </a:xfrm>
          <a:custGeom>
            <a:rect b="b" l="l" r="r" t="t"/>
            <a:pathLst>
              <a:path extrusionOk="0" h="1738" w="1233">
                <a:moveTo>
                  <a:pt x="969" y="855"/>
                </a:moveTo>
                <a:cubicBezTo>
                  <a:pt x="950" y="891"/>
                  <a:pt x="936" y="927"/>
                  <a:pt x="936" y="959"/>
                </a:cubicBezTo>
                <a:cubicBezTo>
                  <a:pt x="950" y="921"/>
                  <a:pt x="961" y="887"/>
                  <a:pt x="969" y="855"/>
                </a:cubicBezTo>
                <a:close/>
                <a:moveTo>
                  <a:pt x="753" y="183"/>
                </a:moveTo>
                <a:lnTo>
                  <a:pt x="753" y="297"/>
                </a:lnTo>
                <a:cubicBezTo>
                  <a:pt x="753" y="297"/>
                  <a:pt x="753" y="389"/>
                  <a:pt x="662" y="389"/>
                </a:cubicBezTo>
                <a:cubicBezTo>
                  <a:pt x="662" y="480"/>
                  <a:pt x="662" y="480"/>
                  <a:pt x="571" y="571"/>
                </a:cubicBezTo>
                <a:lnTo>
                  <a:pt x="479" y="663"/>
                </a:lnTo>
                <a:cubicBezTo>
                  <a:pt x="479" y="754"/>
                  <a:pt x="365" y="868"/>
                  <a:pt x="365" y="868"/>
                </a:cubicBezTo>
                <a:cubicBezTo>
                  <a:pt x="274" y="959"/>
                  <a:pt x="183" y="1051"/>
                  <a:pt x="183" y="1142"/>
                </a:cubicBezTo>
                <a:cubicBezTo>
                  <a:pt x="183" y="1051"/>
                  <a:pt x="183" y="868"/>
                  <a:pt x="274" y="754"/>
                </a:cubicBezTo>
                <a:cubicBezTo>
                  <a:pt x="365" y="663"/>
                  <a:pt x="479" y="480"/>
                  <a:pt x="571" y="389"/>
                </a:cubicBezTo>
                <a:cubicBezTo>
                  <a:pt x="662" y="297"/>
                  <a:pt x="662" y="297"/>
                  <a:pt x="753" y="183"/>
                </a:cubicBezTo>
                <a:close/>
                <a:moveTo>
                  <a:pt x="845" y="389"/>
                </a:moveTo>
                <a:cubicBezTo>
                  <a:pt x="924" y="548"/>
                  <a:pt x="1021" y="638"/>
                  <a:pt x="969" y="855"/>
                </a:cubicBezTo>
                <a:lnTo>
                  <a:pt x="969" y="855"/>
                </a:lnTo>
                <a:cubicBezTo>
                  <a:pt x="1003" y="790"/>
                  <a:pt x="1050" y="721"/>
                  <a:pt x="1050" y="663"/>
                </a:cubicBezTo>
                <a:lnTo>
                  <a:pt x="1050" y="959"/>
                </a:lnTo>
                <a:lnTo>
                  <a:pt x="936" y="1051"/>
                </a:lnTo>
                <a:cubicBezTo>
                  <a:pt x="936" y="1142"/>
                  <a:pt x="845" y="1233"/>
                  <a:pt x="845" y="1324"/>
                </a:cubicBezTo>
                <a:lnTo>
                  <a:pt x="662" y="1530"/>
                </a:lnTo>
                <a:lnTo>
                  <a:pt x="479" y="1530"/>
                </a:lnTo>
                <a:cubicBezTo>
                  <a:pt x="479" y="1576"/>
                  <a:pt x="451" y="1598"/>
                  <a:pt x="422" y="1598"/>
                </a:cubicBezTo>
                <a:cubicBezTo>
                  <a:pt x="394" y="1598"/>
                  <a:pt x="365" y="1576"/>
                  <a:pt x="365" y="1530"/>
                </a:cubicBezTo>
                <a:lnTo>
                  <a:pt x="274" y="1530"/>
                </a:lnTo>
                <a:lnTo>
                  <a:pt x="274" y="1142"/>
                </a:lnTo>
                <a:cubicBezTo>
                  <a:pt x="365" y="959"/>
                  <a:pt x="365" y="868"/>
                  <a:pt x="479" y="754"/>
                </a:cubicBezTo>
                <a:cubicBezTo>
                  <a:pt x="571" y="663"/>
                  <a:pt x="662" y="480"/>
                  <a:pt x="753" y="389"/>
                </a:cubicBezTo>
                <a:close/>
                <a:moveTo>
                  <a:pt x="753" y="1"/>
                </a:moveTo>
                <a:cubicBezTo>
                  <a:pt x="662" y="1"/>
                  <a:pt x="571" y="92"/>
                  <a:pt x="571" y="183"/>
                </a:cubicBezTo>
                <a:cubicBezTo>
                  <a:pt x="571" y="297"/>
                  <a:pt x="479" y="297"/>
                  <a:pt x="479" y="297"/>
                </a:cubicBezTo>
                <a:cubicBezTo>
                  <a:pt x="479" y="389"/>
                  <a:pt x="365" y="389"/>
                  <a:pt x="365" y="480"/>
                </a:cubicBezTo>
                <a:cubicBezTo>
                  <a:pt x="274" y="571"/>
                  <a:pt x="274" y="663"/>
                  <a:pt x="183" y="754"/>
                </a:cubicBezTo>
                <a:cubicBezTo>
                  <a:pt x="91" y="959"/>
                  <a:pt x="0" y="1142"/>
                  <a:pt x="0" y="1324"/>
                </a:cubicBezTo>
                <a:lnTo>
                  <a:pt x="0" y="1530"/>
                </a:lnTo>
                <a:cubicBezTo>
                  <a:pt x="74" y="1604"/>
                  <a:pt x="208" y="1737"/>
                  <a:pt x="365" y="1737"/>
                </a:cubicBezTo>
                <a:cubicBezTo>
                  <a:pt x="402" y="1737"/>
                  <a:pt x="440" y="1730"/>
                  <a:pt x="479" y="1713"/>
                </a:cubicBezTo>
                <a:cubicBezTo>
                  <a:pt x="571" y="1713"/>
                  <a:pt x="571" y="1713"/>
                  <a:pt x="571" y="1621"/>
                </a:cubicBezTo>
                <a:lnTo>
                  <a:pt x="845" y="1621"/>
                </a:lnTo>
                <a:cubicBezTo>
                  <a:pt x="1050" y="1530"/>
                  <a:pt x="1141" y="1324"/>
                  <a:pt x="1141" y="1233"/>
                </a:cubicBezTo>
                <a:cubicBezTo>
                  <a:pt x="1233" y="1051"/>
                  <a:pt x="1233" y="959"/>
                  <a:pt x="1233" y="868"/>
                </a:cubicBezTo>
                <a:cubicBezTo>
                  <a:pt x="1233" y="663"/>
                  <a:pt x="1141" y="571"/>
                  <a:pt x="1141" y="389"/>
                </a:cubicBezTo>
                <a:lnTo>
                  <a:pt x="1050" y="297"/>
                </a:lnTo>
                <a:cubicBezTo>
                  <a:pt x="1141" y="183"/>
                  <a:pt x="1050" y="183"/>
                  <a:pt x="1050" y="92"/>
                </a:cubicBezTo>
                <a:lnTo>
                  <a:pt x="936" y="92"/>
                </a:lnTo>
                <a:cubicBezTo>
                  <a:pt x="845" y="1"/>
                  <a:pt x="845" y="1"/>
                  <a:pt x="753"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857633" y="3859967"/>
            <a:ext cx="49741" cy="60208"/>
          </a:xfrm>
          <a:custGeom>
            <a:rect b="b" l="l" r="r" t="t"/>
            <a:pathLst>
              <a:path extrusionOk="0" h="1713" w="1416">
                <a:moveTo>
                  <a:pt x="1142" y="0"/>
                </a:moveTo>
                <a:cubicBezTo>
                  <a:pt x="1142" y="92"/>
                  <a:pt x="1051" y="92"/>
                  <a:pt x="1051" y="92"/>
                </a:cubicBezTo>
                <a:cubicBezTo>
                  <a:pt x="845" y="183"/>
                  <a:pt x="754" y="274"/>
                  <a:pt x="663" y="388"/>
                </a:cubicBezTo>
                <a:cubicBezTo>
                  <a:pt x="845" y="274"/>
                  <a:pt x="959" y="183"/>
                  <a:pt x="1142" y="92"/>
                </a:cubicBezTo>
                <a:lnTo>
                  <a:pt x="1233" y="92"/>
                </a:lnTo>
                <a:lnTo>
                  <a:pt x="1142" y="0"/>
                </a:lnTo>
                <a:close/>
                <a:moveTo>
                  <a:pt x="571" y="855"/>
                </a:moveTo>
                <a:cubicBezTo>
                  <a:pt x="566" y="965"/>
                  <a:pt x="480" y="1053"/>
                  <a:pt x="480" y="1142"/>
                </a:cubicBezTo>
                <a:lnTo>
                  <a:pt x="480" y="1050"/>
                </a:lnTo>
                <a:cubicBezTo>
                  <a:pt x="480" y="991"/>
                  <a:pt x="519" y="922"/>
                  <a:pt x="571" y="855"/>
                </a:cubicBezTo>
                <a:close/>
                <a:moveTo>
                  <a:pt x="275" y="92"/>
                </a:moveTo>
                <a:cubicBezTo>
                  <a:pt x="275" y="571"/>
                  <a:pt x="92" y="959"/>
                  <a:pt x="1" y="1415"/>
                </a:cubicBezTo>
                <a:cubicBezTo>
                  <a:pt x="92" y="1530"/>
                  <a:pt x="92" y="1621"/>
                  <a:pt x="92" y="1621"/>
                </a:cubicBezTo>
                <a:lnTo>
                  <a:pt x="275" y="1712"/>
                </a:lnTo>
                <a:cubicBezTo>
                  <a:pt x="275" y="1621"/>
                  <a:pt x="389" y="1415"/>
                  <a:pt x="389" y="1324"/>
                </a:cubicBezTo>
                <a:cubicBezTo>
                  <a:pt x="389" y="1324"/>
                  <a:pt x="389" y="1233"/>
                  <a:pt x="480" y="1233"/>
                </a:cubicBezTo>
                <a:cubicBezTo>
                  <a:pt x="480" y="1142"/>
                  <a:pt x="571" y="1050"/>
                  <a:pt x="571" y="959"/>
                </a:cubicBezTo>
                <a:cubicBezTo>
                  <a:pt x="663" y="959"/>
                  <a:pt x="663" y="845"/>
                  <a:pt x="663" y="845"/>
                </a:cubicBezTo>
                <a:lnTo>
                  <a:pt x="579" y="845"/>
                </a:lnTo>
                <a:cubicBezTo>
                  <a:pt x="605" y="813"/>
                  <a:pt x="634" y="782"/>
                  <a:pt x="663" y="754"/>
                </a:cubicBezTo>
                <a:lnTo>
                  <a:pt x="663" y="845"/>
                </a:lnTo>
                <a:cubicBezTo>
                  <a:pt x="754" y="754"/>
                  <a:pt x="845" y="571"/>
                  <a:pt x="959" y="571"/>
                </a:cubicBezTo>
                <a:cubicBezTo>
                  <a:pt x="959" y="480"/>
                  <a:pt x="1051" y="480"/>
                  <a:pt x="1051" y="388"/>
                </a:cubicBezTo>
                <a:lnTo>
                  <a:pt x="1142" y="388"/>
                </a:lnTo>
                <a:cubicBezTo>
                  <a:pt x="1142" y="419"/>
                  <a:pt x="1152" y="429"/>
                  <a:pt x="1166" y="429"/>
                </a:cubicBezTo>
                <a:cubicBezTo>
                  <a:pt x="1193" y="429"/>
                  <a:pt x="1233" y="388"/>
                  <a:pt x="1233" y="388"/>
                </a:cubicBezTo>
                <a:lnTo>
                  <a:pt x="1324" y="480"/>
                </a:lnTo>
                <a:cubicBezTo>
                  <a:pt x="1416" y="388"/>
                  <a:pt x="1416" y="274"/>
                  <a:pt x="1416" y="183"/>
                </a:cubicBezTo>
                <a:lnTo>
                  <a:pt x="1324" y="183"/>
                </a:lnTo>
                <a:lnTo>
                  <a:pt x="1233" y="92"/>
                </a:lnTo>
                <a:cubicBezTo>
                  <a:pt x="1051" y="183"/>
                  <a:pt x="845" y="274"/>
                  <a:pt x="663" y="388"/>
                </a:cubicBezTo>
                <a:lnTo>
                  <a:pt x="571" y="480"/>
                </a:lnTo>
                <a:lnTo>
                  <a:pt x="571" y="183"/>
                </a:lnTo>
                <a:lnTo>
                  <a:pt x="480" y="183"/>
                </a:lnTo>
                <a:lnTo>
                  <a:pt x="480" y="92"/>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954652" y="3833501"/>
            <a:ext cx="60173" cy="69803"/>
          </a:xfrm>
          <a:custGeom>
            <a:rect b="b" l="l" r="r" t="t"/>
            <a:pathLst>
              <a:path extrusionOk="0" h="1986" w="1713">
                <a:moveTo>
                  <a:pt x="754" y="457"/>
                </a:moveTo>
                <a:lnTo>
                  <a:pt x="754" y="571"/>
                </a:lnTo>
                <a:cubicBezTo>
                  <a:pt x="754" y="570"/>
                  <a:pt x="754" y="570"/>
                  <a:pt x="754" y="569"/>
                </a:cubicBezTo>
                <a:lnTo>
                  <a:pt x="754" y="569"/>
                </a:lnTo>
                <a:cubicBezTo>
                  <a:pt x="754" y="536"/>
                  <a:pt x="754" y="498"/>
                  <a:pt x="754" y="457"/>
                </a:cubicBezTo>
                <a:close/>
                <a:moveTo>
                  <a:pt x="1507" y="0"/>
                </a:moveTo>
                <a:cubicBezTo>
                  <a:pt x="1416" y="0"/>
                  <a:pt x="1324" y="0"/>
                  <a:pt x="1233" y="91"/>
                </a:cubicBezTo>
                <a:cubicBezTo>
                  <a:pt x="1051" y="182"/>
                  <a:pt x="846" y="364"/>
                  <a:pt x="754" y="569"/>
                </a:cubicBezTo>
                <a:lnTo>
                  <a:pt x="754" y="569"/>
                </a:lnTo>
                <a:cubicBezTo>
                  <a:pt x="758" y="699"/>
                  <a:pt x="772" y="772"/>
                  <a:pt x="845" y="845"/>
                </a:cubicBezTo>
                <a:cubicBezTo>
                  <a:pt x="845" y="936"/>
                  <a:pt x="936" y="1027"/>
                  <a:pt x="936" y="1027"/>
                </a:cubicBezTo>
                <a:cubicBezTo>
                  <a:pt x="936" y="1324"/>
                  <a:pt x="936" y="1324"/>
                  <a:pt x="754" y="1507"/>
                </a:cubicBezTo>
                <a:cubicBezTo>
                  <a:pt x="662" y="1507"/>
                  <a:pt x="571" y="1598"/>
                  <a:pt x="480" y="1598"/>
                </a:cubicBezTo>
                <a:cubicBezTo>
                  <a:pt x="366" y="1598"/>
                  <a:pt x="183" y="1598"/>
                  <a:pt x="92" y="1712"/>
                </a:cubicBezTo>
                <a:lnTo>
                  <a:pt x="0" y="1712"/>
                </a:lnTo>
                <a:lnTo>
                  <a:pt x="0" y="1895"/>
                </a:lnTo>
                <a:cubicBezTo>
                  <a:pt x="92" y="1986"/>
                  <a:pt x="183" y="1986"/>
                  <a:pt x="274" y="1986"/>
                </a:cubicBezTo>
                <a:cubicBezTo>
                  <a:pt x="366" y="1986"/>
                  <a:pt x="366" y="1895"/>
                  <a:pt x="480" y="1895"/>
                </a:cubicBezTo>
                <a:cubicBezTo>
                  <a:pt x="662" y="1895"/>
                  <a:pt x="754" y="1895"/>
                  <a:pt x="936" y="1803"/>
                </a:cubicBezTo>
                <a:cubicBezTo>
                  <a:pt x="1142" y="1712"/>
                  <a:pt x="1233" y="1507"/>
                  <a:pt x="1233" y="1324"/>
                </a:cubicBezTo>
                <a:cubicBezTo>
                  <a:pt x="1233" y="1233"/>
                  <a:pt x="1142" y="1141"/>
                  <a:pt x="1142" y="1027"/>
                </a:cubicBezTo>
                <a:lnTo>
                  <a:pt x="1050" y="571"/>
                </a:lnTo>
                <a:cubicBezTo>
                  <a:pt x="1142" y="365"/>
                  <a:pt x="1324" y="274"/>
                  <a:pt x="1621" y="274"/>
                </a:cubicBezTo>
                <a:cubicBezTo>
                  <a:pt x="1712" y="274"/>
                  <a:pt x="1712" y="274"/>
                  <a:pt x="1712" y="183"/>
                </a:cubicBezTo>
                <a:cubicBezTo>
                  <a:pt x="1712" y="91"/>
                  <a:pt x="1621" y="0"/>
                  <a:pt x="1507"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8017985" y="3819864"/>
            <a:ext cx="23290" cy="74126"/>
          </a:xfrm>
          <a:custGeom>
            <a:rect b="b" l="l" r="r" t="t"/>
            <a:pathLst>
              <a:path extrusionOk="0" h="2109" w="663">
                <a:moveTo>
                  <a:pt x="389" y="0"/>
                </a:moveTo>
                <a:lnTo>
                  <a:pt x="389" y="183"/>
                </a:lnTo>
                <a:lnTo>
                  <a:pt x="389" y="274"/>
                </a:lnTo>
                <a:lnTo>
                  <a:pt x="571" y="274"/>
                </a:lnTo>
                <a:lnTo>
                  <a:pt x="663" y="183"/>
                </a:lnTo>
                <a:cubicBezTo>
                  <a:pt x="663" y="91"/>
                  <a:pt x="663" y="91"/>
                  <a:pt x="571" y="91"/>
                </a:cubicBezTo>
                <a:cubicBezTo>
                  <a:pt x="480" y="0"/>
                  <a:pt x="480" y="0"/>
                  <a:pt x="389" y="0"/>
                </a:cubicBezTo>
                <a:close/>
                <a:moveTo>
                  <a:pt x="275" y="571"/>
                </a:moveTo>
                <a:cubicBezTo>
                  <a:pt x="275" y="571"/>
                  <a:pt x="275" y="662"/>
                  <a:pt x="183" y="753"/>
                </a:cubicBezTo>
                <a:lnTo>
                  <a:pt x="183" y="845"/>
                </a:lnTo>
                <a:cubicBezTo>
                  <a:pt x="92" y="1141"/>
                  <a:pt x="1" y="1415"/>
                  <a:pt x="92" y="1621"/>
                </a:cubicBezTo>
                <a:cubicBezTo>
                  <a:pt x="92" y="1803"/>
                  <a:pt x="92" y="1895"/>
                  <a:pt x="183" y="1986"/>
                </a:cubicBezTo>
                <a:cubicBezTo>
                  <a:pt x="183" y="2051"/>
                  <a:pt x="249" y="2108"/>
                  <a:pt x="323" y="2108"/>
                </a:cubicBezTo>
                <a:cubicBezTo>
                  <a:pt x="380" y="2108"/>
                  <a:pt x="441" y="2075"/>
                  <a:pt x="480" y="1986"/>
                </a:cubicBezTo>
                <a:lnTo>
                  <a:pt x="571" y="1986"/>
                </a:lnTo>
                <a:cubicBezTo>
                  <a:pt x="571" y="1986"/>
                  <a:pt x="571" y="1895"/>
                  <a:pt x="663" y="1895"/>
                </a:cubicBezTo>
                <a:lnTo>
                  <a:pt x="663" y="1803"/>
                </a:lnTo>
                <a:lnTo>
                  <a:pt x="571" y="1803"/>
                </a:lnTo>
                <a:lnTo>
                  <a:pt x="571" y="1712"/>
                </a:lnTo>
                <a:lnTo>
                  <a:pt x="480" y="1803"/>
                </a:lnTo>
                <a:lnTo>
                  <a:pt x="480" y="1895"/>
                </a:lnTo>
                <a:lnTo>
                  <a:pt x="389" y="1895"/>
                </a:lnTo>
                <a:cubicBezTo>
                  <a:pt x="389" y="1803"/>
                  <a:pt x="275" y="1712"/>
                  <a:pt x="275" y="1621"/>
                </a:cubicBezTo>
                <a:lnTo>
                  <a:pt x="275" y="1415"/>
                </a:lnTo>
                <a:lnTo>
                  <a:pt x="275" y="1233"/>
                </a:lnTo>
                <a:cubicBezTo>
                  <a:pt x="275" y="1141"/>
                  <a:pt x="389" y="1050"/>
                  <a:pt x="389" y="959"/>
                </a:cubicBezTo>
                <a:lnTo>
                  <a:pt x="480" y="845"/>
                </a:lnTo>
                <a:lnTo>
                  <a:pt x="480" y="753"/>
                </a:lnTo>
                <a:cubicBezTo>
                  <a:pt x="571" y="662"/>
                  <a:pt x="571" y="662"/>
                  <a:pt x="480" y="571"/>
                </a:cubicBezTo>
                <a:lnTo>
                  <a:pt x="480" y="662"/>
                </a:lnTo>
                <a:lnTo>
                  <a:pt x="389" y="662"/>
                </a:lnTo>
                <a:lnTo>
                  <a:pt x="389" y="753"/>
                </a:lnTo>
                <a:lnTo>
                  <a:pt x="275" y="662"/>
                </a:lnTo>
                <a:cubicBezTo>
                  <a:pt x="389" y="662"/>
                  <a:pt x="389" y="662"/>
                  <a:pt x="389" y="57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8047667" y="3762890"/>
            <a:ext cx="70571" cy="126777"/>
          </a:xfrm>
          <a:custGeom>
            <a:rect b="b" l="l" r="r" t="t"/>
            <a:pathLst>
              <a:path extrusionOk="0" h="3607" w="2009">
                <a:moveTo>
                  <a:pt x="206" y="2466"/>
                </a:moveTo>
                <a:lnTo>
                  <a:pt x="206" y="2580"/>
                </a:lnTo>
                <a:cubicBezTo>
                  <a:pt x="206" y="2580"/>
                  <a:pt x="114" y="2466"/>
                  <a:pt x="206" y="2466"/>
                </a:cubicBezTo>
                <a:close/>
                <a:moveTo>
                  <a:pt x="868" y="2100"/>
                </a:moveTo>
                <a:lnTo>
                  <a:pt x="776" y="2854"/>
                </a:lnTo>
                <a:lnTo>
                  <a:pt x="388" y="2466"/>
                </a:lnTo>
                <a:cubicBezTo>
                  <a:pt x="388" y="2283"/>
                  <a:pt x="685" y="2192"/>
                  <a:pt x="868" y="2100"/>
                </a:cubicBezTo>
                <a:close/>
                <a:moveTo>
                  <a:pt x="1530" y="0"/>
                </a:moveTo>
                <a:cubicBezTo>
                  <a:pt x="1530" y="92"/>
                  <a:pt x="1530" y="92"/>
                  <a:pt x="1438" y="92"/>
                </a:cubicBezTo>
                <a:cubicBezTo>
                  <a:pt x="1347" y="480"/>
                  <a:pt x="1256" y="868"/>
                  <a:pt x="1141" y="1233"/>
                </a:cubicBezTo>
                <a:cubicBezTo>
                  <a:pt x="1050" y="1324"/>
                  <a:pt x="1050" y="1324"/>
                  <a:pt x="1050" y="1438"/>
                </a:cubicBezTo>
                <a:cubicBezTo>
                  <a:pt x="1050" y="1621"/>
                  <a:pt x="959" y="1712"/>
                  <a:pt x="868" y="1804"/>
                </a:cubicBezTo>
                <a:cubicBezTo>
                  <a:pt x="776" y="1895"/>
                  <a:pt x="685" y="1895"/>
                  <a:pt x="571" y="2009"/>
                </a:cubicBezTo>
                <a:cubicBezTo>
                  <a:pt x="685" y="1895"/>
                  <a:pt x="776" y="1804"/>
                  <a:pt x="776" y="1712"/>
                </a:cubicBezTo>
                <a:lnTo>
                  <a:pt x="776" y="1712"/>
                </a:lnTo>
                <a:cubicBezTo>
                  <a:pt x="571" y="1804"/>
                  <a:pt x="480" y="1895"/>
                  <a:pt x="297" y="2009"/>
                </a:cubicBezTo>
                <a:cubicBezTo>
                  <a:pt x="206" y="2100"/>
                  <a:pt x="114" y="2192"/>
                  <a:pt x="114" y="2283"/>
                </a:cubicBezTo>
                <a:cubicBezTo>
                  <a:pt x="0" y="2466"/>
                  <a:pt x="114" y="2580"/>
                  <a:pt x="206" y="2671"/>
                </a:cubicBezTo>
                <a:lnTo>
                  <a:pt x="297" y="2762"/>
                </a:lnTo>
                <a:lnTo>
                  <a:pt x="571" y="3036"/>
                </a:lnTo>
                <a:cubicBezTo>
                  <a:pt x="685" y="3150"/>
                  <a:pt x="685" y="3333"/>
                  <a:pt x="776" y="3424"/>
                </a:cubicBezTo>
                <a:cubicBezTo>
                  <a:pt x="776" y="3516"/>
                  <a:pt x="776" y="3516"/>
                  <a:pt x="868" y="3607"/>
                </a:cubicBezTo>
                <a:lnTo>
                  <a:pt x="868" y="3516"/>
                </a:lnTo>
                <a:cubicBezTo>
                  <a:pt x="913" y="3561"/>
                  <a:pt x="936" y="3584"/>
                  <a:pt x="959" y="3584"/>
                </a:cubicBezTo>
                <a:cubicBezTo>
                  <a:pt x="982" y="3584"/>
                  <a:pt x="1005" y="3561"/>
                  <a:pt x="1050" y="3516"/>
                </a:cubicBezTo>
                <a:lnTo>
                  <a:pt x="1050" y="3424"/>
                </a:lnTo>
                <a:cubicBezTo>
                  <a:pt x="1050" y="3036"/>
                  <a:pt x="1050" y="2762"/>
                  <a:pt x="1141" y="2466"/>
                </a:cubicBezTo>
                <a:cubicBezTo>
                  <a:pt x="1141" y="2283"/>
                  <a:pt x="1256" y="2100"/>
                  <a:pt x="1256" y="1895"/>
                </a:cubicBezTo>
                <a:cubicBezTo>
                  <a:pt x="1347" y="1804"/>
                  <a:pt x="1438" y="1804"/>
                  <a:pt x="1530" y="1804"/>
                </a:cubicBezTo>
                <a:lnTo>
                  <a:pt x="1712" y="1804"/>
                </a:lnTo>
                <a:lnTo>
                  <a:pt x="1826" y="1895"/>
                </a:lnTo>
                <a:lnTo>
                  <a:pt x="1918" y="1895"/>
                </a:lnTo>
                <a:cubicBezTo>
                  <a:pt x="1918" y="1895"/>
                  <a:pt x="2009" y="1895"/>
                  <a:pt x="2009" y="1804"/>
                </a:cubicBezTo>
                <a:lnTo>
                  <a:pt x="2009" y="1712"/>
                </a:lnTo>
                <a:lnTo>
                  <a:pt x="1918" y="1712"/>
                </a:lnTo>
                <a:cubicBezTo>
                  <a:pt x="1826" y="1621"/>
                  <a:pt x="1712" y="1530"/>
                  <a:pt x="1530" y="1530"/>
                </a:cubicBezTo>
                <a:lnTo>
                  <a:pt x="1347" y="1530"/>
                </a:lnTo>
                <a:lnTo>
                  <a:pt x="1347" y="1438"/>
                </a:lnTo>
                <a:cubicBezTo>
                  <a:pt x="1438" y="1142"/>
                  <a:pt x="1530" y="959"/>
                  <a:pt x="1621" y="662"/>
                </a:cubicBezTo>
                <a:cubicBezTo>
                  <a:pt x="1621" y="571"/>
                  <a:pt x="1712" y="388"/>
                  <a:pt x="1712" y="297"/>
                </a:cubicBezTo>
                <a:cubicBezTo>
                  <a:pt x="1712" y="183"/>
                  <a:pt x="1826" y="183"/>
                  <a:pt x="1826" y="92"/>
                </a:cubicBezTo>
                <a:cubicBezTo>
                  <a:pt x="1712" y="92"/>
                  <a:pt x="1712" y="0"/>
                  <a:pt x="1621" y="0"/>
                </a:cubicBezTo>
                <a:lnTo>
                  <a:pt x="1621" y="92"/>
                </a:lnTo>
                <a:lnTo>
                  <a:pt x="1530"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8171944" y="3796596"/>
            <a:ext cx="63370" cy="69803"/>
          </a:xfrm>
          <a:custGeom>
            <a:rect b="b" l="l" r="r" t="t"/>
            <a:pathLst>
              <a:path extrusionOk="0" h="1986" w="1804">
                <a:moveTo>
                  <a:pt x="1141" y="1233"/>
                </a:moveTo>
                <a:cubicBezTo>
                  <a:pt x="1125" y="1258"/>
                  <a:pt x="1108" y="1284"/>
                  <a:pt x="1090" y="1310"/>
                </a:cubicBezTo>
                <a:lnTo>
                  <a:pt x="1090" y="1310"/>
                </a:lnTo>
                <a:cubicBezTo>
                  <a:pt x="1117" y="1298"/>
                  <a:pt x="1141" y="1275"/>
                  <a:pt x="1141" y="1233"/>
                </a:cubicBezTo>
                <a:close/>
                <a:moveTo>
                  <a:pt x="1507" y="1233"/>
                </a:moveTo>
                <a:cubicBezTo>
                  <a:pt x="1507" y="1324"/>
                  <a:pt x="1507" y="1415"/>
                  <a:pt x="1415" y="1507"/>
                </a:cubicBezTo>
                <a:cubicBezTo>
                  <a:pt x="1415" y="1415"/>
                  <a:pt x="1507" y="1324"/>
                  <a:pt x="1507" y="1233"/>
                </a:cubicBezTo>
                <a:close/>
                <a:moveTo>
                  <a:pt x="365" y="1712"/>
                </a:moveTo>
                <a:cubicBezTo>
                  <a:pt x="365" y="1803"/>
                  <a:pt x="365" y="1803"/>
                  <a:pt x="274" y="1803"/>
                </a:cubicBezTo>
                <a:lnTo>
                  <a:pt x="365" y="1712"/>
                </a:lnTo>
                <a:close/>
                <a:moveTo>
                  <a:pt x="1324" y="0"/>
                </a:moveTo>
                <a:lnTo>
                  <a:pt x="1233" y="91"/>
                </a:lnTo>
                <a:lnTo>
                  <a:pt x="1141" y="183"/>
                </a:lnTo>
                <a:cubicBezTo>
                  <a:pt x="1027" y="183"/>
                  <a:pt x="936" y="274"/>
                  <a:pt x="845" y="365"/>
                </a:cubicBezTo>
                <a:cubicBezTo>
                  <a:pt x="662" y="571"/>
                  <a:pt x="457" y="845"/>
                  <a:pt x="274" y="1050"/>
                </a:cubicBezTo>
                <a:cubicBezTo>
                  <a:pt x="183" y="1233"/>
                  <a:pt x="183" y="1324"/>
                  <a:pt x="91" y="1507"/>
                </a:cubicBezTo>
                <a:cubicBezTo>
                  <a:pt x="0" y="1621"/>
                  <a:pt x="0" y="1712"/>
                  <a:pt x="0" y="1803"/>
                </a:cubicBezTo>
                <a:cubicBezTo>
                  <a:pt x="0" y="1895"/>
                  <a:pt x="91" y="1986"/>
                  <a:pt x="91" y="1986"/>
                </a:cubicBezTo>
                <a:cubicBezTo>
                  <a:pt x="274" y="1986"/>
                  <a:pt x="365" y="1986"/>
                  <a:pt x="457" y="1895"/>
                </a:cubicBezTo>
                <a:cubicBezTo>
                  <a:pt x="571" y="1803"/>
                  <a:pt x="662" y="1803"/>
                  <a:pt x="753" y="1712"/>
                </a:cubicBezTo>
                <a:cubicBezTo>
                  <a:pt x="832" y="1633"/>
                  <a:pt x="978" y="1470"/>
                  <a:pt x="1090" y="1310"/>
                </a:cubicBezTo>
                <a:lnTo>
                  <a:pt x="1090" y="1310"/>
                </a:lnTo>
                <a:cubicBezTo>
                  <a:pt x="1060" y="1324"/>
                  <a:pt x="1027" y="1324"/>
                  <a:pt x="1027" y="1324"/>
                </a:cubicBezTo>
                <a:lnTo>
                  <a:pt x="936" y="1415"/>
                </a:lnTo>
                <a:cubicBezTo>
                  <a:pt x="936" y="1324"/>
                  <a:pt x="936" y="1324"/>
                  <a:pt x="1027" y="1324"/>
                </a:cubicBezTo>
                <a:lnTo>
                  <a:pt x="1324" y="1050"/>
                </a:lnTo>
                <a:lnTo>
                  <a:pt x="1324" y="1141"/>
                </a:lnTo>
                <a:lnTo>
                  <a:pt x="1233" y="1507"/>
                </a:lnTo>
                <a:lnTo>
                  <a:pt x="1141" y="1507"/>
                </a:lnTo>
                <a:cubicBezTo>
                  <a:pt x="1233" y="1621"/>
                  <a:pt x="1141" y="1712"/>
                  <a:pt x="1141" y="1803"/>
                </a:cubicBezTo>
                <a:lnTo>
                  <a:pt x="1324" y="1803"/>
                </a:lnTo>
                <a:cubicBezTo>
                  <a:pt x="1324" y="1712"/>
                  <a:pt x="1415" y="1712"/>
                  <a:pt x="1415" y="1621"/>
                </a:cubicBezTo>
                <a:lnTo>
                  <a:pt x="1415" y="1712"/>
                </a:lnTo>
                <a:lnTo>
                  <a:pt x="1712" y="936"/>
                </a:lnTo>
                <a:lnTo>
                  <a:pt x="1712" y="753"/>
                </a:lnTo>
                <a:cubicBezTo>
                  <a:pt x="1712" y="662"/>
                  <a:pt x="1803" y="571"/>
                  <a:pt x="1712" y="571"/>
                </a:cubicBezTo>
                <a:cubicBezTo>
                  <a:pt x="1674" y="540"/>
                  <a:pt x="1649" y="530"/>
                  <a:pt x="1628" y="530"/>
                </a:cubicBezTo>
                <a:cubicBezTo>
                  <a:pt x="1588" y="530"/>
                  <a:pt x="1567" y="571"/>
                  <a:pt x="1507" y="571"/>
                </a:cubicBezTo>
                <a:lnTo>
                  <a:pt x="1415" y="479"/>
                </a:lnTo>
                <a:lnTo>
                  <a:pt x="1233" y="662"/>
                </a:lnTo>
                <a:cubicBezTo>
                  <a:pt x="1027" y="936"/>
                  <a:pt x="845" y="1141"/>
                  <a:pt x="571" y="1324"/>
                </a:cubicBezTo>
                <a:cubicBezTo>
                  <a:pt x="571" y="1415"/>
                  <a:pt x="457" y="1507"/>
                  <a:pt x="365" y="1507"/>
                </a:cubicBezTo>
                <a:lnTo>
                  <a:pt x="457" y="1415"/>
                </a:lnTo>
                <a:cubicBezTo>
                  <a:pt x="571" y="1233"/>
                  <a:pt x="571" y="1050"/>
                  <a:pt x="753" y="936"/>
                </a:cubicBezTo>
                <a:cubicBezTo>
                  <a:pt x="753" y="845"/>
                  <a:pt x="845" y="845"/>
                  <a:pt x="936" y="753"/>
                </a:cubicBezTo>
                <a:cubicBezTo>
                  <a:pt x="1027" y="662"/>
                  <a:pt x="1141" y="571"/>
                  <a:pt x="1324" y="365"/>
                </a:cubicBezTo>
                <a:cubicBezTo>
                  <a:pt x="1324" y="365"/>
                  <a:pt x="1415" y="365"/>
                  <a:pt x="1415" y="274"/>
                </a:cubicBezTo>
                <a:lnTo>
                  <a:pt x="1415" y="365"/>
                </a:lnTo>
                <a:lnTo>
                  <a:pt x="1712" y="365"/>
                </a:lnTo>
                <a:cubicBezTo>
                  <a:pt x="1712" y="274"/>
                  <a:pt x="1712" y="183"/>
                  <a:pt x="1598" y="91"/>
                </a:cubicBezTo>
                <a:lnTo>
                  <a:pt x="1507" y="91"/>
                </a:lnTo>
                <a:cubicBezTo>
                  <a:pt x="1507" y="0"/>
                  <a:pt x="1415" y="0"/>
                  <a:pt x="1324"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8238474" y="3786966"/>
            <a:ext cx="80231" cy="52967"/>
          </a:xfrm>
          <a:custGeom>
            <a:rect b="b" l="l" r="r" t="t"/>
            <a:pathLst>
              <a:path extrusionOk="0" h="1507" w="2284">
                <a:moveTo>
                  <a:pt x="2192" y="753"/>
                </a:moveTo>
                <a:cubicBezTo>
                  <a:pt x="2192" y="845"/>
                  <a:pt x="2192" y="936"/>
                  <a:pt x="2101" y="1027"/>
                </a:cubicBezTo>
                <a:lnTo>
                  <a:pt x="2101" y="845"/>
                </a:lnTo>
                <a:cubicBezTo>
                  <a:pt x="2101" y="845"/>
                  <a:pt x="2101" y="753"/>
                  <a:pt x="2192" y="753"/>
                </a:cubicBezTo>
                <a:close/>
                <a:moveTo>
                  <a:pt x="1955" y="0"/>
                </a:moveTo>
                <a:cubicBezTo>
                  <a:pt x="1918" y="0"/>
                  <a:pt x="1895" y="23"/>
                  <a:pt x="1895" y="69"/>
                </a:cubicBezTo>
                <a:cubicBezTo>
                  <a:pt x="1804" y="69"/>
                  <a:pt x="1804" y="183"/>
                  <a:pt x="1713" y="183"/>
                </a:cubicBezTo>
                <a:cubicBezTo>
                  <a:pt x="1621" y="274"/>
                  <a:pt x="1416" y="457"/>
                  <a:pt x="1325" y="548"/>
                </a:cubicBezTo>
                <a:lnTo>
                  <a:pt x="1233" y="639"/>
                </a:lnTo>
                <a:lnTo>
                  <a:pt x="1233" y="548"/>
                </a:lnTo>
                <a:cubicBezTo>
                  <a:pt x="1233" y="365"/>
                  <a:pt x="1233" y="274"/>
                  <a:pt x="1051" y="274"/>
                </a:cubicBezTo>
                <a:cubicBezTo>
                  <a:pt x="1051" y="183"/>
                  <a:pt x="959" y="183"/>
                  <a:pt x="959" y="183"/>
                </a:cubicBezTo>
                <a:cubicBezTo>
                  <a:pt x="845" y="274"/>
                  <a:pt x="845" y="274"/>
                  <a:pt x="754" y="274"/>
                </a:cubicBezTo>
                <a:cubicBezTo>
                  <a:pt x="754" y="365"/>
                  <a:pt x="663" y="457"/>
                  <a:pt x="571" y="457"/>
                </a:cubicBezTo>
                <a:lnTo>
                  <a:pt x="571" y="548"/>
                </a:lnTo>
                <a:cubicBezTo>
                  <a:pt x="571" y="365"/>
                  <a:pt x="480" y="274"/>
                  <a:pt x="389" y="183"/>
                </a:cubicBezTo>
                <a:lnTo>
                  <a:pt x="275" y="274"/>
                </a:lnTo>
                <a:cubicBezTo>
                  <a:pt x="275" y="457"/>
                  <a:pt x="183" y="548"/>
                  <a:pt x="183" y="753"/>
                </a:cubicBezTo>
                <a:cubicBezTo>
                  <a:pt x="92" y="936"/>
                  <a:pt x="1" y="1119"/>
                  <a:pt x="1" y="1324"/>
                </a:cubicBezTo>
                <a:lnTo>
                  <a:pt x="1" y="1415"/>
                </a:lnTo>
                <a:lnTo>
                  <a:pt x="92" y="1415"/>
                </a:lnTo>
                <a:cubicBezTo>
                  <a:pt x="92" y="1507"/>
                  <a:pt x="183" y="1507"/>
                  <a:pt x="183" y="1507"/>
                </a:cubicBezTo>
                <a:lnTo>
                  <a:pt x="275" y="1415"/>
                </a:lnTo>
                <a:cubicBezTo>
                  <a:pt x="389" y="1210"/>
                  <a:pt x="571" y="936"/>
                  <a:pt x="754" y="753"/>
                </a:cubicBezTo>
                <a:cubicBezTo>
                  <a:pt x="845" y="753"/>
                  <a:pt x="959" y="639"/>
                  <a:pt x="959" y="548"/>
                </a:cubicBezTo>
                <a:lnTo>
                  <a:pt x="959" y="639"/>
                </a:lnTo>
                <a:lnTo>
                  <a:pt x="959" y="1027"/>
                </a:lnTo>
                <a:lnTo>
                  <a:pt x="959" y="1119"/>
                </a:lnTo>
                <a:lnTo>
                  <a:pt x="1325" y="1119"/>
                </a:lnTo>
                <a:cubicBezTo>
                  <a:pt x="1416" y="1027"/>
                  <a:pt x="1416" y="936"/>
                  <a:pt x="1530" y="845"/>
                </a:cubicBezTo>
                <a:cubicBezTo>
                  <a:pt x="1621" y="753"/>
                  <a:pt x="1713" y="548"/>
                  <a:pt x="1804" y="457"/>
                </a:cubicBezTo>
                <a:cubicBezTo>
                  <a:pt x="1895" y="457"/>
                  <a:pt x="1895" y="457"/>
                  <a:pt x="1986" y="365"/>
                </a:cubicBezTo>
                <a:lnTo>
                  <a:pt x="1986" y="457"/>
                </a:lnTo>
                <a:cubicBezTo>
                  <a:pt x="1986" y="639"/>
                  <a:pt x="1895" y="753"/>
                  <a:pt x="1895" y="936"/>
                </a:cubicBezTo>
                <a:lnTo>
                  <a:pt x="1895" y="1415"/>
                </a:lnTo>
                <a:lnTo>
                  <a:pt x="1895" y="1507"/>
                </a:lnTo>
                <a:lnTo>
                  <a:pt x="2101" y="1507"/>
                </a:lnTo>
                <a:cubicBezTo>
                  <a:pt x="2101" y="1415"/>
                  <a:pt x="2192" y="1415"/>
                  <a:pt x="2192" y="1324"/>
                </a:cubicBezTo>
                <a:lnTo>
                  <a:pt x="2192" y="1119"/>
                </a:lnTo>
                <a:lnTo>
                  <a:pt x="2192" y="1027"/>
                </a:lnTo>
                <a:cubicBezTo>
                  <a:pt x="2283" y="753"/>
                  <a:pt x="2283" y="548"/>
                  <a:pt x="2283" y="365"/>
                </a:cubicBezTo>
                <a:cubicBezTo>
                  <a:pt x="2283" y="274"/>
                  <a:pt x="2192" y="183"/>
                  <a:pt x="2101" y="69"/>
                </a:cubicBezTo>
                <a:cubicBezTo>
                  <a:pt x="2044" y="23"/>
                  <a:pt x="1992" y="0"/>
                  <a:pt x="1955"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803925" y="4034053"/>
            <a:ext cx="47352" cy="68046"/>
          </a:xfrm>
          <a:custGeom>
            <a:rect b="b" l="l" r="r" t="t"/>
            <a:pathLst>
              <a:path extrusionOk="0" h="1936" w="1348">
                <a:moveTo>
                  <a:pt x="297" y="0"/>
                </a:moveTo>
                <a:cubicBezTo>
                  <a:pt x="206" y="183"/>
                  <a:pt x="206" y="274"/>
                  <a:pt x="92" y="457"/>
                </a:cubicBezTo>
                <a:lnTo>
                  <a:pt x="206" y="366"/>
                </a:lnTo>
                <a:lnTo>
                  <a:pt x="92" y="662"/>
                </a:lnTo>
                <a:cubicBezTo>
                  <a:pt x="92" y="754"/>
                  <a:pt x="0" y="936"/>
                  <a:pt x="0" y="1142"/>
                </a:cubicBezTo>
                <a:lnTo>
                  <a:pt x="0" y="1324"/>
                </a:lnTo>
                <a:cubicBezTo>
                  <a:pt x="0" y="1416"/>
                  <a:pt x="0" y="1416"/>
                  <a:pt x="92" y="1416"/>
                </a:cubicBezTo>
                <a:lnTo>
                  <a:pt x="92" y="1324"/>
                </a:lnTo>
                <a:cubicBezTo>
                  <a:pt x="297" y="1028"/>
                  <a:pt x="571" y="754"/>
                  <a:pt x="868" y="571"/>
                </a:cubicBezTo>
                <a:lnTo>
                  <a:pt x="959" y="457"/>
                </a:lnTo>
                <a:cubicBezTo>
                  <a:pt x="1050" y="571"/>
                  <a:pt x="1050" y="571"/>
                  <a:pt x="1050" y="662"/>
                </a:cubicBezTo>
                <a:lnTo>
                  <a:pt x="1050" y="754"/>
                </a:lnTo>
                <a:lnTo>
                  <a:pt x="1050" y="845"/>
                </a:lnTo>
                <a:cubicBezTo>
                  <a:pt x="959" y="845"/>
                  <a:pt x="959" y="936"/>
                  <a:pt x="959" y="1028"/>
                </a:cubicBezTo>
                <a:lnTo>
                  <a:pt x="959" y="1324"/>
                </a:lnTo>
                <a:lnTo>
                  <a:pt x="868" y="1804"/>
                </a:lnTo>
                <a:cubicBezTo>
                  <a:pt x="868" y="1895"/>
                  <a:pt x="959" y="1895"/>
                  <a:pt x="1050" y="1895"/>
                </a:cubicBezTo>
                <a:cubicBezTo>
                  <a:pt x="1081" y="1925"/>
                  <a:pt x="1101" y="1935"/>
                  <a:pt x="1118" y="1935"/>
                </a:cubicBezTo>
                <a:cubicBezTo>
                  <a:pt x="1152" y="1935"/>
                  <a:pt x="1172" y="1895"/>
                  <a:pt x="1233" y="1895"/>
                </a:cubicBezTo>
                <a:lnTo>
                  <a:pt x="1233" y="1712"/>
                </a:lnTo>
                <a:lnTo>
                  <a:pt x="1233" y="1598"/>
                </a:lnTo>
                <a:lnTo>
                  <a:pt x="1233" y="1416"/>
                </a:lnTo>
                <a:cubicBezTo>
                  <a:pt x="1233" y="1142"/>
                  <a:pt x="1233" y="936"/>
                  <a:pt x="1347" y="662"/>
                </a:cubicBezTo>
                <a:cubicBezTo>
                  <a:pt x="1347" y="457"/>
                  <a:pt x="1233" y="366"/>
                  <a:pt x="1142" y="274"/>
                </a:cubicBezTo>
                <a:cubicBezTo>
                  <a:pt x="1104" y="236"/>
                  <a:pt x="1035" y="214"/>
                  <a:pt x="958" y="214"/>
                </a:cubicBezTo>
                <a:cubicBezTo>
                  <a:pt x="851" y="214"/>
                  <a:pt x="729" y="259"/>
                  <a:pt x="662" y="366"/>
                </a:cubicBezTo>
                <a:lnTo>
                  <a:pt x="776" y="366"/>
                </a:lnTo>
                <a:cubicBezTo>
                  <a:pt x="662" y="457"/>
                  <a:pt x="662" y="457"/>
                  <a:pt x="571" y="457"/>
                </a:cubicBezTo>
                <a:lnTo>
                  <a:pt x="571" y="366"/>
                </a:lnTo>
                <a:lnTo>
                  <a:pt x="388" y="571"/>
                </a:lnTo>
                <a:cubicBezTo>
                  <a:pt x="388" y="457"/>
                  <a:pt x="480" y="457"/>
                  <a:pt x="480" y="366"/>
                </a:cubicBezTo>
                <a:cubicBezTo>
                  <a:pt x="480" y="274"/>
                  <a:pt x="571" y="274"/>
                  <a:pt x="480" y="183"/>
                </a:cubicBezTo>
                <a:lnTo>
                  <a:pt x="480" y="92"/>
                </a:lnTo>
                <a:cubicBezTo>
                  <a:pt x="389" y="182"/>
                  <a:pt x="388" y="273"/>
                  <a:pt x="299" y="364"/>
                </a:cubicBezTo>
                <a:lnTo>
                  <a:pt x="299" y="364"/>
                </a:lnTo>
                <a:cubicBezTo>
                  <a:pt x="388" y="273"/>
                  <a:pt x="388" y="183"/>
                  <a:pt x="297" y="183"/>
                </a:cubicBezTo>
                <a:cubicBezTo>
                  <a:pt x="297" y="92"/>
                  <a:pt x="297" y="92"/>
                  <a:pt x="388" y="92"/>
                </a:cubicBezTo>
                <a:lnTo>
                  <a:pt x="297"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7834380" y="4017218"/>
            <a:ext cx="60173" cy="69803"/>
          </a:xfrm>
          <a:custGeom>
            <a:rect b="b" l="l" r="r" t="t"/>
            <a:pathLst>
              <a:path extrusionOk="0" h="1986" w="1713">
                <a:moveTo>
                  <a:pt x="1507" y="0"/>
                </a:moveTo>
                <a:cubicBezTo>
                  <a:pt x="1416" y="0"/>
                  <a:pt x="1325" y="0"/>
                  <a:pt x="1233" y="91"/>
                </a:cubicBezTo>
                <a:cubicBezTo>
                  <a:pt x="1051" y="183"/>
                  <a:pt x="845" y="365"/>
                  <a:pt x="754" y="571"/>
                </a:cubicBezTo>
                <a:lnTo>
                  <a:pt x="663" y="571"/>
                </a:lnTo>
                <a:cubicBezTo>
                  <a:pt x="663" y="662"/>
                  <a:pt x="754" y="753"/>
                  <a:pt x="754" y="845"/>
                </a:cubicBezTo>
                <a:cubicBezTo>
                  <a:pt x="845" y="936"/>
                  <a:pt x="845" y="1050"/>
                  <a:pt x="845" y="1141"/>
                </a:cubicBezTo>
                <a:cubicBezTo>
                  <a:pt x="937" y="1324"/>
                  <a:pt x="937" y="1415"/>
                  <a:pt x="754" y="1507"/>
                </a:cubicBezTo>
                <a:cubicBezTo>
                  <a:pt x="663" y="1621"/>
                  <a:pt x="571" y="1621"/>
                  <a:pt x="366" y="1621"/>
                </a:cubicBezTo>
                <a:cubicBezTo>
                  <a:pt x="275" y="1621"/>
                  <a:pt x="183" y="1712"/>
                  <a:pt x="92" y="1712"/>
                </a:cubicBezTo>
                <a:cubicBezTo>
                  <a:pt x="1" y="1712"/>
                  <a:pt x="1" y="1712"/>
                  <a:pt x="1" y="1803"/>
                </a:cubicBezTo>
                <a:lnTo>
                  <a:pt x="1" y="1895"/>
                </a:lnTo>
                <a:cubicBezTo>
                  <a:pt x="92" y="1986"/>
                  <a:pt x="183" y="1986"/>
                  <a:pt x="275" y="1986"/>
                </a:cubicBezTo>
                <a:lnTo>
                  <a:pt x="480" y="1986"/>
                </a:lnTo>
                <a:cubicBezTo>
                  <a:pt x="571" y="1895"/>
                  <a:pt x="754" y="1895"/>
                  <a:pt x="937" y="1803"/>
                </a:cubicBezTo>
                <a:cubicBezTo>
                  <a:pt x="1051" y="1712"/>
                  <a:pt x="1142" y="1621"/>
                  <a:pt x="1233" y="1415"/>
                </a:cubicBezTo>
                <a:lnTo>
                  <a:pt x="1233" y="1324"/>
                </a:lnTo>
                <a:cubicBezTo>
                  <a:pt x="1142" y="1233"/>
                  <a:pt x="1142" y="1141"/>
                  <a:pt x="1142" y="1141"/>
                </a:cubicBezTo>
                <a:lnTo>
                  <a:pt x="937" y="571"/>
                </a:lnTo>
                <a:cubicBezTo>
                  <a:pt x="1142" y="365"/>
                  <a:pt x="1325" y="365"/>
                  <a:pt x="1507" y="274"/>
                </a:cubicBezTo>
                <a:lnTo>
                  <a:pt x="1621" y="365"/>
                </a:lnTo>
                <a:cubicBezTo>
                  <a:pt x="1621" y="365"/>
                  <a:pt x="1713" y="274"/>
                  <a:pt x="1713" y="183"/>
                </a:cubicBezTo>
                <a:cubicBezTo>
                  <a:pt x="1713" y="91"/>
                  <a:pt x="1621" y="91"/>
                  <a:pt x="1507"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894516" y="4006779"/>
            <a:ext cx="52972" cy="61614"/>
          </a:xfrm>
          <a:custGeom>
            <a:rect b="b" l="l" r="r" t="t"/>
            <a:pathLst>
              <a:path extrusionOk="0" h="1753" w="1508">
                <a:moveTo>
                  <a:pt x="936" y="571"/>
                </a:moveTo>
                <a:cubicBezTo>
                  <a:pt x="936" y="662"/>
                  <a:pt x="754" y="776"/>
                  <a:pt x="663" y="868"/>
                </a:cubicBezTo>
                <a:lnTo>
                  <a:pt x="936" y="571"/>
                </a:lnTo>
                <a:close/>
                <a:moveTo>
                  <a:pt x="1324" y="0"/>
                </a:moveTo>
                <a:cubicBezTo>
                  <a:pt x="1233" y="0"/>
                  <a:pt x="1142" y="0"/>
                  <a:pt x="1142" y="92"/>
                </a:cubicBezTo>
                <a:cubicBezTo>
                  <a:pt x="1051" y="92"/>
                  <a:pt x="936" y="206"/>
                  <a:pt x="936" y="297"/>
                </a:cubicBezTo>
                <a:cubicBezTo>
                  <a:pt x="845" y="297"/>
                  <a:pt x="754" y="388"/>
                  <a:pt x="754" y="388"/>
                </a:cubicBezTo>
                <a:cubicBezTo>
                  <a:pt x="754" y="480"/>
                  <a:pt x="663" y="480"/>
                  <a:pt x="663" y="480"/>
                </a:cubicBezTo>
                <a:cubicBezTo>
                  <a:pt x="663" y="571"/>
                  <a:pt x="571" y="662"/>
                  <a:pt x="480" y="776"/>
                </a:cubicBezTo>
                <a:cubicBezTo>
                  <a:pt x="480" y="868"/>
                  <a:pt x="366" y="959"/>
                  <a:pt x="274" y="959"/>
                </a:cubicBezTo>
                <a:lnTo>
                  <a:pt x="274" y="1050"/>
                </a:lnTo>
                <a:cubicBezTo>
                  <a:pt x="183" y="1142"/>
                  <a:pt x="92" y="1142"/>
                  <a:pt x="1" y="1142"/>
                </a:cubicBezTo>
                <a:lnTo>
                  <a:pt x="1" y="1233"/>
                </a:lnTo>
                <a:lnTo>
                  <a:pt x="1" y="1347"/>
                </a:lnTo>
                <a:lnTo>
                  <a:pt x="183" y="1347"/>
                </a:lnTo>
                <a:lnTo>
                  <a:pt x="183" y="1438"/>
                </a:lnTo>
                <a:lnTo>
                  <a:pt x="274" y="1438"/>
                </a:lnTo>
                <a:lnTo>
                  <a:pt x="366" y="1530"/>
                </a:lnTo>
                <a:cubicBezTo>
                  <a:pt x="480" y="1621"/>
                  <a:pt x="571" y="1621"/>
                  <a:pt x="663" y="1712"/>
                </a:cubicBezTo>
                <a:cubicBezTo>
                  <a:pt x="723" y="1712"/>
                  <a:pt x="744" y="1753"/>
                  <a:pt x="777" y="1753"/>
                </a:cubicBezTo>
                <a:cubicBezTo>
                  <a:pt x="794" y="1753"/>
                  <a:pt x="815" y="1743"/>
                  <a:pt x="845" y="1712"/>
                </a:cubicBezTo>
                <a:lnTo>
                  <a:pt x="1051" y="1712"/>
                </a:lnTo>
                <a:cubicBezTo>
                  <a:pt x="1233" y="1712"/>
                  <a:pt x="1324" y="1621"/>
                  <a:pt x="1416" y="1530"/>
                </a:cubicBezTo>
                <a:cubicBezTo>
                  <a:pt x="1507" y="1438"/>
                  <a:pt x="1507" y="1347"/>
                  <a:pt x="1416" y="1347"/>
                </a:cubicBezTo>
                <a:cubicBezTo>
                  <a:pt x="1416" y="1347"/>
                  <a:pt x="1324" y="1347"/>
                  <a:pt x="1324" y="1233"/>
                </a:cubicBezTo>
                <a:cubicBezTo>
                  <a:pt x="1233" y="1347"/>
                  <a:pt x="1142" y="1347"/>
                  <a:pt x="1142" y="1438"/>
                </a:cubicBezTo>
                <a:cubicBezTo>
                  <a:pt x="1052" y="1438"/>
                  <a:pt x="939" y="1438"/>
                  <a:pt x="849" y="1526"/>
                </a:cubicBezTo>
                <a:lnTo>
                  <a:pt x="849" y="1526"/>
                </a:lnTo>
                <a:cubicBezTo>
                  <a:pt x="624" y="1508"/>
                  <a:pt x="480" y="1415"/>
                  <a:pt x="480" y="1233"/>
                </a:cubicBezTo>
                <a:cubicBezTo>
                  <a:pt x="663" y="1142"/>
                  <a:pt x="845" y="1050"/>
                  <a:pt x="1051" y="959"/>
                </a:cubicBezTo>
                <a:cubicBezTo>
                  <a:pt x="1142" y="776"/>
                  <a:pt x="1324" y="662"/>
                  <a:pt x="1416" y="480"/>
                </a:cubicBezTo>
                <a:cubicBezTo>
                  <a:pt x="1416" y="388"/>
                  <a:pt x="1507" y="388"/>
                  <a:pt x="1507" y="297"/>
                </a:cubicBezTo>
                <a:cubicBezTo>
                  <a:pt x="1507" y="206"/>
                  <a:pt x="1507" y="92"/>
                  <a:pt x="1416" y="92"/>
                </a:cubicBezTo>
                <a:cubicBezTo>
                  <a:pt x="1324" y="92"/>
                  <a:pt x="1324" y="92"/>
                  <a:pt x="1324"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7951456" y="4000347"/>
            <a:ext cx="60173" cy="63406"/>
          </a:xfrm>
          <a:custGeom>
            <a:rect b="b" l="l" r="r" t="t"/>
            <a:pathLst>
              <a:path extrusionOk="0" h="1804" w="1713">
                <a:moveTo>
                  <a:pt x="91" y="1621"/>
                </a:moveTo>
                <a:cubicBezTo>
                  <a:pt x="91" y="1666"/>
                  <a:pt x="91" y="1688"/>
                  <a:pt x="102" y="1700"/>
                </a:cubicBezTo>
                <a:lnTo>
                  <a:pt x="102" y="1700"/>
                </a:lnTo>
                <a:cubicBezTo>
                  <a:pt x="97" y="1678"/>
                  <a:pt x="94" y="1652"/>
                  <a:pt x="93" y="1623"/>
                </a:cubicBezTo>
                <a:lnTo>
                  <a:pt x="93" y="1623"/>
                </a:lnTo>
                <a:lnTo>
                  <a:pt x="91" y="1621"/>
                </a:lnTo>
                <a:close/>
                <a:moveTo>
                  <a:pt x="1027" y="1"/>
                </a:moveTo>
                <a:cubicBezTo>
                  <a:pt x="936" y="92"/>
                  <a:pt x="845" y="183"/>
                  <a:pt x="753" y="275"/>
                </a:cubicBezTo>
                <a:cubicBezTo>
                  <a:pt x="662" y="275"/>
                  <a:pt x="662" y="275"/>
                  <a:pt x="662" y="389"/>
                </a:cubicBezTo>
                <a:lnTo>
                  <a:pt x="571" y="480"/>
                </a:lnTo>
                <a:cubicBezTo>
                  <a:pt x="457" y="571"/>
                  <a:pt x="365" y="663"/>
                  <a:pt x="365" y="663"/>
                </a:cubicBezTo>
                <a:lnTo>
                  <a:pt x="274" y="754"/>
                </a:lnTo>
                <a:lnTo>
                  <a:pt x="274" y="845"/>
                </a:lnTo>
                <a:lnTo>
                  <a:pt x="183" y="959"/>
                </a:lnTo>
                <a:lnTo>
                  <a:pt x="183" y="1051"/>
                </a:lnTo>
                <a:lnTo>
                  <a:pt x="91" y="1142"/>
                </a:lnTo>
                <a:cubicBezTo>
                  <a:pt x="91" y="1233"/>
                  <a:pt x="0" y="1325"/>
                  <a:pt x="91" y="1530"/>
                </a:cubicBezTo>
                <a:cubicBezTo>
                  <a:pt x="91" y="1564"/>
                  <a:pt x="91" y="1595"/>
                  <a:pt x="93" y="1623"/>
                </a:cubicBezTo>
                <a:lnTo>
                  <a:pt x="93" y="1623"/>
                </a:lnTo>
                <a:lnTo>
                  <a:pt x="183" y="1713"/>
                </a:lnTo>
                <a:cubicBezTo>
                  <a:pt x="136" y="1713"/>
                  <a:pt x="113" y="1713"/>
                  <a:pt x="102" y="1700"/>
                </a:cubicBezTo>
                <a:lnTo>
                  <a:pt x="102" y="1700"/>
                </a:lnTo>
                <a:cubicBezTo>
                  <a:pt x="118" y="1769"/>
                  <a:pt x="162" y="1804"/>
                  <a:pt x="274" y="1804"/>
                </a:cubicBezTo>
                <a:lnTo>
                  <a:pt x="571" y="1804"/>
                </a:lnTo>
                <a:cubicBezTo>
                  <a:pt x="753" y="1713"/>
                  <a:pt x="845" y="1621"/>
                  <a:pt x="1027" y="1530"/>
                </a:cubicBezTo>
                <a:cubicBezTo>
                  <a:pt x="1141" y="1416"/>
                  <a:pt x="1324" y="1325"/>
                  <a:pt x="1415" y="1233"/>
                </a:cubicBezTo>
                <a:cubicBezTo>
                  <a:pt x="1415" y="1142"/>
                  <a:pt x="1507" y="1051"/>
                  <a:pt x="1507" y="959"/>
                </a:cubicBezTo>
                <a:lnTo>
                  <a:pt x="1415" y="845"/>
                </a:lnTo>
                <a:lnTo>
                  <a:pt x="1324" y="845"/>
                </a:lnTo>
                <a:cubicBezTo>
                  <a:pt x="1233" y="959"/>
                  <a:pt x="1233" y="959"/>
                  <a:pt x="1141" y="1051"/>
                </a:cubicBezTo>
                <a:cubicBezTo>
                  <a:pt x="936" y="1325"/>
                  <a:pt x="662" y="1416"/>
                  <a:pt x="365" y="1530"/>
                </a:cubicBezTo>
                <a:lnTo>
                  <a:pt x="274" y="1530"/>
                </a:lnTo>
                <a:cubicBezTo>
                  <a:pt x="274" y="1530"/>
                  <a:pt x="183" y="1416"/>
                  <a:pt x="274" y="1416"/>
                </a:cubicBezTo>
                <a:cubicBezTo>
                  <a:pt x="274" y="1233"/>
                  <a:pt x="274" y="1142"/>
                  <a:pt x="365" y="1051"/>
                </a:cubicBezTo>
                <a:cubicBezTo>
                  <a:pt x="457" y="754"/>
                  <a:pt x="662" y="663"/>
                  <a:pt x="845" y="480"/>
                </a:cubicBezTo>
                <a:cubicBezTo>
                  <a:pt x="936" y="480"/>
                  <a:pt x="936" y="389"/>
                  <a:pt x="1027" y="389"/>
                </a:cubicBezTo>
                <a:cubicBezTo>
                  <a:pt x="1141" y="275"/>
                  <a:pt x="1233" y="275"/>
                  <a:pt x="1324" y="275"/>
                </a:cubicBezTo>
                <a:cubicBezTo>
                  <a:pt x="1324" y="275"/>
                  <a:pt x="1415" y="275"/>
                  <a:pt x="1415" y="389"/>
                </a:cubicBezTo>
                <a:lnTo>
                  <a:pt x="1507" y="389"/>
                </a:lnTo>
                <a:cubicBezTo>
                  <a:pt x="1507" y="434"/>
                  <a:pt x="1529" y="457"/>
                  <a:pt x="1552" y="457"/>
                </a:cubicBezTo>
                <a:cubicBezTo>
                  <a:pt x="1575" y="457"/>
                  <a:pt x="1598" y="434"/>
                  <a:pt x="1598" y="389"/>
                </a:cubicBezTo>
                <a:cubicBezTo>
                  <a:pt x="1712" y="183"/>
                  <a:pt x="1507" y="92"/>
                  <a:pt x="1415" y="92"/>
                </a:cubicBezTo>
                <a:cubicBezTo>
                  <a:pt x="1324" y="92"/>
                  <a:pt x="1324" y="92"/>
                  <a:pt x="1233"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8007553" y="3933777"/>
            <a:ext cx="70606" cy="125969"/>
          </a:xfrm>
          <a:custGeom>
            <a:rect b="b" l="l" r="r" t="t"/>
            <a:pathLst>
              <a:path extrusionOk="0" h="3584" w="2010">
                <a:moveTo>
                  <a:pt x="206" y="2465"/>
                </a:moveTo>
                <a:cubicBezTo>
                  <a:pt x="298" y="2465"/>
                  <a:pt x="206" y="2465"/>
                  <a:pt x="206" y="2557"/>
                </a:cubicBezTo>
                <a:lnTo>
                  <a:pt x="206" y="2465"/>
                </a:lnTo>
                <a:close/>
                <a:moveTo>
                  <a:pt x="868" y="2077"/>
                </a:moveTo>
                <a:lnTo>
                  <a:pt x="777" y="2853"/>
                </a:lnTo>
                <a:cubicBezTo>
                  <a:pt x="686" y="2648"/>
                  <a:pt x="480" y="2557"/>
                  <a:pt x="389" y="2465"/>
                </a:cubicBezTo>
                <a:cubicBezTo>
                  <a:pt x="389" y="2283"/>
                  <a:pt x="686" y="2077"/>
                  <a:pt x="868" y="2077"/>
                </a:cubicBezTo>
                <a:close/>
                <a:moveTo>
                  <a:pt x="1530" y="0"/>
                </a:moveTo>
                <a:lnTo>
                  <a:pt x="1530" y="92"/>
                </a:lnTo>
                <a:cubicBezTo>
                  <a:pt x="1348" y="457"/>
                  <a:pt x="1256" y="845"/>
                  <a:pt x="1142" y="1233"/>
                </a:cubicBezTo>
                <a:cubicBezTo>
                  <a:pt x="1051" y="1324"/>
                  <a:pt x="1051" y="1324"/>
                  <a:pt x="1051" y="1415"/>
                </a:cubicBezTo>
                <a:cubicBezTo>
                  <a:pt x="1051" y="1598"/>
                  <a:pt x="1051" y="1712"/>
                  <a:pt x="868" y="1803"/>
                </a:cubicBezTo>
                <a:cubicBezTo>
                  <a:pt x="777" y="1803"/>
                  <a:pt x="686" y="1895"/>
                  <a:pt x="572" y="1895"/>
                </a:cubicBezTo>
                <a:cubicBezTo>
                  <a:pt x="686" y="1895"/>
                  <a:pt x="777" y="1803"/>
                  <a:pt x="777" y="1712"/>
                </a:cubicBezTo>
                <a:lnTo>
                  <a:pt x="777" y="1712"/>
                </a:lnTo>
                <a:cubicBezTo>
                  <a:pt x="572" y="1803"/>
                  <a:pt x="480" y="1895"/>
                  <a:pt x="298" y="1986"/>
                </a:cubicBezTo>
                <a:cubicBezTo>
                  <a:pt x="206" y="2077"/>
                  <a:pt x="115" y="2169"/>
                  <a:pt x="115" y="2283"/>
                </a:cubicBezTo>
                <a:cubicBezTo>
                  <a:pt x="1" y="2465"/>
                  <a:pt x="115" y="2557"/>
                  <a:pt x="206" y="2648"/>
                </a:cubicBezTo>
                <a:lnTo>
                  <a:pt x="298" y="2739"/>
                </a:lnTo>
                <a:lnTo>
                  <a:pt x="572" y="3036"/>
                </a:lnTo>
                <a:cubicBezTo>
                  <a:pt x="686" y="3127"/>
                  <a:pt x="777" y="3310"/>
                  <a:pt x="777" y="3424"/>
                </a:cubicBezTo>
                <a:cubicBezTo>
                  <a:pt x="777" y="3515"/>
                  <a:pt x="777" y="3515"/>
                  <a:pt x="868" y="3515"/>
                </a:cubicBezTo>
                <a:cubicBezTo>
                  <a:pt x="914" y="3561"/>
                  <a:pt x="960" y="3584"/>
                  <a:pt x="994" y="3584"/>
                </a:cubicBezTo>
                <a:cubicBezTo>
                  <a:pt x="1028" y="3584"/>
                  <a:pt x="1051" y="3561"/>
                  <a:pt x="1051" y="3515"/>
                </a:cubicBezTo>
                <a:lnTo>
                  <a:pt x="1051" y="3424"/>
                </a:lnTo>
                <a:cubicBezTo>
                  <a:pt x="1051" y="3036"/>
                  <a:pt x="1051" y="2739"/>
                  <a:pt x="1142" y="2465"/>
                </a:cubicBezTo>
                <a:cubicBezTo>
                  <a:pt x="1142" y="2283"/>
                  <a:pt x="1256" y="2077"/>
                  <a:pt x="1256" y="1895"/>
                </a:cubicBezTo>
                <a:cubicBezTo>
                  <a:pt x="1348" y="1803"/>
                  <a:pt x="1439" y="1803"/>
                  <a:pt x="1622" y="1803"/>
                </a:cubicBezTo>
                <a:lnTo>
                  <a:pt x="1713" y="1803"/>
                </a:lnTo>
                <a:lnTo>
                  <a:pt x="1827" y="1895"/>
                </a:lnTo>
                <a:lnTo>
                  <a:pt x="1918" y="1895"/>
                </a:lnTo>
                <a:cubicBezTo>
                  <a:pt x="1918" y="1895"/>
                  <a:pt x="2010" y="1895"/>
                  <a:pt x="2010" y="1803"/>
                </a:cubicBezTo>
                <a:lnTo>
                  <a:pt x="2010" y="1712"/>
                </a:lnTo>
                <a:cubicBezTo>
                  <a:pt x="1875" y="1561"/>
                  <a:pt x="1778" y="1471"/>
                  <a:pt x="1663" y="1471"/>
                </a:cubicBezTo>
                <a:cubicBezTo>
                  <a:pt x="1622" y="1471"/>
                  <a:pt x="1578" y="1483"/>
                  <a:pt x="1530" y="1507"/>
                </a:cubicBezTo>
                <a:lnTo>
                  <a:pt x="1348" y="1507"/>
                </a:lnTo>
                <a:lnTo>
                  <a:pt x="1348" y="1324"/>
                </a:lnTo>
                <a:cubicBezTo>
                  <a:pt x="1439" y="1142"/>
                  <a:pt x="1530" y="936"/>
                  <a:pt x="1622" y="662"/>
                </a:cubicBezTo>
                <a:cubicBezTo>
                  <a:pt x="1622" y="571"/>
                  <a:pt x="1713" y="365"/>
                  <a:pt x="1713" y="274"/>
                </a:cubicBezTo>
                <a:cubicBezTo>
                  <a:pt x="1827" y="183"/>
                  <a:pt x="1827" y="183"/>
                  <a:pt x="1827" y="92"/>
                </a:cubicBezTo>
                <a:cubicBezTo>
                  <a:pt x="1827" y="92"/>
                  <a:pt x="1713" y="0"/>
                  <a:pt x="1622" y="0"/>
                </a:cubicBezTo>
                <a:lnTo>
                  <a:pt x="1622" y="92"/>
                </a:lnTo>
                <a:lnTo>
                  <a:pt x="1530"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8061296" y="3977079"/>
            <a:ext cx="56942" cy="61649"/>
          </a:xfrm>
          <a:custGeom>
            <a:rect b="b" l="l" r="r" t="t"/>
            <a:pathLst>
              <a:path extrusionOk="0" h="1754" w="1621">
                <a:moveTo>
                  <a:pt x="1050" y="571"/>
                </a:moveTo>
                <a:cubicBezTo>
                  <a:pt x="1050" y="663"/>
                  <a:pt x="868" y="754"/>
                  <a:pt x="753" y="845"/>
                </a:cubicBezTo>
                <a:lnTo>
                  <a:pt x="1050" y="571"/>
                </a:lnTo>
                <a:close/>
                <a:moveTo>
                  <a:pt x="1324" y="1"/>
                </a:moveTo>
                <a:cubicBezTo>
                  <a:pt x="1324" y="1"/>
                  <a:pt x="1233" y="1"/>
                  <a:pt x="1233" y="92"/>
                </a:cubicBezTo>
                <a:cubicBezTo>
                  <a:pt x="1142" y="92"/>
                  <a:pt x="1050" y="183"/>
                  <a:pt x="1050" y="275"/>
                </a:cubicBezTo>
                <a:cubicBezTo>
                  <a:pt x="959" y="275"/>
                  <a:pt x="868" y="366"/>
                  <a:pt x="868" y="366"/>
                </a:cubicBezTo>
                <a:cubicBezTo>
                  <a:pt x="868" y="480"/>
                  <a:pt x="753" y="480"/>
                  <a:pt x="753" y="480"/>
                </a:cubicBezTo>
                <a:cubicBezTo>
                  <a:pt x="753" y="571"/>
                  <a:pt x="662" y="663"/>
                  <a:pt x="571" y="754"/>
                </a:cubicBezTo>
                <a:lnTo>
                  <a:pt x="388" y="937"/>
                </a:lnTo>
                <a:lnTo>
                  <a:pt x="388" y="1051"/>
                </a:lnTo>
                <a:cubicBezTo>
                  <a:pt x="297" y="1142"/>
                  <a:pt x="183" y="1142"/>
                  <a:pt x="92" y="1142"/>
                </a:cubicBezTo>
                <a:lnTo>
                  <a:pt x="0" y="1233"/>
                </a:lnTo>
                <a:cubicBezTo>
                  <a:pt x="0" y="1233"/>
                  <a:pt x="92" y="1233"/>
                  <a:pt x="92" y="1325"/>
                </a:cubicBezTo>
                <a:cubicBezTo>
                  <a:pt x="92" y="1325"/>
                  <a:pt x="183" y="1325"/>
                  <a:pt x="297" y="1233"/>
                </a:cubicBezTo>
                <a:lnTo>
                  <a:pt x="297" y="1416"/>
                </a:lnTo>
                <a:lnTo>
                  <a:pt x="388" y="1507"/>
                </a:lnTo>
                <a:lnTo>
                  <a:pt x="480" y="1507"/>
                </a:lnTo>
                <a:cubicBezTo>
                  <a:pt x="571" y="1507"/>
                  <a:pt x="662" y="1621"/>
                  <a:pt x="753" y="1713"/>
                </a:cubicBezTo>
                <a:lnTo>
                  <a:pt x="662" y="1713"/>
                </a:lnTo>
                <a:cubicBezTo>
                  <a:pt x="723" y="1713"/>
                  <a:pt x="794" y="1753"/>
                  <a:pt x="862" y="1753"/>
                </a:cubicBezTo>
                <a:cubicBezTo>
                  <a:pt x="896" y="1753"/>
                  <a:pt x="928" y="1743"/>
                  <a:pt x="959" y="1713"/>
                </a:cubicBezTo>
                <a:lnTo>
                  <a:pt x="1142" y="1713"/>
                </a:lnTo>
                <a:cubicBezTo>
                  <a:pt x="1233" y="1713"/>
                  <a:pt x="1438" y="1621"/>
                  <a:pt x="1530" y="1507"/>
                </a:cubicBezTo>
                <a:cubicBezTo>
                  <a:pt x="1621" y="1416"/>
                  <a:pt x="1621" y="1325"/>
                  <a:pt x="1530" y="1325"/>
                </a:cubicBezTo>
                <a:cubicBezTo>
                  <a:pt x="1438" y="1325"/>
                  <a:pt x="1438" y="1233"/>
                  <a:pt x="1438" y="1233"/>
                </a:cubicBezTo>
                <a:cubicBezTo>
                  <a:pt x="1324" y="1325"/>
                  <a:pt x="1233" y="1325"/>
                  <a:pt x="1233" y="1416"/>
                </a:cubicBezTo>
                <a:lnTo>
                  <a:pt x="959" y="1416"/>
                </a:lnTo>
                <a:lnTo>
                  <a:pt x="1050" y="1507"/>
                </a:lnTo>
                <a:cubicBezTo>
                  <a:pt x="753" y="1507"/>
                  <a:pt x="571" y="1416"/>
                  <a:pt x="571" y="1233"/>
                </a:cubicBezTo>
                <a:cubicBezTo>
                  <a:pt x="753" y="1142"/>
                  <a:pt x="959" y="1051"/>
                  <a:pt x="1050" y="845"/>
                </a:cubicBezTo>
                <a:cubicBezTo>
                  <a:pt x="1233" y="754"/>
                  <a:pt x="1438" y="663"/>
                  <a:pt x="1530" y="480"/>
                </a:cubicBezTo>
                <a:cubicBezTo>
                  <a:pt x="1530" y="366"/>
                  <a:pt x="1621" y="366"/>
                  <a:pt x="1621" y="275"/>
                </a:cubicBezTo>
                <a:cubicBezTo>
                  <a:pt x="1621" y="183"/>
                  <a:pt x="1621" y="92"/>
                  <a:pt x="1530" y="92"/>
                </a:cubicBezTo>
                <a:cubicBezTo>
                  <a:pt x="1438" y="92"/>
                  <a:pt x="1438" y="1"/>
                  <a:pt x="1324"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8121432" y="3913708"/>
            <a:ext cx="66567" cy="126004"/>
          </a:xfrm>
          <a:custGeom>
            <a:rect b="b" l="l" r="r" t="t"/>
            <a:pathLst>
              <a:path extrusionOk="0" h="3585" w="1895">
                <a:moveTo>
                  <a:pt x="91" y="2466"/>
                </a:moveTo>
                <a:cubicBezTo>
                  <a:pt x="183" y="2466"/>
                  <a:pt x="183" y="2466"/>
                  <a:pt x="183" y="2557"/>
                </a:cubicBezTo>
                <a:lnTo>
                  <a:pt x="91" y="2466"/>
                </a:lnTo>
                <a:close/>
                <a:moveTo>
                  <a:pt x="868" y="2078"/>
                </a:moveTo>
                <a:lnTo>
                  <a:pt x="753" y="2854"/>
                </a:lnTo>
                <a:cubicBezTo>
                  <a:pt x="571" y="2740"/>
                  <a:pt x="479" y="2557"/>
                  <a:pt x="297" y="2466"/>
                </a:cubicBezTo>
                <a:cubicBezTo>
                  <a:pt x="388" y="2283"/>
                  <a:pt x="571" y="2078"/>
                  <a:pt x="868" y="2078"/>
                </a:cubicBezTo>
                <a:close/>
                <a:moveTo>
                  <a:pt x="1438" y="1"/>
                </a:moveTo>
                <a:lnTo>
                  <a:pt x="1438" y="92"/>
                </a:lnTo>
                <a:cubicBezTo>
                  <a:pt x="1233" y="457"/>
                  <a:pt x="1141" y="845"/>
                  <a:pt x="1050" y="1233"/>
                </a:cubicBezTo>
                <a:cubicBezTo>
                  <a:pt x="1050" y="1324"/>
                  <a:pt x="1050" y="1324"/>
                  <a:pt x="959" y="1416"/>
                </a:cubicBezTo>
                <a:lnTo>
                  <a:pt x="1050" y="1416"/>
                </a:lnTo>
                <a:cubicBezTo>
                  <a:pt x="959" y="1598"/>
                  <a:pt x="959" y="1713"/>
                  <a:pt x="753" y="1804"/>
                </a:cubicBezTo>
                <a:cubicBezTo>
                  <a:pt x="662" y="1804"/>
                  <a:pt x="571" y="1895"/>
                  <a:pt x="479" y="1895"/>
                </a:cubicBezTo>
                <a:cubicBezTo>
                  <a:pt x="571" y="1895"/>
                  <a:pt x="662" y="1804"/>
                  <a:pt x="753" y="1713"/>
                </a:cubicBezTo>
                <a:lnTo>
                  <a:pt x="662" y="1713"/>
                </a:lnTo>
                <a:cubicBezTo>
                  <a:pt x="571" y="1804"/>
                  <a:pt x="388" y="1895"/>
                  <a:pt x="183" y="1986"/>
                </a:cubicBezTo>
                <a:cubicBezTo>
                  <a:pt x="91" y="2078"/>
                  <a:pt x="0" y="2169"/>
                  <a:pt x="0" y="2283"/>
                </a:cubicBezTo>
                <a:cubicBezTo>
                  <a:pt x="0" y="2466"/>
                  <a:pt x="0" y="2557"/>
                  <a:pt x="91" y="2648"/>
                </a:cubicBezTo>
                <a:cubicBezTo>
                  <a:pt x="183" y="2648"/>
                  <a:pt x="183" y="2740"/>
                  <a:pt x="183" y="2740"/>
                </a:cubicBezTo>
                <a:lnTo>
                  <a:pt x="479" y="3036"/>
                </a:lnTo>
                <a:cubicBezTo>
                  <a:pt x="571" y="3128"/>
                  <a:pt x="662" y="3310"/>
                  <a:pt x="662" y="3424"/>
                </a:cubicBezTo>
                <a:cubicBezTo>
                  <a:pt x="662" y="3516"/>
                  <a:pt x="662" y="3516"/>
                  <a:pt x="753" y="3516"/>
                </a:cubicBezTo>
                <a:lnTo>
                  <a:pt x="868" y="3516"/>
                </a:lnTo>
                <a:cubicBezTo>
                  <a:pt x="868" y="3561"/>
                  <a:pt x="890" y="3584"/>
                  <a:pt x="913" y="3584"/>
                </a:cubicBezTo>
                <a:cubicBezTo>
                  <a:pt x="936" y="3584"/>
                  <a:pt x="959" y="3561"/>
                  <a:pt x="959" y="3516"/>
                </a:cubicBezTo>
                <a:lnTo>
                  <a:pt x="959" y="3424"/>
                </a:lnTo>
                <a:cubicBezTo>
                  <a:pt x="959" y="3036"/>
                  <a:pt x="1050" y="2740"/>
                  <a:pt x="1050" y="2466"/>
                </a:cubicBezTo>
                <a:cubicBezTo>
                  <a:pt x="1050" y="2283"/>
                  <a:pt x="1141" y="2078"/>
                  <a:pt x="1141" y="1895"/>
                </a:cubicBezTo>
                <a:cubicBezTo>
                  <a:pt x="1324" y="1804"/>
                  <a:pt x="1438" y="1804"/>
                  <a:pt x="1529" y="1804"/>
                </a:cubicBezTo>
                <a:lnTo>
                  <a:pt x="1712" y="1804"/>
                </a:lnTo>
                <a:lnTo>
                  <a:pt x="1712" y="1895"/>
                </a:lnTo>
                <a:lnTo>
                  <a:pt x="1803" y="1895"/>
                </a:lnTo>
                <a:cubicBezTo>
                  <a:pt x="1895" y="1895"/>
                  <a:pt x="1895" y="1895"/>
                  <a:pt x="1895" y="1804"/>
                </a:cubicBezTo>
                <a:lnTo>
                  <a:pt x="1895" y="1713"/>
                </a:lnTo>
                <a:cubicBezTo>
                  <a:pt x="1803" y="1507"/>
                  <a:pt x="1621" y="1507"/>
                  <a:pt x="1438" y="1507"/>
                </a:cubicBezTo>
                <a:lnTo>
                  <a:pt x="1233" y="1507"/>
                </a:lnTo>
                <a:lnTo>
                  <a:pt x="1324" y="1416"/>
                </a:lnTo>
                <a:cubicBezTo>
                  <a:pt x="1324" y="1142"/>
                  <a:pt x="1438" y="936"/>
                  <a:pt x="1529" y="663"/>
                </a:cubicBezTo>
                <a:cubicBezTo>
                  <a:pt x="1529" y="571"/>
                  <a:pt x="1621" y="366"/>
                  <a:pt x="1712" y="275"/>
                </a:cubicBezTo>
                <a:lnTo>
                  <a:pt x="1712" y="92"/>
                </a:lnTo>
                <a:lnTo>
                  <a:pt x="1621" y="1"/>
                </a:lnTo>
                <a:lnTo>
                  <a:pt x="1529" y="92"/>
                </a:lnTo>
                <a:lnTo>
                  <a:pt x="1438"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8187962" y="3960243"/>
            <a:ext cx="56977" cy="63406"/>
          </a:xfrm>
          <a:custGeom>
            <a:rect b="b" l="l" r="r" t="t"/>
            <a:pathLst>
              <a:path extrusionOk="0" h="1804" w="1622">
                <a:moveTo>
                  <a:pt x="742" y="23"/>
                </a:moveTo>
                <a:cubicBezTo>
                  <a:pt x="708" y="23"/>
                  <a:pt x="685" y="46"/>
                  <a:pt x="685" y="92"/>
                </a:cubicBezTo>
                <a:lnTo>
                  <a:pt x="640" y="137"/>
                </a:lnTo>
                <a:lnTo>
                  <a:pt x="640" y="137"/>
                </a:lnTo>
                <a:cubicBezTo>
                  <a:pt x="724" y="92"/>
                  <a:pt x="796" y="92"/>
                  <a:pt x="868" y="92"/>
                </a:cubicBezTo>
                <a:cubicBezTo>
                  <a:pt x="822" y="46"/>
                  <a:pt x="777" y="23"/>
                  <a:pt x="742" y="23"/>
                </a:cubicBezTo>
                <a:close/>
                <a:moveTo>
                  <a:pt x="640" y="137"/>
                </a:moveTo>
                <a:cubicBezTo>
                  <a:pt x="618" y="149"/>
                  <a:pt x="595" y="164"/>
                  <a:pt x="571" y="183"/>
                </a:cubicBezTo>
                <a:lnTo>
                  <a:pt x="571" y="206"/>
                </a:lnTo>
                <a:lnTo>
                  <a:pt x="640" y="137"/>
                </a:lnTo>
                <a:close/>
                <a:moveTo>
                  <a:pt x="1256" y="571"/>
                </a:moveTo>
                <a:cubicBezTo>
                  <a:pt x="1256" y="662"/>
                  <a:pt x="1256" y="754"/>
                  <a:pt x="1142" y="845"/>
                </a:cubicBezTo>
                <a:lnTo>
                  <a:pt x="1051" y="845"/>
                </a:lnTo>
                <a:lnTo>
                  <a:pt x="1256" y="571"/>
                </a:lnTo>
                <a:close/>
                <a:moveTo>
                  <a:pt x="685" y="1324"/>
                </a:moveTo>
                <a:cubicBezTo>
                  <a:pt x="571" y="1416"/>
                  <a:pt x="571" y="1416"/>
                  <a:pt x="480" y="1530"/>
                </a:cubicBezTo>
                <a:cubicBezTo>
                  <a:pt x="480" y="1416"/>
                  <a:pt x="571" y="1324"/>
                  <a:pt x="685" y="1324"/>
                </a:cubicBezTo>
                <a:close/>
                <a:moveTo>
                  <a:pt x="1530" y="0"/>
                </a:moveTo>
                <a:lnTo>
                  <a:pt x="1439" y="92"/>
                </a:lnTo>
                <a:cubicBezTo>
                  <a:pt x="1347" y="183"/>
                  <a:pt x="1256" y="274"/>
                  <a:pt x="1142" y="389"/>
                </a:cubicBezTo>
                <a:cubicBezTo>
                  <a:pt x="1142" y="480"/>
                  <a:pt x="1051" y="571"/>
                  <a:pt x="959" y="662"/>
                </a:cubicBezTo>
                <a:cubicBezTo>
                  <a:pt x="777" y="845"/>
                  <a:pt x="685" y="1050"/>
                  <a:pt x="480" y="1233"/>
                </a:cubicBezTo>
                <a:lnTo>
                  <a:pt x="571" y="1233"/>
                </a:lnTo>
                <a:cubicBezTo>
                  <a:pt x="480" y="1324"/>
                  <a:pt x="389" y="1416"/>
                  <a:pt x="297" y="1416"/>
                </a:cubicBezTo>
                <a:cubicBezTo>
                  <a:pt x="389" y="1233"/>
                  <a:pt x="389" y="1050"/>
                  <a:pt x="480" y="845"/>
                </a:cubicBezTo>
                <a:cubicBezTo>
                  <a:pt x="571" y="662"/>
                  <a:pt x="685" y="480"/>
                  <a:pt x="777" y="389"/>
                </a:cubicBezTo>
                <a:cubicBezTo>
                  <a:pt x="868" y="389"/>
                  <a:pt x="868" y="274"/>
                  <a:pt x="959" y="274"/>
                </a:cubicBezTo>
                <a:lnTo>
                  <a:pt x="868" y="274"/>
                </a:lnTo>
                <a:lnTo>
                  <a:pt x="959" y="183"/>
                </a:lnTo>
                <a:lnTo>
                  <a:pt x="868" y="183"/>
                </a:lnTo>
                <a:lnTo>
                  <a:pt x="868" y="92"/>
                </a:lnTo>
                <a:cubicBezTo>
                  <a:pt x="777" y="183"/>
                  <a:pt x="685" y="183"/>
                  <a:pt x="571" y="274"/>
                </a:cubicBezTo>
                <a:lnTo>
                  <a:pt x="571" y="206"/>
                </a:lnTo>
                <a:lnTo>
                  <a:pt x="389" y="389"/>
                </a:lnTo>
                <a:lnTo>
                  <a:pt x="389" y="480"/>
                </a:lnTo>
                <a:cubicBezTo>
                  <a:pt x="297" y="571"/>
                  <a:pt x="297" y="662"/>
                  <a:pt x="206" y="845"/>
                </a:cubicBezTo>
                <a:lnTo>
                  <a:pt x="206" y="1050"/>
                </a:lnTo>
                <a:cubicBezTo>
                  <a:pt x="115" y="1050"/>
                  <a:pt x="115" y="1142"/>
                  <a:pt x="115" y="1233"/>
                </a:cubicBezTo>
                <a:cubicBezTo>
                  <a:pt x="1" y="1324"/>
                  <a:pt x="1" y="1530"/>
                  <a:pt x="1" y="1621"/>
                </a:cubicBezTo>
                <a:cubicBezTo>
                  <a:pt x="1" y="1712"/>
                  <a:pt x="115" y="1804"/>
                  <a:pt x="115" y="1804"/>
                </a:cubicBezTo>
                <a:lnTo>
                  <a:pt x="206" y="1804"/>
                </a:lnTo>
                <a:cubicBezTo>
                  <a:pt x="297" y="1804"/>
                  <a:pt x="297" y="1804"/>
                  <a:pt x="389" y="1712"/>
                </a:cubicBezTo>
                <a:cubicBezTo>
                  <a:pt x="571" y="1712"/>
                  <a:pt x="685" y="1621"/>
                  <a:pt x="777" y="1416"/>
                </a:cubicBezTo>
                <a:cubicBezTo>
                  <a:pt x="868" y="1324"/>
                  <a:pt x="959" y="1142"/>
                  <a:pt x="1142" y="959"/>
                </a:cubicBezTo>
                <a:lnTo>
                  <a:pt x="1142" y="1050"/>
                </a:lnTo>
                <a:cubicBezTo>
                  <a:pt x="1142" y="1142"/>
                  <a:pt x="1051" y="1233"/>
                  <a:pt x="1051" y="1324"/>
                </a:cubicBezTo>
                <a:lnTo>
                  <a:pt x="1051" y="1416"/>
                </a:lnTo>
                <a:lnTo>
                  <a:pt x="1051" y="1530"/>
                </a:lnTo>
                <a:lnTo>
                  <a:pt x="1051" y="1621"/>
                </a:lnTo>
                <a:lnTo>
                  <a:pt x="1142" y="1621"/>
                </a:lnTo>
                <a:lnTo>
                  <a:pt x="1256" y="1712"/>
                </a:lnTo>
                <a:cubicBezTo>
                  <a:pt x="1256" y="1621"/>
                  <a:pt x="1347" y="1530"/>
                  <a:pt x="1347" y="1416"/>
                </a:cubicBezTo>
                <a:cubicBezTo>
                  <a:pt x="1347" y="1324"/>
                  <a:pt x="1347" y="1233"/>
                  <a:pt x="1439" y="1142"/>
                </a:cubicBezTo>
                <a:cubicBezTo>
                  <a:pt x="1439" y="1050"/>
                  <a:pt x="1530" y="959"/>
                  <a:pt x="1530" y="845"/>
                </a:cubicBezTo>
                <a:lnTo>
                  <a:pt x="1530" y="754"/>
                </a:lnTo>
                <a:lnTo>
                  <a:pt x="1439" y="845"/>
                </a:lnTo>
                <a:cubicBezTo>
                  <a:pt x="1439" y="845"/>
                  <a:pt x="1347" y="959"/>
                  <a:pt x="1347" y="1050"/>
                </a:cubicBezTo>
                <a:lnTo>
                  <a:pt x="1347" y="1142"/>
                </a:lnTo>
                <a:lnTo>
                  <a:pt x="1256" y="1050"/>
                </a:lnTo>
                <a:lnTo>
                  <a:pt x="1347" y="1050"/>
                </a:lnTo>
                <a:cubicBezTo>
                  <a:pt x="1347" y="845"/>
                  <a:pt x="1439" y="754"/>
                  <a:pt x="1439" y="571"/>
                </a:cubicBezTo>
                <a:cubicBezTo>
                  <a:pt x="1530" y="480"/>
                  <a:pt x="1530" y="274"/>
                  <a:pt x="1621" y="183"/>
                </a:cubicBezTo>
                <a:cubicBezTo>
                  <a:pt x="1621" y="92"/>
                  <a:pt x="1621" y="92"/>
                  <a:pt x="1530"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8248098" y="3943408"/>
            <a:ext cx="56977" cy="61614"/>
          </a:xfrm>
          <a:custGeom>
            <a:rect b="b" l="l" r="r" t="t"/>
            <a:pathLst>
              <a:path extrusionOk="0" h="1753" w="1622">
                <a:moveTo>
                  <a:pt x="1051" y="571"/>
                </a:moveTo>
                <a:lnTo>
                  <a:pt x="1051" y="571"/>
                </a:lnTo>
                <a:cubicBezTo>
                  <a:pt x="959" y="662"/>
                  <a:pt x="868" y="753"/>
                  <a:pt x="685" y="868"/>
                </a:cubicBezTo>
                <a:cubicBezTo>
                  <a:pt x="777" y="753"/>
                  <a:pt x="868" y="662"/>
                  <a:pt x="1051" y="571"/>
                </a:cubicBezTo>
                <a:close/>
                <a:moveTo>
                  <a:pt x="1347" y="0"/>
                </a:moveTo>
                <a:cubicBezTo>
                  <a:pt x="1256" y="0"/>
                  <a:pt x="1256" y="0"/>
                  <a:pt x="1142" y="91"/>
                </a:cubicBezTo>
                <a:lnTo>
                  <a:pt x="959" y="297"/>
                </a:lnTo>
                <a:cubicBezTo>
                  <a:pt x="868" y="297"/>
                  <a:pt x="868" y="388"/>
                  <a:pt x="777" y="388"/>
                </a:cubicBezTo>
                <a:lnTo>
                  <a:pt x="777" y="479"/>
                </a:lnTo>
                <a:cubicBezTo>
                  <a:pt x="685" y="571"/>
                  <a:pt x="571" y="662"/>
                  <a:pt x="571" y="753"/>
                </a:cubicBezTo>
                <a:cubicBezTo>
                  <a:pt x="480" y="868"/>
                  <a:pt x="389" y="959"/>
                  <a:pt x="389" y="959"/>
                </a:cubicBezTo>
                <a:lnTo>
                  <a:pt x="297" y="1050"/>
                </a:lnTo>
                <a:cubicBezTo>
                  <a:pt x="206" y="1141"/>
                  <a:pt x="115" y="1141"/>
                  <a:pt x="115" y="1141"/>
                </a:cubicBezTo>
                <a:lnTo>
                  <a:pt x="1" y="1233"/>
                </a:lnTo>
                <a:lnTo>
                  <a:pt x="1" y="1324"/>
                </a:lnTo>
                <a:lnTo>
                  <a:pt x="206" y="1324"/>
                </a:lnTo>
                <a:lnTo>
                  <a:pt x="297" y="1438"/>
                </a:lnTo>
                <a:lnTo>
                  <a:pt x="389" y="1529"/>
                </a:lnTo>
                <a:lnTo>
                  <a:pt x="480" y="1529"/>
                </a:lnTo>
                <a:lnTo>
                  <a:pt x="685" y="1712"/>
                </a:lnTo>
                <a:cubicBezTo>
                  <a:pt x="746" y="1712"/>
                  <a:pt x="807" y="1753"/>
                  <a:pt x="868" y="1753"/>
                </a:cubicBezTo>
                <a:cubicBezTo>
                  <a:pt x="898" y="1753"/>
                  <a:pt x="929" y="1742"/>
                  <a:pt x="959" y="1712"/>
                </a:cubicBezTo>
                <a:lnTo>
                  <a:pt x="1051" y="1712"/>
                </a:lnTo>
                <a:cubicBezTo>
                  <a:pt x="1256" y="1712"/>
                  <a:pt x="1347" y="1621"/>
                  <a:pt x="1530" y="1529"/>
                </a:cubicBezTo>
                <a:cubicBezTo>
                  <a:pt x="1530" y="1438"/>
                  <a:pt x="1530" y="1324"/>
                  <a:pt x="1439" y="1324"/>
                </a:cubicBezTo>
                <a:lnTo>
                  <a:pt x="1347" y="1233"/>
                </a:lnTo>
                <a:cubicBezTo>
                  <a:pt x="1256" y="1324"/>
                  <a:pt x="1256" y="1324"/>
                  <a:pt x="1142" y="1438"/>
                </a:cubicBezTo>
                <a:cubicBezTo>
                  <a:pt x="1051" y="1438"/>
                  <a:pt x="1051" y="1438"/>
                  <a:pt x="959" y="1529"/>
                </a:cubicBezTo>
                <a:cubicBezTo>
                  <a:pt x="685" y="1529"/>
                  <a:pt x="571" y="1438"/>
                  <a:pt x="480" y="1233"/>
                </a:cubicBezTo>
                <a:lnTo>
                  <a:pt x="571" y="1233"/>
                </a:lnTo>
                <a:cubicBezTo>
                  <a:pt x="685" y="1141"/>
                  <a:pt x="868" y="1050"/>
                  <a:pt x="1051" y="959"/>
                </a:cubicBezTo>
                <a:cubicBezTo>
                  <a:pt x="1256" y="753"/>
                  <a:pt x="1347" y="662"/>
                  <a:pt x="1439" y="479"/>
                </a:cubicBezTo>
                <a:cubicBezTo>
                  <a:pt x="1530" y="388"/>
                  <a:pt x="1530" y="388"/>
                  <a:pt x="1530" y="297"/>
                </a:cubicBezTo>
                <a:cubicBezTo>
                  <a:pt x="1621" y="183"/>
                  <a:pt x="1530" y="91"/>
                  <a:pt x="1439" y="91"/>
                </a:cubicBezTo>
                <a:cubicBezTo>
                  <a:pt x="1439" y="91"/>
                  <a:pt x="1347" y="91"/>
                  <a:pt x="1347"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5449122" y="3368183"/>
            <a:ext cx="928525" cy="240690"/>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5418668" y="3207734"/>
            <a:ext cx="945351" cy="388310"/>
          </a:xfrm>
          <a:custGeom>
            <a:rect b="b" l="l" r="r" t="t"/>
            <a:pathLst>
              <a:path extrusionOk="0" h="11048" w="26912">
                <a:moveTo>
                  <a:pt x="21593" y="0"/>
                </a:moveTo>
                <a:lnTo>
                  <a:pt x="479" y="959"/>
                </a:lnTo>
                <a:cubicBezTo>
                  <a:pt x="297" y="1050"/>
                  <a:pt x="0" y="1256"/>
                  <a:pt x="0" y="1530"/>
                </a:cubicBezTo>
                <a:lnTo>
                  <a:pt x="479" y="10568"/>
                </a:lnTo>
                <a:cubicBezTo>
                  <a:pt x="479" y="10842"/>
                  <a:pt x="662" y="11048"/>
                  <a:pt x="959" y="11048"/>
                </a:cubicBezTo>
                <a:lnTo>
                  <a:pt x="22072" y="10089"/>
                </a:lnTo>
                <a:cubicBezTo>
                  <a:pt x="22163" y="10089"/>
                  <a:pt x="22255" y="9998"/>
                  <a:pt x="22346" y="9907"/>
                </a:cubicBezTo>
                <a:lnTo>
                  <a:pt x="26728" y="5136"/>
                </a:lnTo>
                <a:cubicBezTo>
                  <a:pt x="26911" y="4953"/>
                  <a:pt x="26820" y="4680"/>
                  <a:pt x="26637" y="4474"/>
                </a:cubicBezTo>
                <a:lnTo>
                  <a:pt x="21890" y="206"/>
                </a:lnTo>
                <a:cubicBezTo>
                  <a:pt x="21775" y="115"/>
                  <a:pt x="21684" y="0"/>
                  <a:pt x="21593" y="0"/>
                </a:cubicBezTo>
                <a:close/>
              </a:path>
            </a:pathLst>
          </a:custGeom>
          <a:solidFill>
            <a:srgbClr val="FF99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5580600" y="3342525"/>
            <a:ext cx="131552" cy="129167"/>
          </a:xfrm>
          <a:custGeom>
            <a:rect b="b" l="l" r="r" t="t"/>
            <a:pathLst>
              <a:path extrusionOk="0" h="3675" w="3745">
                <a:moveTo>
                  <a:pt x="1621" y="822"/>
                </a:moveTo>
                <a:lnTo>
                  <a:pt x="2260" y="2214"/>
                </a:lnTo>
                <a:lnTo>
                  <a:pt x="1051" y="2260"/>
                </a:lnTo>
                <a:lnTo>
                  <a:pt x="1621" y="822"/>
                </a:lnTo>
                <a:close/>
                <a:moveTo>
                  <a:pt x="1667" y="0"/>
                </a:moveTo>
                <a:lnTo>
                  <a:pt x="549" y="2967"/>
                </a:lnTo>
                <a:cubicBezTo>
                  <a:pt x="457" y="3218"/>
                  <a:pt x="366" y="3378"/>
                  <a:pt x="275" y="3469"/>
                </a:cubicBezTo>
                <a:cubicBezTo>
                  <a:pt x="229" y="3515"/>
                  <a:pt x="138" y="3561"/>
                  <a:pt x="1" y="3584"/>
                </a:cubicBezTo>
                <a:lnTo>
                  <a:pt x="1" y="3675"/>
                </a:lnTo>
                <a:lnTo>
                  <a:pt x="1119" y="3629"/>
                </a:lnTo>
                <a:lnTo>
                  <a:pt x="1096" y="3538"/>
                </a:lnTo>
                <a:cubicBezTo>
                  <a:pt x="937" y="3538"/>
                  <a:pt x="822" y="3515"/>
                  <a:pt x="777" y="3469"/>
                </a:cubicBezTo>
                <a:cubicBezTo>
                  <a:pt x="708" y="3447"/>
                  <a:pt x="686" y="3401"/>
                  <a:pt x="686" y="3333"/>
                </a:cubicBezTo>
                <a:cubicBezTo>
                  <a:pt x="686" y="3264"/>
                  <a:pt x="708" y="3173"/>
                  <a:pt x="777" y="3036"/>
                </a:cubicBezTo>
                <a:lnTo>
                  <a:pt x="982" y="2465"/>
                </a:lnTo>
                <a:lnTo>
                  <a:pt x="2352" y="2397"/>
                </a:lnTo>
                <a:lnTo>
                  <a:pt x="2580" y="2899"/>
                </a:lnTo>
                <a:cubicBezTo>
                  <a:pt x="2648" y="3059"/>
                  <a:pt x="2694" y="3196"/>
                  <a:pt x="2694" y="3264"/>
                </a:cubicBezTo>
                <a:cubicBezTo>
                  <a:pt x="2694" y="3310"/>
                  <a:pt x="2671" y="3378"/>
                  <a:pt x="2626" y="3401"/>
                </a:cubicBezTo>
                <a:cubicBezTo>
                  <a:pt x="2580" y="3447"/>
                  <a:pt x="2489" y="3492"/>
                  <a:pt x="2352" y="3492"/>
                </a:cubicBezTo>
                <a:lnTo>
                  <a:pt x="2352" y="3584"/>
                </a:lnTo>
                <a:lnTo>
                  <a:pt x="3744" y="3538"/>
                </a:lnTo>
                <a:lnTo>
                  <a:pt x="3744" y="3447"/>
                </a:lnTo>
                <a:cubicBezTo>
                  <a:pt x="3607" y="3424"/>
                  <a:pt x="3493" y="3401"/>
                  <a:pt x="3402" y="3333"/>
                </a:cubicBezTo>
                <a:cubicBezTo>
                  <a:pt x="3310" y="3264"/>
                  <a:pt x="3219" y="3127"/>
                  <a:pt x="3105" y="2876"/>
                </a:cubicBezTo>
                <a:lnTo>
                  <a:pt x="1758" y="0"/>
                </a:lnTo>
                <a:close/>
              </a:path>
            </a:pathLst>
          </a:custGeom>
          <a:solidFill>
            <a:srgbClr val="FFE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5721738" y="3336093"/>
            <a:ext cx="85816" cy="133209"/>
          </a:xfrm>
          <a:custGeom>
            <a:rect b="b" l="l" r="r" t="t"/>
            <a:pathLst>
              <a:path extrusionOk="0" h="3790" w="2443">
                <a:moveTo>
                  <a:pt x="2100" y="0"/>
                </a:moveTo>
                <a:lnTo>
                  <a:pt x="1986" y="23"/>
                </a:lnTo>
                <a:cubicBezTo>
                  <a:pt x="1986" y="92"/>
                  <a:pt x="1963" y="160"/>
                  <a:pt x="1917" y="183"/>
                </a:cubicBezTo>
                <a:cubicBezTo>
                  <a:pt x="1895" y="206"/>
                  <a:pt x="1872" y="229"/>
                  <a:pt x="1826" y="229"/>
                </a:cubicBezTo>
                <a:cubicBezTo>
                  <a:pt x="1780" y="229"/>
                  <a:pt x="1712" y="206"/>
                  <a:pt x="1621" y="160"/>
                </a:cubicBezTo>
                <a:cubicBezTo>
                  <a:pt x="1392" y="92"/>
                  <a:pt x="1210" y="46"/>
                  <a:pt x="1004" y="46"/>
                </a:cubicBezTo>
                <a:cubicBezTo>
                  <a:pt x="708" y="69"/>
                  <a:pt x="479" y="160"/>
                  <a:pt x="274" y="366"/>
                </a:cubicBezTo>
                <a:cubicBezTo>
                  <a:pt x="91" y="548"/>
                  <a:pt x="0" y="776"/>
                  <a:pt x="23" y="1028"/>
                </a:cubicBezTo>
                <a:cubicBezTo>
                  <a:pt x="23" y="1165"/>
                  <a:pt x="68" y="1301"/>
                  <a:pt x="137" y="1416"/>
                </a:cubicBezTo>
                <a:cubicBezTo>
                  <a:pt x="205" y="1530"/>
                  <a:pt x="297" y="1644"/>
                  <a:pt x="434" y="1735"/>
                </a:cubicBezTo>
                <a:cubicBezTo>
                  <a:pt x="571" y="1826"/>
                  <a:pt x="776" y="1963"/>
                  <a:pt x="1096" y="2123"/>
                </a:cubicBezTo>
                <a:cubicBezTo>
                  <a:pt x="1392" y="2283"/>
                  <a:pt x="1598" y="2374"/>
                  <a:pt x="1666" y="2420"/>
                </a:cubicBezTo>
                <a:cubicBezTo>
                  <a:pt x="1758" y="2511"/>
                  <a:pt x="1849" y="2580"/>
                  <a:pt x="1895" y="2671"/>
                </a:cubicBezTo>
                <a:cubicBezTo>
                  <a:pt x="1940" y="2762"/>
                  <a:pt x="1963" y="2831"/>
                  <a:pt x="1986" y="2922"/>
                </a:cubicBezTo>
                <a:cubicBezTo>
                  <a:pt x="1986" y="3082"/>
                  <a:pt x="1917" y="3219"/>
                  <a:pt x="1803" y="3333"/>
                </a:cubicBezTo>
                <a:cubicBezTo>
                  <a:pt x="1689" y="3470"/>
                  <a:pt x="1506" y="3516"/>
                  <a:pt x="1301" y="3538"/>
                </a:cubicBezTo>
                <a:cubicBezTo>
                  <a:pt x="1118" y="3538"/>
                  <a:pt x="936" y="3516"/>
                  <a:pt x="776" y="3424"/>
                </a:cubicBezTo>
                <a:cubicBezTo>
                  <a:pt x="616" y="3356"/>
                  <a:pt x="502" y="3242"/>
                  <a:pt x="411" y="3127"/>
                </a:cubicBezTo>
                <a:cubicBezTo>
                  <a:pt x="342" y="3013"/>
                  <a:pt x="274" y="2808"/>
                  <a:pt x="205" y="2557"/>
                </a:cubicBezTo>
                <a:lnTo>
                  <a:pt x="114" y="2580"/>
                </a:lnTo>
                <a:lnTo>
                  <a:pt x="160" y="3789"/>
                </a:lnTo>
                <a:lnTo>
                  <a:pt x="251" y="3767"/>
                </a:lnTo>
                <a:cubicBezTo>
                  <a:pt x="274" y="3698"/>
                  <a:pt x="274" y="3630"/>
                  <a:pt x="297" y="3607"/>
                </a:cubicBezTo>
                <a:cubicBezTo>
                  <a:pt x="320" y="3584"/>
                  <a:pt x="365" y="3561"/>
                  <a:pt x="411" y="3561"/>
                </a:cubicBezTo>
                <a:cubicBezTo>
                  <a:pt x="457" y="3561"/>
                  <a:pt x="571" y="3584"/>
                  <a:pt x="730" y="3630"/>
                </a:cubicBezTo>
                <a:cubicBezTo>
                  <a:pt x="913" y="3698"/>
                  <a:pt x="1027" y="3721"/>
                  <a:pt x="1073" y="3721"/>
                </a:cubicBezTo>
                <a:cubicBezTo>
                  <a:pt x="1164" y="3744"/>
                  <a:pt x="1255" y="3744"/>
                  <a:pt x="1370" y="3744"/>
                </a:cubicBezTo>
                <a:cubicBezTo>
                  <a:pt x="1689" y="3721"/>
                  <a:pt x="1940" y="3607"/>
                  <a:pt x="2146" y="3401"/>
                </a:cubicBezTo>
                <a:cubicBezTo>
                  <a:pt x="2351" y="3219"/>
                  <a:pt x="2442" y="2968"/>
                  <a:pt x="2442" y="2717"/>
                </a:cubicBezTo>
                <a:cubicBezTo>
                  <a:pt x="2419" y="2557"/>
                  <a:pt x="2397" y="2443"/>
                  <a:pt x="2305" y="2306"/>
                </a:cubicBezTo>
                <a:cubicBezTo>
                  <a:pt x="2237" y="2192"/>
                  <a:pt x="2146" y="2078"/>
                  <a:pt x="2031" y="1986"/>
                </a:cubicBezTo>
                <a:cubicBezTo>
                  <a:pt x="1895" y="1895"/>
                  <a:pt x="1666" y="1758"/>
                  <a:pt x="1324" y="1598"/>
                </a:cubicBezTo>
                <a:cubicBezTo>
                  <a:pt x="913" y="1393"/>
                  <a:pt x="662" y="1233"/>
                  <a:pt x="548" y="1119"/>
                </a:cubicBezTo>
                <a:cubicBezTo>
                  <a:pt x="479" y="1028"/>
                  <a:pt x="434" y="936"/>
                  <a:pt x="434" y="822"/>
                </a:cubicBezTo>
                <a:cubicBezTo>
                  <a:pt x="411" y="685"/>
                  <a:pt x="479" y="548"/>
                  <a:pt x="593" y="434"/>
                </a:cubicBezTo>
                <a:cubicBezTo>
                  <a:pt x="708" y="320"/>
                  <a:pt x="845" y="274"/>
                  <a:pt x="1027" y="252"/>
                </a:cubicBezTo>
                <a:cubicBezTo>
                  <a:pt x="1187" y="252"/>
                  <a:pt x="1347" y="297"/>
                  <a:pt x="1484" y="366"/>
                </a:cubicBezTo>
                <a:cubicBezTo>
                  <a:pt x="1643" y="434"/>
                  <a:pt x="1758" y="548"/>
                  <a:pt x="1849" y="685"/>
                </a:cubicBezTo>
                <a:cubicBezTo>
                  <a:pt x="1940" y="822"/>
                  <a:pt x="2009" y="1005"/>
                  <a:pt x="2031" y="1233"/>
                </a:cubicBezTo>
                <a:lnTo>
                  <a:pt x="2146" y="1233"/>
                </a:lnTo>
                <a:lnTo>
                  <a:pt x="2100" y="0"/>
                </a:lnTo>
                <a:close/>
              </a:path>
            </a:pathLst>
          </a:custGeom>
          <a:solidFill>
            <a:srgbClr val="FFE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5429065" y="2803396"/>
            <a:ext cx="951780" cy="438078"/>
          </a:xfrm>
          <a:custGeom>
            <a:rect b="b" l="l" r="r" t="t"/>
            <a:pathLst>
              <a:path extrusionOk="0" h="12464" w="27095">
                <a:moveTo>
                  <a:pt x="15590" y="4566"/>
                </a:moveTo>
                <a:lnTo>
                  <a:pt x="16344" y="8081"/>
                </a:lnTo>
                <a:lnTo>
                  <a:pt x="6278" y="10181"/>
                </a:lnTo>
                <a:lnTo>
                  <a:pt x="5502" y="6665"/>
                </a:lnTo>
                <a:lnTo>
                  <a:pt x="15590" y="4566"/>
                </a:lnTo>
                <a:close/>
                <a:moveTo>
                  <a:pt x="21114" y="0"/>
                </a:moveTo>
                <a:lnTo>
                  <a:pt x="480" y="4383"/>
                </a:lnTo>
                <a:cubicBezTo>
                  <a:pt x="183" y="4383"/>
                  <a:pt x="1" y="4657"/>
                  <a:pt x="92" y="4954"/>
                </a:cubicBezTo>
                <a:lnTo>
                  <a:pt x="1621" y="12463"/>
                </a:lnTo>
                <a:lnTo>
                  <a:pt x="13491" y="11892"/>
                </a:lnTo>
                <a:lnTo>
                  <a:pt x="23100" y="9907"/>
                </a:lnTo>
                <a:cubicBezTo>
                  <a:pt x="23305" y="9792"/>
                  <a:pt x="23397" y="9792"/>
                  <a:pt x="23488" y="9610"/>
                </a:cubicBezTo>
                <a:lnTo>
                  <a:pt x="27003" y="4292"/>
                </a:lnTo>
                <a:cubicBezTo>
                  <a:pt x="27094" y="3995"/>
                  <a:pt x="27003" y="3721"/>
                  <a:pt x="26821" y="3630"/>
                </a:cubicBezTo>
                <a:lnTo>
                  <a:pt x="21479" y="92"/>
                </a:lnTo>
                <a:cubicBezTo>
                  <a:pt x="21388" y="0"/>
                  <a:pt x="21297" y="0"/>
                  <a:pt x="21205" y="0"/>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5486005" y="3221371"/>
            <a:ext cx="416963" cy="80242"/>
          </a:xfrm>
          <a:custGeom>
            <a:rect b="b" l="l" r="r" t="t"/>
            <a:pathLst>
              <a:path extrusionOk="0" h="2283" w="11870">
                <a:moveTo>
                  <a:pt x="11870" y="0"/>
                </a:moveTo>
                <a:lnTo>
                  <a:pt x="0" y="571"/>
                </a:lnTo>
                <a:lnTo>
                  <a:pt x="274" y="1895"/>
                </a:lnTo>
                <a:cubicBezTo>
                  <a:pt x="366" y="2192"/>
                  <a:pt x="571" y="2283"/>
                  <a:pt x="754" y="2283"/>
                </a:cubicBezTo>
                <a:lnTo>
                  <a:pt x="936" y="2283"/>
                </a:lnTo>
                <a:lnTo>
                  <a:pt x="11870" y="0"/>
                </a:lnTo>
                <a:close/>
              </a:path>
            </a:pathLst>
          </a:custGeom>
          <a:solidFill>
            <a:srgbClr val="F689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5622295" y="2963845"/>
            <a:ext cx="380887" cy="197388"/>
          </a:xfrm>
          <a:custGeom>
            <a:rect b="b" l="l" r="r" t="t"/>
            <a:pathLst>
              <a:path extrusionOk="0" h="5616" w="10843">
                <a:moveTo>
                  <a:pt x="1" y="1"/>
                </a:moveTo>
                <a:lnTo>
                  <a:pt x="1" y="5616"/>
                </a:lnTo>
                <a:lnTo>
                  <a:pt x="10843" y="5616"/>
                </a:lnTo>
                <a:lnTo>
                  <a:pt x="10843" y="1"/>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5604662" y="3012770"/>
            <a:ext cx="141142" cy="147655"/>
          </a:xfrm>
          <a:custGeom>
            <a:rect b="b" l="l" r="r" t="t"/>
            <a:pathLst>
              <a:path extrusionOk="0" h="4201" w="4018">
                <a:moveTo>
                  <a:pt x="3767" y="1"/>
                </a:moveTo>
                <a:lnTo>
                  <a:pt x="2557" y="252"/>
                </a:lnTo>
                <a:lnTo>
                  <a:pt x="2580" y="343"/>
                </a:lnTo>
                <a:lnTo>
                  <a:pt x="2694" y="320"/>
                </a:lnTo>
                <a:cubicBezTo>
                  <a:pt x="2742" y="304"/>
                  <a:pt x="2788" y="297"/>
                  <a:pt x="2830" y="297"/>
                </a:cubicBezTo>
                <a:cubicBezTo>
                  <a:pt x="2906" y="297"/>
                  <a:pt x="2969" y="322"/>
                  <a:pt x="3013" y="366"/>
                </a:cubicBezTo>
                <a:cubicBezTo>
                  <a:pt x="3082" y="389"/>
                  <a:pt x="3128" y="526"/>
                  <a:pt x="3173" y="731"/>
                </a:cubicBezTo>
                <a:lnTo>
                  <a:pt x="3584" y="2740"/>
                </a:lnTo>
                <a:lnTo>
                  <a:pt x="936" y="594"/>
                </a:lnTo>
                <a:lnTo>
                  <a:pt x="1" y="777"/>
                </a:lnTo>
                <a:lnTo>
                  <a:pt x="23" y="868"/>
                </a:lnTo>
                <a:cubicBezTo>
                  <a:pt x="115" y="845"/>
                  <a:pt x="206" y="845"/>
                  <a:pt x="252" y="845"/>
                </a:cubicBezTo>
                <a:cubicBezTo>
                  <a:pt x="366" y="868"/>
                  <a:pt x="434" y="891"/>
                  <a:pt x="503" y="914"/>
                </a:cubicBezTo>
                <a:cubicBezTo>
                  <a:pt x="548" y="937"/>
                  <a:pt x="640" y="1005"/>
                  <a:pt x="777" y="1096"/>
                </a:cubicBezTo>
                <a:lnTo>
                  <a:pt x="1279" y="3493"/>
                </a:lnTo>
                <a:cubicBezTo>
                  <a:pt x="1324" y="3699"/>
                  <a:pt x="1324" y="3813"/>
                  <a:pt x="1302" y="3881"/>
                </a:cubicBezTo>
                <a:cubicBezTo>
                  <a:pt x="1256" y="3972"/>
                  <a:pt x="1165" y="4041"/>
                  <a:pt x="1028" y="4087"/>
                </a:cubicBezTo>
                <a:lnTo>
                  <a:pt x="891" y="4109"/>
                </a:lnTo>
                <a:lnTo>
                  <a:pt x="914" y="4201"/>
                </a:lnTo>
                <a:lnTo>
                  <a:pt x="2123" y="3950"/>
                </a:lnTo>
                <a:lnTo>
                  <a:pt x="2100" y="3858"/>
                </a:lnTo>
                <a:lnTo>
                  <a:pt x="1986" y="3881"/>
                </a:lnTo>
                <a:cubicBezTo>
                  <a:pt x="1950" y="3887"/>
                  <a:pt x="1915" y="3890"/>
                  <a:pt x="1882" y="3890"/>
                </a:cubicBezTo>
                <a:cubicBezTo>
                  <a:pt x="1791" y="3890"/>
                  <a:pt x="1717" y="3869"/>
                  <a:pt x="1667" y="3835"/>
                </a:cubicBezTo>
                <a:cubicBezTo>
                  <a:pt x="1598" y="3790"/>
                  <a:pt x="1553" y="3653"/>
                  <a:pt x="1507" y="3447"/>
                </a:cubicBezTo>
                <a:lnTo>
                  <a:pt x="1050" y="1325"/>
                </a:lnTo>
                <a:lnTo>
                  <a:pt x="3926" y="3630"/>
                </a:lnTo>
                <a:lnTo>
                  <a:pt x="4018" y="3607"/>
                </a:lnTo>
                <a:lnTo>
                  <a:pt x="3401" y="686"/>
                </a:lnTo>
                <a:cubicBezTo>
                  <a:pt x="3356" y="503"/>
                  <a:pt x="3356" y="366"/>
                  <a:pt x="3379" y="298"/>
                </a:cubicBezTo>
                <a:cubicBezTo>
                  <a:pt x="3424" y="206"/>
                  <a:pt x="3516" y="138"/>
                  <a:pt x="3653" y="115"/>
                </a:cubicBezTo>
                <a:lnTo>
                  <a:pt x="3790" y="92"/>
                </a:lnTo>
                <a:lnTo>
                  <a:pt x="3767" y="1"/>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5743376" y="2991119"/>
            <a:ext cx="122700" cy="141223"/>
          </a:xfrm>
          <a:custGeom>
            <a:rect b="b" l="l" r="r" t="t"/>
            <a:pathLst>
              <a:path extrusionOk="0" h="4018" w="3493">
                <a:moveTo>
                  <a:pt x="2648" y="1"/>
                </a:moveTo>
                <a:lnTo>
                  <a:pt x="0" y="571"/>
                </a:lnTo>
                <a:lnTo>
                  <a:pt x="23" y="662"/>
                </a:lnTo>
                <a:lnTo>
                  <a:pt x="137" y="640"/>
                </a:lnTo>
                <a:cubicBezTo>
                  <a:pt x="187" y="631"/>
                  <a:pt x="234" y="626"/>
                  <a:pt x="277" y="626"/>
                </a:cubicBezTo>
                <a:cubicBezTo>
                  <a:pt x="352" y="626"/>
                  <a:pt x="413" y="642"/>
                  <a:pt x="457" y="685"/>
                </a:cubicBezTo>
                <a:cubicBezTo>
                  <a:pt x="525" y="708"/>
                  <a:pt x="571" y="845"/>
                  <a:pt x="617" y="1073"/>
                </a:cubicBezTo>
                <a:lnTo>
                  <a:pt x="1096" y="3310"/>
                </a:lnTo>
                <a:cubicBezTo>
                  <a:pt x="1119" y="3470"/>
                  <a:pt x="1142" y="3584"/>
                  <a:pt x="1119" y="3653"/>
                </a:cubicBezTo>
                <a:cubicBezTo>
                  <a:pt x="1119" y="3698"/>
                  <a:pt x="1096" y="3767"/>
                  <a:pt x="1050" y="3790"/>
                </a:cubicBezTo>
                <a:cubicBezTo>
                  <a:pt x="982" y="3858"/>
                  <a:pt x="913" y="3881"/>
                  <a:pt x="822" y="3904"/>
                </a:cubicBezTo>
                <a:lnTo>
                  <a:pt x="708" y="3927"/>
                </a:lnTo>
                <a:lnTo>
                  <a:pt x="731" y="4018"/>
                </a:lnTo>
                <a:lnTo>
                  <a:pt x="3378" y="3470"/>
                </a:lnTo>
                <a:lnTo>
                  <a:pt x="3493" y="2534"/>
                </a:lnTo>
                <a:lnTo>
                  <a:pt x="3401" y="2557"/>
                </a:lnTo>
                <a:cubicBezTo>
                  <a:pt x="3333" y="2785"/>
                  <a:pt x="3264" y="2968"/>
                  <a:pt x="3173" y="3105"/>
                </a:cubicBezTo>
                <a:cubicBezTo>
                  <a:pt x="3105" y="3196"/>
                  <a:pt x="3036" y="3265"/>
                  <a:pt x="2945" y="3310"/>
                </a:cubicBezTo>
                <a:cubicBezTo>
                  <a:pt x="2876" y="3356"/>
                  <a:pt x="2739" y="3402"/>
                  <a:pt x="2534" y="3447"/>
                </a:cubicBezTo>
                <a:lnTo>
                  <a:pt x="1963" y="3561"/>
                </a:lnTo>
                <a:cubicBezTo>
                  <a:pt x="1849" y="3584"/>
                  <a:pt x="1781" y="3584"/>
                  <a:pt x="1758" y="3584"/>
                </a:cubicBezTo>
                <a:cubicBezTo>
                  <a:pt x="1712" y="3561"/>
                  <a:pt x="1689" y="3538"/>
                  <a:pt x="1667" y="3516"/>
                </a:cubicBezTo>
                <a:cubicBezTo>
                  <a:pt x="1644" y="3493"/>
                  <a:pt x="1621" y="3402"/>
                  <a:pt x="1575" y="3242"/>
                </a:cubicBezTo>
                <a:lnTo>
                  <a:pt x="1347" y="2100"/>
                </a:lnTo>
                <a:lnTo>
                  <a:pt x="2100" y="1941"/>
                </a:lnTo>
                <a:cubicBezTo>
                  <a:pt x="2213" y="1925"/>
                  <a:pt x="2292" y="1908"/>
                  <a:pt x="2361" y="1908"/>
                </a:cubicBezTo>
                <a:cubicBezTo>
                  <a:pt x="2389" y="1908"/>
                  <a:pt x="2416" y="1911"/>
                  <a:pt x="2443" y="1918"/>
                </a:cubicBezTo>
                <a:cubicBezTo>
                  <a:pt x="2511" y="1941"/>
                  <a:pt x="2580" y="1986"/>
                  <a:pt x="2625" y="2032"/>
                </a:cubicBezTo>
                <a:cubicBezTo>
                  <a:pt x="2648" y="2078"/>
                  <a:pt x="2694" y="2169"/>
                  <a:pt x="2762" y="2352"/>
                </a:cubicBezTo>
                <a:lnTo>
                  <a:pt x="2853" y="2329"/>
                </a:lnTo>
                <a:lnTo>
                  <a:pt x="2602" y="1119"/>
                </a:lnTo>
                <a:lnTo>
                  <a:pt x="2511" y="1142"/>
                </a:lnTo>
                <a:cubicBezTo>
                  <a:pt x="2534" y="1347"/>
                  <a:pt x="2511" y="1484"/>
                  <a:pt x="2443" y="1576"/>
                </a:cubicBezTo>
                <a:cubicBezTo>
                  <a:pt x="2397" y="1667"/>
                  <a:pt x="2260" y="1712"/>
                  <a:pt x="2055" y="1758"/>
                </a:cubicBezTo>
                <a:lnTo>
                  <a:pt x="1301" y="1918"/>
                </a:lnTo>
                <a:lnTo>
                  <a:pt x="1027" y="548"/>
                </a:lnTo>
                <a:lnTo>
                  <a:pt x="1963" y="343"/>
                </a:lnTo>
                <a:cubicBezTo>
                  <a:pt x="2092" y="327"/>
                  <a:pt x="2187" y="311"/>
                  <a:pt x="2256" y="311"/>
                </a:cubicBezTo>
                <a:cubicBezTo>
                  <a:pt x="2284" y="311"/>
                  <a:pt x="2308" y="313"/>
                  <a:pt x="2328" y="320"/>
                </a:cubicBezTo>
                <a:cubicBezTo>
                  <a:pt x="2420" y="320"/>
                  <a:pt x="2511" y="366"/>
                  <a:pt x="2557" y="434"/>
                </a:cubicBezTo>
                <a:cubicBezTo>
                  <a:pt x="2625" y="480"/>
                  <a:pt x="2694" y="594"/>
                  <a:pt x="2762" y="777"/>
                </a:cubicBezTo>
                <a:lnTo>
                  <a:pt x="2853" y="754"/>
                </a:lnTo>
                <a:lnTo>
                  <a:pt x="2648" y="1"/>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5854024" y="2951824"/>
            <a:ext cx="170017" cy="148428"/>
          </a:xfrm>
          <a:custGeom>
            <a:rect b="b" l="l" r="r" t="t"/>
            <a:pathLst>
              <a:path extrusionOk="0" h="4223" w="4840">
                <a:moveTo>
                  <a:pt x="4816" y="0"/>
                </a:moveTo>
                <a:lnTo>
                  <a:pt x="3789" y="228"/>
                </a:lnTo>
                <a:lnTo>
                  <a:pt x="3789" y="320"/>
                </a:lnTo>
                <a:cubicBezTo>
                  <a:pt x="3903" y="297"/>
                  <a:pt x="3995" y="297"/>
                  <a:pt x="4063" y="297"/>
                </a:cubicBezTo>
                <a:cubicBezTo>
                  <a:pt x="4109" y="297"/>
                  <a:pt x="4132" y="320"/>
                  <a:pt x="4177" y="343"/>
                </a:cubicBezTo>
                <a:cubicBezTo>
                  <a:pt x="4200" y="388"/>
                  <a:pt x="4223" y="411"/>
                  <a:pt x="4223" y="457"/>
                </a:cubicBezTo>
                <a:cubicBezTo>
                  <a:pt x="4246" y="548"/>
                  <a:pt x="4246" y="685"/>
                  <a:pt x="4200" y="913"/>
                </a:cubicBezTo>
                <a:lnTo>
                  <a:pt x="3949" y="2967"/>
                </a:lnTo>
                <a:lnTo>
                  <a:pt x="2899" y="1210"/>
                </a:lnTo>
                <a:cubicBezTo>
                  <a:pt x="2762" y="1027"/>
                  <a:pt x="2694" y="867"/>
                  <a:pt x="2694" y="799"/>
                </a:cubicBezTo>
                <a:cubicBezTo>
                  <a:pt x="2671" y="731"/>
                  <a:pt x="2671" y="662"/>
                  <a:pt x="2716" y="616"/>
                </a:cubicBezTo>
                <a:cubicBezTo>
                  <a:pt x="2739" y="571"/>
                  <a:pt x="2808" y="525"/>
                  <a:pt x="2922" y="502"/>
                </a:cubicBezTo>
                <a:lnTo>
                  <a:pt x="3013" y="479"/>
                </a:lnTo>
                <a:lnTo>
                  <a:pt x="2990" y="388"/>
                </a:lnTo>
                <a:lnTo>
                  <a:pt x="1644" y="685"/>
                </a:lnTo>
                <a:lnTo>
                  <a:pt x="1666" y="776"/>
                </a:lnTo>
                <a:cubicBezTo>
                  <a:pt x="1735" y="753"/>
                  <a:pt x="1781" y="753"/>
                  <a:pt x="1803" y="753"/>
                </a:cubicBezTo>
                <a:cubicBezTo>
                  <a:pt x="1849" y="753"/>
                  <a:pt x="1918" y="776"/>
                  <a:pt x="1963" y="799"/>
                </a:cubicBezTo>
                <a:cubicBezTo>
                  <a:pt x="1986" y="799"/>
                  <a:pt x="2032" y="822"/>
                  <a:pt x="2054" y="867"/>
                </a:cubicBezTo>
                <a:cubicBezTo>
                  <a:pt x="2100" y="913"/>
                  <a:pt x="2169" y="982"/>
                  <a:pt x="2214" y="1050"/>
                </a:cubicBezTo>
                <a:lnTo>
                  <a:pt x="2351" y="1278"/>
                </a:lnTo>
                <a:lnTo>
                  <a:pt x="2511" y="1529"/>
                </a:lnTo>
                <a:lnTo>
                  <a:pt x="2283" y="3310"/>
                </a:lnTo>
                <a:lnTo>
                  <a:pt x="1210" y="1507"/>
                </a:lnTo>
                <a:cubicBezTo>
                  <a:pt x="1073" y="1324"/>
                  <a:pt x="1004" y="1187"/>
                  <a:pt x="1004" y="1119"/>
                </a:cubicBezTo>
                <a:cubicBezTo>
                  <a:pt x="982" y="1073"/>
                  <a:pt x="1004" y="1004"/>
                  <a:pt x="1050" y="959"/>
                </a:cubicBezTo>
                <a:cubicBezTo>
                  <a:pt x="1073" y="913"/>
                  <a:pt x="1141" y="867"/>
                  <a:pt x="1233" y="867"/>
                </a:cubicBezTo>
                <a:lnTo>
                  <a:pt x="1301" y="845"/>
                </a:lnTo>
                <a:lnTo>
                  <a:pt x="1278" y="753"/>
                </a:lnTo>
                <a:lnTo>
                  <a:pt x="0" y="1027"/>
                </a:lnTo>
                <a:lnTo>
                  <a:pt x="23" y="1119"/>
                </a:lnTo>
                <a:cubicBezTo>
                  <a:pt x="69" y="1107"/>
                  <a:pt x="114" y="1101"/>
                  <a:pt x="157" y="1101"/>
                </a:cubicBezTo>
                <a:cubicBezTo>
                  <a:pt x="200" y="1101"/>
                  <a:pt x="240" y="1107"/>
                  <a:pt x="274" y="1119"/>
                </a:cubicBezTo>
                <a:cubicBezTo>
                  <a:pt x="320" y="1141"/>
                  <a:pt x="388" y="1164"/>
                  <a:pt x="434" y="1233"/>
                </a:cubicBezTo>
                <a:cubicBezTo>
                  <a:pt x="457" y="1256"/>
                  <a:pt x="548" y="1370"/>
                  <a:pt x="662" y="1575"/>
                </a:cubicBezTo>
                <a:lnTo>
                  <a:pt x="2283" y="4223"/>
                </a:lnTo>
                <a:lnTo>
                  <a:pt x="2374" y="4200"/>
                </a:lnTo>
                <a:lnTo>
                  <a:pt x="2694" y="1826"/>
                </a:lnTo>
                <a:lnTo>
                  <a:pt x="3949" y="3880"/>
                </a:lnTo>
                <a:lnTo>
                  <a:pt x="4063" y="3858"/>
                </a:lnTo>
                <a:lnTo>
                  <a:pt x="4428" y="867"/>
                </a:lnTo>
                <a:cubicBezTo>
                  <a:pt x="4451" y="639"/>
                  <a:pt x="4474" y="479"/>
                  <a:pt x="4497" y="411"/>
                </a:cubicBezTo>
                <a:cubicBezTo>
                  <a:pt x="4542" y="320"/>
                  <a:pt x="4565" y="251"/>
                  <a:pt x="4634" y="206"/>
                </a:cubicBezTo>
                <a:cubicBezTo>
                  <a:pt x="4679" y="160"/>
                  <a:pt x="4748" y="114"/>
                  <a:pt x="4839" y="91"/>
                </a:cubicBezTo>
                <a:lnTo>
                  <a:pt x="4816"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5415436" y="2788775"/>
            <a:ext cx="952588" cy="499200"/>
          </a:xfrm>
          <a:custGeom>
            <a:rect b="b" l="l" r="r" t="t"/>
            <a:pathLst>
              <a:path extrusionOk="0" h="14203" w="27118">
                <a:moveTo>
                  <a:pt x="21179" y="1"/>
                </a:moveTo>
                <a:cubicBezTo>
                  <a:pt x="21134" y="1"/>
                  <a:pt x="21084" y="13"/>
                  <a:pt x="21023" y="51"/>
                </a:cubicBezTo>
                <a:lnTo>
                  <a:pt x="389" y="4320"/>
                </a:lnTo>
                <a:cubicBezTo>
                  <a:pt x="183" y="4411"/>
                  <a:pt x="1" y="4708"/>
                  <a:pt x="1" y="4890"/>
                </a:cubicBezTo>
                <a:lnTo>
                  <a:pt x="1895" y="13838"/>
                </a:lnTo>
                <a:cubicBezTo>
                  <a:pt x="2009" y="14112"/>
                  <a:pt x="2192" y="14203"/>
                  <a:pt x="2466" y="14203"/>
                </a:cubicBezTo>
                <a:lnTo>
                  <a:pt x="23123" y="9843"/>
                </a:lnTo>
                <a:cubicBezTo>
                  <a:pt x="23214" y="9843"/>
                  <a:pt x="23397" y="9752"/>
                  <a:pt x="23397" y="9638"/>
                </a:cubicBezTo>
                <a:lnTo>
                  <a:pt x="26912" y="4228"/>
                </a:lnTo>
                <a:cubicBezTo>
                  <a:pt x="27117" y="4046"/>
                  <a:pt x="27003" y="3749"/>
                  <a:pt x="26820" y="3566"/>
                </a:cubicBezTo>
                <a:lnTo>
                  <a:pt x="21411" y="51"/>
                </a:lnTo>
                <a:cubicBezTo>
                  <a:pt x="21335" y="51"/>
                  <a:pt x="21269" y="1"/>
                  <a:pt x="21179" y="1"/>
                </a:cubicBezTo>
                <a:close/>
              </a:path>
            </a:pathLst>
          </a:custGeom>
          <a:solidFill>
            <a:srgbClr val="7AD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5591033" y="2999133"/>
            <a:ext cx="141142" cy="147655"/>
          </a:xfrm>
          <a:custGeom>
            <a:rect b="b" l="l" r="r" t="t"/>
            <a:pathLst>
              <a:path extrusionOk="0" h="4201" w="4018">
                <a:moveTo>
                  <a:pt x="3767" y="1"/>
                </a:moveTo>
                <a:lnTo>
                  <a:pt x="2557" y="252"/>
                </a:lnTo>
                <a:lnTo>
                  <a:pt x="2580" y="343"/>
                </a:lnTo>
                <a:lnTo>
                  <a:pt x="2717" y="320"/>
                </a:lnTo>
                <a:cubicBezTo>
                  <a:pt x="2758" y="312"/>
                  <a:pt x="2800" y="307"/>
                  <a:pt x="2841" y="307"/>
                </a:cubicBezTo>
                <a:cubicBezTo>
                  <a:pt x="2911" y="307"/>
                  <a:pt x="2978" y="323"/>
                  <a:pt x="3036" y="366"/>
                </a:cubicBezTo>
                <a:cubicBezTo>
                  <a:pt x="3082" y="412"/>
                  <a:pt x="3128" y="526"/>
                  <a:pt x="3173" y="754"/>
                </a:cubicBezTo>
                <a:lnTo>
                  <a:pt x="3607" y="2740"/>
                </a:lnTo>
                <a:lnTo>
                  <a:pt x="936" y="594"/>
                </a:lnTo>
                <a:lnTo>
                  <a:pt x="0" y="800"/>
                </a:lnTo>
                <a:lnTo>
                  <a:pt x="23" y="891"/>
                </a:lnTo>
                <a:cubicBezTo>
                  <a:pt x="104" y="875"/>
                  <a:pt x="162" y="859"/>
                  <a:pt x="205" y="859"/>
                </a:cubicBezTo>
                <a:cubicBezTo>
                  <a:pt x="223" y="859"/>
                  <a:pt x="238" y="861"/>
                  <a:pt x="252" y="868"/>
                </a:cubicBezTo>
                <a:cubicBezTo>
                  <a:pt x="366" y="868"/>
                  <a:pt x="434" y="891"/>
                  <a:pt x="503" y="914"/>
                </a:cubicBezTo>
                <a:cubicBezTo>
                  <a:pt x="571" y="937"/>
                  <a:pt x="662" y="1005"/>
                  <a:pt x="777" y="1096"/>
                </a:cubicBezTo>
                <a:lnTo>
                  <a:pt x="1279" y="3493"/>
                </a:lnTo>
                <a:cubicBezTo>
                  <a:pt x="1324" y="3699"/>
                  <a:pt x="1347" y="3835"/>
                  <a:pt x="1302" y="3881"/>
                </a:cubicBezTo>
                <a:cubicBezTo>
                  <a:pt x="1279" y="3995"/>
                  <a:pt x="1165" y="4064"/>
                  <a:pt x="1028" y="4087"/>
                </a:cubicBezTo>
                <a:lnTo>
                  <a:pt x="913" y="4109"/>
                </a:lnTo>
                <a:lnTo>
                  <a:pt x="936" y="4201"/>
                </a:lnTo>
                <a:lnTo>
                  <a:pt x="2123" y="3950"/>
                </a:lnTo>
                <a:lnTo>
                  <a:pt x="2100" y="3858"/>
                </a:lnTo>
                <a:lnTo>
                  <a:pt x="1986" y="3881"/>
                </a:lnTo>
                <a:cubicBezTo>
                  <a:pt x="1936" y="3889"/>
                  <a:pt x="1889" y="3895"/>
                  <a:pt x="1846" y="3895"/>
                </a:cubicBezTo>
                <a:cubicBezTo>
                  <a:pt x="1772" y="3895"/>
                  <a:pt x="1710" y="3879"/>
                  <a:pt x="1667" y="3835"/>
                </a:cubicBezTo>
                <a:cubicBezTo>
                  <a:pt x="1598" y="3790"/>
                  <a:pt x="1553" y="3676"/>
                  <a:pt x="1507" y="3447"/>
                </a:cubicBezTo>
                <a:lnTo>
                  <a:pt x="1073" y="1325"/>
                </a:lnTo>
                <a:lnTo>
                  <a:pt x="3926" y="3630"/>
                </a:lnTo>
                <a:lnTo>
                  <a:pt x="4018" y="3607"/>
                </a:lnTo>
                <a:lnTo>
                  <a:pt x="3401" y="708"/>
                </a:lnTo>
                <a:cubicBezTo>
                  <a:pt x="3356" y="503"/>
                  <a:pt x="3356" y="389"/>
                  <a:pt x="3379" y="320"/>
                </a:cubicBezTo>
                <a:cubicBezTo>
                  <a:pt x="3424" y="206"/>
                  <a:pt x="3516" y="138"/>
                  <a:pt x="3675" y="115"/>
                </a:cubicBezTo>
                <a:lnTo>
                  <a:pt x="3789" y="92"/>
                </a:lnTo>
                <a:lnTo>
                  <a:pt x="3767" y="1"/>
                </a:lnTo>
                <a:close/>
              </a:path>
            </a:pathLst>
          </a:custGeom>
          <a:solidFill>
            <a:srgbClr val="E9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5729747" y="2978291"/>
            <a:ext cx="123508" cy="141223"/>
          </a:xfrm>
          <a:custGeom>
            <a:rect b="b" l="l" r="r" t="t"/>
            <a:pathLst>
              <a:path extrusionOk="0" h="4018" w="3516">
                <a:moveTo>
                  <a:pt x="2671" y="0"/>
                </a:moveTo>
                <a:lnTo>
                  <a:pt x="0" y="548"/>
                </a:lnTo>
                <a:lnTo>
                  <a:pt x="23" y="639"/>
                </a:lnTo>
                <a:lnTo>
                  <a:pt x="137" y="617"/>
                </a:lnTo>
                <a:cubicBezTo>
                  <a:pt x="196" y="608"/>
                  <a:pt x="245" y="603"/>
                  <a:pt x="288" y="603"/>
                </a:cubicBezTo>
                <a:cubicBezTo>
                  <a:pt x="364" y="603"/>
                  <a:pt x="422" y="619"/>
                  <a:pt x="480" y="662"/>
                </a:cubicBezTo>
                <a:cubicBezTo>
                  <a:pt x="525" y="708"/>
                  <a:pt x="571" y="822"/>
                  <a:pt x="617" y="1050"/>
                </a:cubicBezTo>
                <a:lnTo>
                  <a:pt x="1096" y="3287"/>
                </a:lnTo>
                <a:cubicBezTo>
                  <a:pt x="1142" y="3470"/>
                  <a:pt x="1142" y="3584"/>
                  <a:pt x="1142" y="3630"/>
                </a:cubicBezTo>
                <a:cubicBezTo>
                  <a:pt x="1119" y="3698"/>
                  <a:pt x="1096" y="3744"/>
                  <a:pt x="1050" y="3789"/>
                </a:cubicBezTo>
                <a:cubicBezTo>
                  <a:pt x="982" y="3835"/>
                  <a:pt x="913" y="3881"/>
                  <a:pt x="845" y="3881"/>
                </a:cubicBezTo>
                <a:lnTo>
                  <a:pt x="708" y="3903"/>
                </a:lnTo>
                <a:lnTo>
                  <a:pt x="731" y="4018"/>
                </a:lnTo>
                <a:lnTo>
                  <a:pt x="3401" y="3447"/>
                </a:lnTo>
                <a:lnTo>
                  <a:pt x="3515" y="2511"/>
                </a:lnTo>
                <a:lnTo>
                  <a:pt x="3401" y="2534"/>
                </a:lnTo>
                <a:cubicBezTo>
                  <a:pt x="3333" y="2785"/>
                  <a:pt x="3264" y="2945"/>
                  <a:pt x="3173" y="3082"/>
                </a:cubicBezTo>
                <a:cubicBezTo>
                  <a:pt x="3127" y="3173"/>
                  <a:pt x="3036" y="3242"/>
                  <a:pt x="2968" y="3287"/>
                </a:cubicBezTo>
                <a:cubicBezTo>
                  <a:pt x="2876" y="3333"/>
                  <a:pt x="2739" y="3378"/>
                  <a:pt x="2557" y="3424"/>
                </a:cubicBezTo>
                <a:lnTo>
                  <a:pt x="1963" y="3561"/>
                </a:lnTo>
                <a:cubicBezTo>
                  <a:pt x="1902" y="3561"/>
                  <a:pt x="1852" y="3571"/>
                  <a:pt x="1811" y="3571"/>
                </a:cubicBezTo>
                <a:cubicBezTo>
                  <a:pt x="1791" y="3571"/>
                  <a:pt x="1773" y="3569"/>
                  <a:pt x="1758" y="3561"/>
                </a:cubicBezTo>
                <a:cubicBezTo>
                  <a:pt x="1712" y="3561"/>
                  <a:pt x="1689" y="3538"/>
                  <a:pt x="1667" y="3493"/>
                </a:cubicBezTo>
                <a:cubicBezTo>
                  <a:pt x="1644" y="3470"/>
                  <a:pt x="1621" y="3378"/>
                  <a:pt x="1598" y="3219"/>
                </a:cubicBezTo>
                <a:lnTo>
                  <a:pt x="1347" y="2077"/>
                </a:lnTo>
                <a:lnTo>
                  <a:pt x="2123" y="1918"/>
                </a:lnTo>
                <a:cubicBezTo>
                  <a:pt x="2191" y="1906"/>
                  <a:pt x="2254" y="1901"/>
                  <a:pt x="2308" y="1901"/>
                </a:cubicBezTo>
                <a:cubicBezTo>
                  <a:pt x="2363" y="1901"/>
                  <a:pt x="2408" y="1906"/>
                  <a:pt x="2443" y="1918"/>
                </a:cubicBezTo>
                <a:cubicBezTo>
                  <a:pt x="2511" y="1918"/>
                  <a:pt x="2580" y="1963"/>
                  <a:pt x="2625" y="2009"/>
                </a:cubicBezTo>
                <a:cubicBezTo>
                  <a:pt x="2648" y="2055"/>
                  <a:pt x="2694" y="2169"/>
                  <a:pt x="2762" y="2329"/>
                </a:cubicBezTo>
                <a:lnTo>
                  <a:pt x="2853" y="2306"/>
                </a:lnTo>
                <a:lnTo>
                  <a:pt x="2602" y="1096"/>
                </a:lnTo>
                <a:lnTo>
                  <a:pt x="2511" y="1119"/>
                </a:lnTo>
                <a:cubicBezTo>
                  <a:pt x="2534" y="1324"/>
                  <a:pt x="2511" y="1461"/>
                  <a:pt x="2443" y="1575"/>
                </a:cubicBezTo>
                <a:cubicBezTo>
                  <a:pt x="2397" y="1644"/>
                  <a:pt x="2260" y="1689"/>
                  <a:pt x="2077" y="1735"/>
                </a:cubicBezTo>
                <a:lnTo>
                  <a:pt x="1324" y="1895"/>
                </a:lnTo>
                <a:lnTo>
                  <a:pt x="1027" y="525"/>
                </a:lnTo>
                <a:lnTo>
                  <a:pt x="1963" y="343"/>
                </a:lnTo>
                <a:cubicBezTo>
                  <a:pt x="2097" y="309"/>
                  <a:pt x="2194" y="288"/>
                  <a:pt x="2272" y="288"/>
                </a:cubicBezTo>
                <a:cubicBezTo>
                  <a:pt x="2301" y="288"/>
                  <a:pt x="2327" y="291"/>
                  <a:pt x="2351" y="297"/>
                </a:cubicBezTo>
                <a:cubicBezTo>
                  <a:pt x="2443" y="320"/>
                  <a:pt x="2511" y="343"/>
                  <a:pt x="2557" y="411"/>
                </a:cubicBezTo>
                <a:cubicBezTo>
                  <a:pt x="2625" y="480"/>
                  <a:pt x="2694" y="594"/>
                  <a:pt x="2762" y="754"/>
                </a:cubicBezTo>
                <a:lnTo>
                  <a:pt x="2853" y="731"/>
                </a:lnTo>
                <a:lnTo>
                  <a:pt x="2671" y="0"/>
                </a:lnTo>
                <a:close/>
              </a:path>
            </a:pathLst>
          </a:custGeom>
          <a:solidFill>
            <a:srgbClr val="E9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5840395" y="2938960"/>
            <a:ext cx="170017" cy="148463"/>
          </a:xfrm>
          <a:custGeom>
            <a:rect b="b" l="l" r="r" t="t"/>
            <a:pathLst>
              <a:path extrusionOk="0" h="4224" w="4840">
                <a:moveTo>
                  <a:pt x="4816" y="1"/>
                </a:moveTo>
                <a:lnTo>
                  <a:pt x="3789" y="206"/>
                </a:lnTo>
                <a:lnTo>
                  <a:pt x="3812" y="298"/>
                </a:lnTo>
                <a:cubicBezTo>
                  <a:pt x="3858" y="286"/>
                  <a:pt x="3903" y="281"/>
                  <a:pt x="3946" y="281"/>
                </a:cubicBezTo>
                <a:cubicBezTo>
                  <a:pt x="3989" y="281"/>
                  <a:pt x="4029" y="286"/>
                  <a:pt x="4063" y="298"/>
                </a:cubicBezTo>
                <a:cubicBezTo>
                  <a:pt x="4109" y="298"/>
                  <a:pt x="4154" y="320"/>
                  <a:pt x="4177" y="343"/>
                </a:cubicBezTo>
                <a:cubicBezTo>
                  <a:pt x="4200" y="366"/>
                  <a:pt x="4223" y="412"/>
                  <a:pt x="4246" y="435"/>
                </a:cubicBezTo>
                <a:cubicBezTo>
                  <a:pt x="4246" y="526"/>
                  <a:pt x="4246" y="686"/>
                  <a:pt x="4223" y="891"/>
                </a:cubicBezTo>
                <a:lnTo>
                  <a:pt x="3949" y="2945"/>
                </a:lnTo>
                <a:lnTo>
                  <a:pt x="2899" y="1211"/>
                </a:lnTo>
                <a:cubicBezTo>
                  <a:pt x="2785" y="1005"/>
                  <a:pt x="2716" y="868"/>
                  <a:pt x="2694" y="777"/>
                </a:cubicBezTo>
                <a:cubicBezTo>
                  <a:pt x="2671" y="709"/>
                  <a:pt x="2694" y="640"/>
                  <a:pt x="2716" y="594"/>
                </a:cubicBezTo>
                <a:cubicBezTo>
                  <a:pt x="2762" y="549"/>
                  <a:pt x="2830" y="503"/>
                  <a:pt x="2922" y="503"/>
                </a:cubicBezTo>
                <a:lnTo>
                  <a:pt x="3013" y="480"/>
                </a:lnTo>
                <a:lnTo>
                  <a:pt x="2990" y="389"/>
                </a:lnTo>
                <a:lnTo>
                  <a:pt x="1644" y="663"/>
                </a:lnTo>
                <a:lnTo>
                  <a:pt x="1666" y="754"/>
                </a:lnTo>
                <a:cubicBezTo>
                  <a:pt x="1735" y="731"/>
                  <a:pt x="1781" y="731"/>
                  <a:pt x="1826" y="731"/>
                </a:cubicBezTo>
                <a:cubicBezTo>
                  <a:pt x="1872" y="754"/>
                  <a:pt x="1917" y="754"/>
                  <a:pt x="1963" y="777"/>
                </a:cubicBezTo>
                <a:cubicBezTo>
                  <a:pt x="2009" y="800"/>
                  <a:pt x="2032" y="823"/>
                  <a:pt x="2054" y="845"/>
                </a:cubicBezTo>
                <a:cubicBezTo>
                  <a:pt x="2123" y="891"/>
                  <a:pt x="2169" y="960"/>
                  <a:pt x="2237" y="1051"/>
                </a:cubicBezTo>
                <a:lnTo>
                  <a:pt x="2351" y="1256"/>
                </a:lnTo>
                <a:lnTo>
                  <a:pt x="2511" y="1530"/>
                </a:lnTo>
                <a:lnTo>
                  <a:pt x="2306" y="3288"/>
                </a:lnTo>
                <a:lnTo>
                  <a:pt x="1210" y="1507"/>
                </a:lnTo>
                <a:cubicBezTo>
                  <a:pt x="1096" y="1302"/>
                  <a:pt x="1027" y="1165"/>
                  <a:pt x="1004" y="1119"/>
                </a:cubicBezTo>
                <a:cubicBezTo>
                  <a:pt x="1004" y="1051"/>
                  <a:pt x="1004" y="1005"/>
                  <a:pt x="1050" y="960"/>
                </a:cubicBezTo>
                <a:cubicBezTo>
                  <a:pt x="1096" y="891"/>
                  <a:pt x="1141" y="868"/>
                  <a:pt x="1233" y="845"/>
                </a:cubicBezTo>
                <a:lnTo>
                  <a:pt x="1301" y="823"/>
                </a:lnTo>
                <a:lnTo>
                  <a:pt x="1278" y="731"/>
                </a:lnTo>
                <a:lnTo>
                  <a:pt x="0" y="1005"/>
                </a:lnTo>
                <a:lnTo>
                  <a:pt x="23" y="1097"/>
                </a:lnTo>
                <a:cubicBezTo>
                  <a:pt x="69" y="1085"/>
                  <a:pt x="114" y="1079"/>
                  <a:pt x="157" y="1079"/>
                </a:cubicBezTo>
                <a:cubicBezTo>
                  <a:pt x="200" y="1079"/>
                  <a:pt x="240" y="1085"/>
                  <a:pt x="274" y="1097"/>
                </a:cubicBezTo>
                <a:cubicBezTo>
                  <a:pt x="343" y="1119"/>
                  <a:pt x="388" y="1165"/>
                  <a:pt x="434" y="1211"/>
                </a:cubicBezTo>
                <a:cubicBezTo>
                  <a:pt x="479" y="1256"/>
                  <a:pt x="548" y="1370"/>
                  <a:pt x="662" y="1553"/>
                </a:cubicBezTo>
                <a:lnTo>
                  <a:pt x="2306" y="4224"/>
                </a:lnTo>
                <a:lnTo>
                  <a:pt x="2397" y="4201"/>
                </a:lnTo>
                <a:lnTo>
                  <a:pt x="2716" y="1827"/>
                </a:lnTo>
                <a:lnTo>
                  <a:pt x="3949" y="3858"/>
                </a:lnTo>
                <a:lnTo>
                  <a:pt x="4063" y="3836"/>
                </a:lnTo>
                <a:lnTo>
                  <a:pt x="4428" y="845"/>
                </a:lnTo>
                <a:cubicBezTo>
                  <a:pt x="4474" y="617"/>
                  <a:pt x="4497" y="457"/>
                  <a:pt x="4497" y="389"/>
                </a:cubicBezTo>
                <a:cubicBezTo>
                  <a:pt x="4542" y="298"/>
                  <a:pt x="4588" y="229"/>
                  <a:pt x="4634" y="184"/>
                </a:cubicBezTo>
                <a:cubicBezTo>
                  <a:pt x="4679" y="138"/>
                  <a:pt x="4748" y="115"/>
                  <a:pt x="4839" y="92"/>
                </a:cubicBezTo>
                <a:lnTo>
                  <a:pt x="4816" y="1"/>
                </a:lnTo>
                <a:close/>
              </a:path>
            </a:pathLst>
          </a:custGeom>
          <a:solidFill>
            <a:srgbClr val="E9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5401807" y="4157597"/>
            <a:ext cx="949356" cy="418009"/>
          </a:xfrm>
          <a:custGeom>
            <a:rect b="b" l="l" r="r" t="t"/>
            <a:pathLst>
              <a:path extrusionOk="0" h="11893" w="27026">
                <a:moveTo>
                  <a:pt x="5821" y="3424"/>
                </a:moveTo>
                <a:lnTo>
                  <a:pt x="15316" y="4269"/>
                </a:lnTo>
                <a:lnTo>
                  <a:pt x="15043" y="8172"/>
                </a:lnTo>
                <a:lnTo>
                  <a:pt x="5433" y="7327"/>
                </a:lnTo>
                <a:lnTo>
                  <a:pt x="5821" y="3424"/>
                </a:lnTo>
                <a:close/>
                <a:moveTo>
                  <a:pt x="1347" y="0"/>
                </a:moveTo>
                <a:cubicBezTo>
                  <a:pt x="1051" y="0"/>
                  <a:pt x="868" y="183"/>
                  <a:pt x="868" y="366"/>
                </a:cubicBezTo>
                <a:lnTo>
                  <a:pt x="1" y="9404"/>
                </a:lnTo>
                <a:cubicBezTo>
                  <a:pt x="1" y="9701"/>
                  <a:pt x="206" y="9975"/>
                  <a:pt x="480" y="9975"/>
                </a:cubicBezTo>
                <a:lnTo>
                  <a:pt x="21502" y="11778"/>
                </a:lnTo>
                <a:lnTo>
                  <a:pt x="21502" y="11892"/>
                </a:lnTo>
                <a:cubicBezTo>
                  <a:pt x="21593" y="11892"/>
                  <a:pt x="21799" y="11778"/>
                  <a:pt x="21890" y="11687"/>
                </a:cubicBezTo>
                <a:lnTo>
                  <a:pt x="26729" y="7601"/>
                </a:lnTo>
                <a:cubicBezTo>
                  <a:pt x="27026" y="7419"/>
                  <a:pt x="27026" y="7122"/>
                  <a:pt x="26820" y="6939"/>
                </a:cubicBezTo>
                <a:lnTo>
                  <a:pt x="22735" y="1986"/>
                </a:lnTo>
                <a:cubicBezTo>
                  <a:pt x="22643" y="1895"/>
                  <a:pt x="22461" y="1804"/>
                  <a:pt x="22370" y="1804"/>
                </a:cubicBezTo>
                <a:lnTo>
                  <a:pt x="1347"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5592649" y="4277942"/>
            <a:ext cx="347200" cy="166880"/>
          </a:xfrm>
          <a:custGeom>
            <a:rect b="b" l="l" r="r" t="t"/>
            <a:pathLst>
              <a:path extrusionOk="0" h="4748" w="9884">
                <a:moveTo>
                  <a:pt x="0" y="0"/>
                </a:moveTo>
                <a:lnTo>
                  <a:pt x="0" y="4748"/>
                </a:lnTo>
                <a:lnTo>
                  <a:pt x="9883" y="4748"/>
                </a:lnTo>
                <a:lnTo>
                  <a:pt x="9883"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5606278" y="4288381"/>
            <a:ext cx="105066" cy="129975"/>
          </a:xfrm>
          <a:custGeom>
            <a:rect b="b" l="l" r="r" t="t"/>
            <a:pathLst>
              <a:path extrusionOk="0" h="3698" w="2991">
                <a:moveTo>
                  <a:pt x="114" y="0"/>
                </a:moveTo>
                <a:lnTo>
                  <a:pt x="0" y="822"/>
                </a:lnTo>
                <a:lnTo>
                  <a:pt x="114" y="822"/>
                </a:lnTo>
                <a:cubicBezTo>
                  <a:pt x="137" y="662"/>
                  <a:pt x="183" y="548"/>
                  <a:pt x="251" y="457"/>
                </a:cubicBezTo>
                <a:cubicBezTo>
                  <a:pt x="320" y="365"/>
                  <a:pt x="411" y="320"/>
                  <a:pt x="502" y="297"/>
                </a:cubicBezTo>
                <a:cubicBezTo>
                  <a:pt x="537" y="285"/>
                  <a:pt x="582" y="280"/>
                  <a:pt x="639" y="280"/>
                </a:cubicBezTo>
                <a:cubicBezTo>
                  <a:pt x="696" y="280"/>
                  <a:pt x="765" y="285"/>
                  <a:pt x="845" y="297"/>
                </a:cubicBezTo>
                <a:lnTo>
                  <a:pt x="1278" y="320"/>
                </a:lnTo>
                <a:lnTo>
                  <a:pt x="1050" y="3013"/>
                </a:lnTo>
                <a:cubicBezTo>
                  <a:pt x="1027" y="3218"/>
                  <a:pt x="982" y="3332"/>
                  <a:pt x="959" y="3378"/>
                </a:cubicBezTo>
                <a:cubicBezTo>
                  <a:pt x="883" y="3454"/>
                  <a:pt x="808" y="3498"/>
                  <a:pt x="693" y="3498"/>
                </a:cubicBezTo>
                <a:cubicBezTo>
                  <a:pt x="669" y="3498"/>
                  <a:pt x="644" y="3496"/>
                  <a:pt x="616" y="3492"/>
                </a:cubicBezTo>
                <a:lnTo>
                  <a:pt x="502" y="3469"/>
                </a:lnTo>
                <a:lnTo>
                  <a:pt x="479" y="3584"/>
                </a:lnTo>
                <a:lnTo>
                  <a:pt x="1986" y="3698"/>
                </a:lnTo>
                <a:lnTo>
                  <a:pt x="1986" y="3606"/>
                </a:lnTo>
                <a:lnTo>
                  <a:pt x="1872" y="3606"/>
                </a:lnTo>
                <a:cubicBezTo>
                  <a:pt x="1735" y="3584"/>
                  <a:pt x="1621" y="3538"/>
                  <a:pt x="1575" y="3469"/>
                </a:cubicBezTo>
                <a:cubicBezTo>
                  <a:pt x="1529" y="3401"/>
                  <a:pt x="1507" y="3264"/>
                  <a:pt x="1529" y="3059"/>
                </a:cubicBezTo>
                <a:lnTo>
                  <a:pt x="1781" y="365"/>
                </a:lnTo>
                <a:lnTo>
                  <a:pt x="2260" y="411"/>
                </a:lnTo>
                <a:cubicBezTo>
                  <a:pt x="2420" y="434"/>
                  <a:pt x="2534" y="457"/>
                  <a:pt x="2602" y="525"/>
                </a:cubicBezTo>
                <a:cubicBezTo>
                  <a:pt x="2694" y="571"/>
                  <a:pt x="2762" y="639"/>
                  <a:pt x="2808" y="753"/>
                </a:cubicBezTo>
                <a:cubicBezTo>
                  <a:pt x="2830" y="822"/>
                  <a:pt x="2853" y="936"/>
                  <a:pt x="2853" y="1073"/>
                </a:cubicBezTo>
                <a:lnTo>
                  <a:pt x="2967" y="1073"/>
                </a:lnTo>
                <a:lnTo>
                  <a:pt x="2990" y="251"/>
                </a:lnTo>
                <a:lnTo>
                  <a:pt x="114"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5714502" y="4338713"/>
            <a:ext cx="76192" cy="90083"/>
          </a:xfrm>
          <a:custGeom>
            <a:rect b="b" l="l" r="r" t="t"/>
            <a:pathLst>
              <a:path extrusionOk="0" h="2563" w="2169">
                <a:moveTo>
                  <a:pt x="1416" y="1079"/>
                </a:moveTo>
                <a:lnTo>
                  <a:pt x="1324" y="1969"/>
                </a:lnTo>
                <a:cubicBezTo>
                  <a:pt x="1096" y="2129"/>
                  <a:pt x="914" y="2197"/>
                  <a:pt x="799" y="2197"/>
                </a:cubicBezTo>
                <a:cubicBezTo>
                  <a:pt x="685" y="2174"/>
                  <a:pt x="617" y="2129"/>
                  <a:pt x="548" y="2037"/>
                </a:cubicBezTo>
                <a:cubicBezTo>
                  <a:pt x="480" y="1946"/>
                  <a:pt x="457" y="1855"/>
                  <a:pt x="457" y="1718"/>
                </a:cubicBezTo>
                <a:cubicBezTo>
                  <a:pt x="457" y="1627"/>
                  <a:pt x="503" y="1535"/>
                  <a:pt x="571" y="1467"/>
                </a:cubicBezTo>
                <a:cubicBezTo>
                  <a:pt x="640" y="1376"/>
                  <a:pt x="731" y="1307"/>
                  <a:pt x="891" y="1239"/>
                </a:cubicBezTo>
                <a:cubicBezTo>
                  <a:pt x="959" y="1216"/>
                  <a:pt x="1142" y="1147"/>
                  <a:pt x="1416" y="1079"/>
                </a:cubicBezTo>
                <a:close/>
                <a:moveTo>
                  <a:pt x="1009" y="0"/>
                </a:moveTo>
                <a:cubicBezTo>
                  <a:pt x="794" y="0"/>
                  <a:pt x="613" y="48"/>
                  <a:pt x="480" y="143"/>
                </a:cubicBezTo>
                <a:cubicBezTo>
                  <a:pt x="320" y="257"/>
                  <a:pt x="229" y="371"/>
                  <a:pt x="206" y="531"/>
                </a:cubicBezTo>
                <a:cubicBezTo>
                  <a:pt x="206" y="599"/>
                  <a:pt x="229" y="668"/>
                  <a:pt x="252" y="714"/>
                </a:cubicBezTo>
                <a:cubicBezTo>
                  <a:pt x="297" y="759"/>
                  <a:pt x="343" y="782"/>
                  <a:pt x="411" y="805"/>
                </a:cubicBezTo>
                <a:cubicBezTo>
                  <a:pt x="480" y="805"/>
                  <a:pt x="526" y="782"/>
                  <a:pt x="571" y="736"/>
                </a:cubicBezTo>
                <a:cubicBezTo>
                  <a:pt x="617" y="714"/>
                  <a:pt x="640" y="645"/>
                  <a:pt x="663" y="577"/>
                </a:cubicBezTo>
                <a:lnTo>
                  <a:pt x="663" y="417"/>
                </a:lnTo>
                <a:cubicBezTo>
                  <a:pt x="663" y="348"/>
                  <a:pt x="708" y="280"/>
                  <a:pt x="777" y="234"/>
                </a:cubicBezTo>
                <a:cubicBezTo>
                  <a:pt x="828" y="183"/>
                  <a:pt x="892" y="157"/>
                  <a:pt x="969" y="157"/>
                </a:cubicBezTo>
                <a:cubicBezTo>
                  <a:pt x="995" y="157"/>
                  <a:pt x="1022" y="160"/>
                  <a:pt x="1051" y="166"/>
                </a:cubicBezTo>
                <a:cubicBezTo>
                  <a:pt x="1187" y="166"/>
                  <a:pt x="1302" y="234"/>
                  <a:pt x="1370" y="326"/>
                </a:cubicBezTo>
                <a:cubicBezTo>
                  <a:pt x="1439" y="417"/>
                  <a:pt x="1461" y="577"/>
                  <a:pt x="1439" y="828"/>
                </a:cubicBezTo>
                <a:lnTo>
                  <a:pt x="1416" y="919"/>
                </a:lnTo>
                <a:cubicBezTo>
                  <a:pt x="1005" y="1033"/>
                  <a:pt x="708" y="1124"/>
                  <a:pt x="526" y="1216"/>
                </a:cubicBezTo>
                <a:cubicBezTo>
                  <a:pt x="320" y="1307"/>
                  <a:pt x="206" y="1398"/>
                  <a:pt x="115" y="1512"/>
                </a:cubicBezTo>
                <a:cubicBezTo>
                  <a:pt x="69" y="1581"/>
                  <a:pt x="23" y="1695"/>
                  <a:pt x="23" y="1809"/>
                </a:cubicBezTo>
                <a:cubicBezTo>
                  <a:pt x="1" y="1992"/>
                  <a:pt x="46" y="2152"/>
                  <a:pt x="138" y="2266"/>
                </a:cubicBezTo>
                <a:cubicBezTo>
                  <a:pt x="229" y="2380"/>
                  <a:pt x="366" y="2448"/>
                  <a:pt x="526" y="2471"/>
                </a:cubicBezTo>
                <a:cubicBezTo>
                  <a:pt x="640" y="2471"/>
                  <a:pt x="731" y="2471"/>
                  <a:pt x="822" y="2425"/>
                </a:cubicBezTo>
                <a:cubicBezTo>
                  <a:pt x="891" y="2403"/>
                  <a:pt x="1051" y="2311"/>
                  <a:pt x="1324" y="2152"/>
                </a:cubicBezTo>
                <a:lnTo>
                  <a:pt x="1324" y="2152"/>
                </a:lnTo>
                <a:cubicBezTo>
                  <a:pt x="1302" y="2289"/>
                  <a:pt x="1324" y="2380"/>
                  <a:pt x="1370" y="2448"/>
                </a:cubicBezTo>
                <a:cubicBezTo>
                  <a:pt x="1416" y="2517"/>
                  <a:pt x="1484" y="2540"/>
                  <a:pt x="1553" y="2562"/>
                </a:cubicBezTo>
                <a:cubicBezTo>
                  <a:pt x="1735" y="2562"/>
                  <a:pt x="1941" y="2448"/>
                  <a:pt x="2146" y="2220"/>
                </a:cubicBezTo>
                <a:lnTo>
                  <a:pt x="2169" y="2060"/>
                </a:lnTo>
                <a:lnTo>
                  <a:pt x="2169" y="2060"/>
                </a:lnTo>
                <a:cubicBezTo>
                  <a:pt x="2055" y="2174"/>
                  <a:pt x="1986" y="2220"/>
                  <a:pt x="1941" y="2243"/>
                </a:cubicBezTo>
                <a:cubicBezTo>
                  <a:pt x="1926" y="2243"/>
                  <a:pt x="1910" y="2253"/>
                  <a:pt x="1895" y="2253"/>
                </a:cubicBezTo>
                <a:cubicBezTo>
                  <a:pt x="1887" y="2253"/>
                  <a:pt x="1880" y="2250"/>
                  <a:pt x="1872" y="2243"/>
                </a:cubicBezTo>
                <a:cubicBezTo>
                  <a:pt x="1827" y="2243"/>
                  <a:pt x="1804" y="2243"/>
                  <a:pt x="1804" y="2220"/>
                </a:cubicBezTo>
                <a:cubicBezTo>
                  <a:pt x="1781" y="2197"/>
                  <a:pt x="1758" y="2174"/>
                  <a:pt x="1758" y="2106"/>
                </a:cubicBezTo>
                <a:cubicBezTo>
                  <a:pt x="1758" y="2060"/>
                  <a:pt x="1758" y="1923"/>
                  <a:pt x="1781" y="1695"/>
                </a:cubicBezTo>
                <a:lnTo>
                  <a:pt x="1849" y="896"/>
                </a:lnTo>
                <a:cubicBezTo>
                  <a:pt x="1872" y="668"/>
                  <a:pt x="1872" y="508"/>
                  <a:pt x="1849" y="440"/>
                </a:cubicBezTo>
                <a:cubicBezTo>
                  <a:pt x="1804" y="303"/>
                  <a:pt x="1735" y="211"/>
                  <a:pt x="1644" y="166"/>
                </a:cubicBezTo>
                <a:cubicBezTo>
                  <a:pt x="1507" y="74"/>
                  <a:pt x="1347" y="29"/>
                  <a:pt x="1142" y="6"/>
                </a:cubicBezTo>
                <a:cubicBezTo>
                  <a:pt x="1096" y="2"/>
                  <a:pt x="1052" y="0"/>
                  <a:pt x="1009" y="0"/>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5798700" y="4345320"/>
            <a:ext cx="59365" cy="89275"/>
          </a:xfrm>
          <a:custGeom>
            <a:rect b="b" l="l" r="r" t="t"/>
            <a:pathLst>
              <a:path extrusionOk="0" h="2540" w="1690">
                <a:moveTo>
                  <a:pt x="936" y="1"/>
                </a:moveTo>
                <a:cubicBezTo>
                  <a:pt x="708" y="1"/>
                  <a:pt x="525" y="46"/>
                  <a:pt x="388" y="160"/>
                </a:cubicBezTo>
                <a:cubicBezTo>
                  <a:pt x="251" y="275"/>
                  <a:pt x="160" y="434"/>
                  <a:pt x="137" y="640"/>
                </a:cubicBezTo>
                <a:cubicBezTo>
                  <a:pt x="137" y="777"/>
                  <a:pt x="160" y="914"/>
                  <a:pt x="228" y="1028"/>
                </a:cubicBezTo>
                <a:cubicBezTo>
                  <a:pt x="297" y="1119"/>
                  <a:pt x="457" y="1256"/>
                  <a:pt x="685" y="1393"/>
                </a:cubicBezTo>
                <a:cubicBezTo>
                  <a:pt x="936" y="1553"/>
                  <a:pt x="1096" y="1667"/>
                  <a:pt x="1164" y="1758"/>
                </a:cubicBezTo>
                <a:cubicBezTo>
                  <a:pt x="1233" y="1849"/>
                  <a:pt x="1278" y="1941"/>
                  <a:pt x="1278" y="2055"/>
                </a:cubicBezTo>
                <a:cubicBezTo>
                  <a:pt x="1256" y="2169"/>
                  <a:pt x="1210" y="2237"/>
                  <a:pt x="1141" y="2306"/>
                </a:cubicBezTo>
                <a:cubicBezTo>
                  <a:pt x="1073" y="2357"/>
                  <a:pt x="1005" y="2383"/>
                  <a:pt x="917" y="2383"/>
                </a:cubicBezTo>
                <a:cubicBezTo>
                  <a:pt x="888" y="2383"/>
                  <a:pt x="856" y="2380"/>
                  <a:pt x="822" y="2374"/>
                </a:cubicBezTo>
                <a:cubicBezTo>
                  <a:pt x="662" y="2374"/>
                  <a:pt x="525" y="2306"/>
                  <a:pt x="388" y="2169"/>
                </a:cubicBezTo>
                <a:cubicBezTo>
                  <a:pt x="251" y="2032"/>
                  <a:pt x="183" y="1827"/>
                  <a:pt x="160" y="1598"/>
                </a:cubicBezTo>
                <a:lnTo>
                  <a:pt x="69" y="1576"/>
                </a:lnTo>
                <a:lnTo>
                  <a:pt x="0" y="2420"/>
                </a:lnTo>
                <a:lnTo>
                  <a:pt x="92" y="2443"/>
                </a:lnTo>
                <a:cubicBezTo>
                  <a:pt x="114" y="2397"/>
                  <a:pt x="137" y="2374"/>
                  <a:pt x="183" y="2374"/>
                </a:cubicBezTo>
                <a:cubicBezTo>
                  <a:pt x="228" y="2374"/>
                  <a:pt x="274" y="2397"/>
                  <a:pt x="320" y="2420"/>
                </a:cubicBezTo>
                <a:cubicBezTo>
                  <a:pt x="502" y="2489"/>
                  <a:pt x="662" y="2534"/>
                  <a:pt x="822" y="2534"/>
                </a:cubicBezTo>
                <a:cubicBezTo>
                  <a:pt x="852" y="2538"/>
                  <a:pt x="883" y="2540"/>
                  <a:pt x="915" y="2540"/>
                </a:cubicBezTo>
                <a:cubicBezTo>
                  <a:pt x="1072" y="2540"/>
                  <a:pt x="1237" y="2492"/>
                  <a:pt x="1370" y="2397"/>
                </a:cubicBezTo>
                <a:cubicBezTo>
                  <a:pt x="1552" y="2260"/>
                  <a:pt x="1644" y="2101"/>
                  <a:pt x="1666" y="1895"/>
                </a:cubicBezTo>
                <a:cubicBezTo>
                  <a:pt x="1689" y="1598"/>
                  <a:pt x="1530" y="1370"/>
                  <a:pt x="1210" y="1165"/>
                </a:cubicBezTo>
                <a:lnTo>
                  <a:pt x="845" y="936"/>
                </a:lnTo>
                <a:cubicBezTo>
                  <a:pt x="685" y="845"/>
                  <a:pt x="571" y="777"/>
                  <a:pt x="525" y="685"/>
                </a:cubicBezTo>
                <a:cubicBezTo>
                  <a:pt x="480" y="617"/>
                  <a:pt x="457" y="526"/>
                  <a:pt x="480" y="434"/>
                </a:cubicBezTo>
                <a:cubicBezTo>
                  <a:pt x="480" y="366"/>
                  <a:pt x="525" y="297"/>
                  <a:pt x="594" y="229"/>
                </a:cubicBezTo>
                <a:cubicBezTo>
                  <a:pt x="685" y="183"/>
                  <a:pt x="776" y="160"/>
                  <a:pt x="913" y="160"/>
                </a:cubicBezTo>
                <a:cubicBezTo>
                  <a:pt x="1073" y="183"/>
                  <a:pt x="1187" y="229"/>
                  <a:pt x="1278" y="343"/>
                </a:cubicBezTo>
                <a:cubicBezTo>
                  <a:pt x="1370" y="434"/>
                  <a:pt x="1438" y="617"/>
                  <a:pt x="1484" y="868"/>
                </a:cubicBezTo>
                <a:lnTo>
                  <a:pt x="1575" y="891"/>
                </a:lnTo>
                <a:lnTo>
                  <a:pt x="1644" y="69"/>
                </a:lnTo>
                <a:lnTo>
                  <a:pt x="1552" y="69"/>
                </a:lnTo>
                <a:cubicBezTo>
                  <a:pt x="1530" y="115"/>
                  <a:pt x="1507" y="138"/>
                  <a:pt x="1507" y="138"/>
                </a:cubicBezTo>
                <a:cubicBezTo>
                  <a:pt x="1484" y="160"/>
                  <a:pt x="1461" y="160"/>
                  <a:pt x="1438" y="160"/>
                </a:cubicBezTo>
                <a:cubicBezTo>
                  <a:pt x="1415" y="160"/>
                  <a:pt x="1347" y="138"/>
                  <a:pt x="1256" y="92"/>
                </a:cubicBezTo>
                <a:cubicBezTo>
                  <a:pt x="1141" y="46"/>
                  <a:pt x="1027" y="23"/>
                  <a:pt x="93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5863649" y="4307607"/>
            <a:ext cx="95441" cy="135634"/>
          </a:xfrm>
          <a:custGeom>
            <a:rect b="b" l="l" r="r" t="t"/>
            <a:pathLst>
              <a:path extrusionOk="0" h="3859" w="2717">
                <a:moveTo>
                  <a:pt x="1027" y="1"/>
                </a:moveTo>
                <a:lnTo>
                  <a:pt x="297" y="229"/>
                </a:lnTo>
                <a:lnTo>
                  <a:pt x="320" y="320"/>
                </a:lnTo>
                <a:cubicBezTo>
                  <a:pt x="411" y="298"/>
                  <a:pt x="457" y="298"/>
                  <a:pt x="502" y="298"/>
                </a:cubicBezTo>
                <a:cubicBezTo>
                  <a:pt x="548" y="298"/>
                  <a:pt x="571" y="320"/>
                  <a:pt x="594" y="343"/>
                </a:cubicBezTo>
                <a:cubicBezTo>
                  <a:pt x="616" y="366"/>
                  <a:pt x="639" y="412"/>
                  <a:pt x="639" y="480"/>
                </a:cubicBezTo>
                <a:cubicBezTo>
                  <a:pt x="662" y="526"/>
                  <a:pt x="639" y="708"/>
                  <a:pt x="616" y="982"/>
                </a:cubicBezTo>
                <a:lnTo>
                  <a:pt x="434" y="3151"/>
                </a:lnTo>
                <a:cubicBezTo>
                  <a:pt x="411" y="3288"/>
                  <a:pt x="388" y="3379"/>
                  <a:pt x="365" y="3425"/>
                </a:cubicBezTo>
                <a:cubicBezTo>
                  <a:pt x="342" y="3470"/>
                  <a:pt x="320" y="3493"/>
                  <a:pt x="274" y="3516"/>
                </a:cubicBezTo>
                <a:cubicBezTo>
                  <a:pt x="206" y="3539"/>
                  <a:pt x="114" y="3539"/>
                  <a:pt x="0" y="3539"/>
                </a:cubicBezTo>
                <a:lnTo>
                  <a:pt x="0" y="3630"/>
                </a:lnTo>
                <a:lnTo>
                  <a:pt x="1210" y="3744"/>
                </a:lnTo>
                <a:lnTo>
                  <a:pt x="1210" y="3630"/>
                </a:lnTo>
                <a:cubicBezTo>
                  <a:pt x="1073" y="3630"/>
                  <a:pt x="982" y="3607"/>
                  <a:pt x="959" y="3584"/>
                </a:cubicBezTo>
                <a:cubicBezTo>
                  <a:pt x="913" y="3562"/>
                  <a:pt x="890" y="3516"/>
                  <a:pt x="867" y="3470"/>
                </a:cubicBezTo>
                <a:cubicBezTo>
                  <a:pt x="845" y="3425"/>
                  <a:pt x="845" y="3310"/>
                  <a:pt x="867" y="3174"/>
                </a:cubicBezTo>
                <a:lnTo>
                  <a:pt x="936" y="2375"/>
                </a:lnTo>
                <a:lnTo>
                  <a:pt x="1141" y="1"/>
                </a:lnTo>
                <a:close/>
                <a:moveTo>
                  <a:pt x="1689" y="1393"/>
                </a:moveTo>
                <a:lnTo>
                  <a:pt x="1689" y="1462"/>
                </a:lnTo>
                <a:cubicBezTo>
                  <a:pt x="1758" y="1484"/>
                  <a:pt x="1803" y="1484"/>
                  <a:pt x="1826" y="1530"/>
                </a:cubicBezTo>
                <a:cubicBezTo>
                  <a:pt x="1849" y="1553"/>
                  <a:pt x="1849" y="1576"/>
                  <a:pt x="1849" y="1621"/>
                </a:cubicBezTo>
                <a:cubicBezTo>
                  <a:pt x="1849" y="1644"/>
                  <a:pt x="1849" y="1644"/>
                  <a:pt x="1826" y="1667"/>
                </a:cubicBezTo>
                <a:cubicBezTo>
                  <a:pt x="1803" y="1713"/>
                  <a:pt x="1712" y="1781"/>
                  <a:pt x="1575" y="1872"/>
                </a:cubicBezTo>
                <a:lnTo>
                  <a:pt x="936" y="2375"/>
                </a:lnTo>
                <a:lnTo>
                  <a:pt x="1575" y="3379"/>
                </a:lnTo>
                <a:cubicBezTo>
                  <a:pt x="1644" y="3470"/>
                  <a:pt x="1666" y="3539"/>
                  <a:pt x="1666" y="3562"/>
                </a:cubicBezTo>
                <a:cubicBezTo>
                  <a:pt x="1666" y="3607"/>
                  <a:pt x="1644" y="3630"/>
                  <a:pt x="1621" y="3653"/>
                </a:cubicBezTo>
                <a:cubicBezTo>
                  <a:pt x="1598" y="3653"/>
                  <a:pt x="1552" y="3676"/>
                  <a:pt x="1484" y="3676"/>
                </a:cubicBezTo>
                <a:lnTo>
                  <a:pt x="1484" y="3767"/>
                </a:lnTo>
                <a:lnTo>
                  <a:pt x="2625" y="3858"/>
                </a:lnTo>
                <a:lnTo>
                  <a:pt x="2648" y="3767"/>
                </a:lnTo>
                <a:cubicBezTo>
                  <a:pt x="2534" y="3767"/>
                  <a:pt x="2465" y="3744"/>
                  <a:pt x="2420" y="3721"/>
                </a:cubicBezTo>
                <a:cubicBezTo>
                  <a:pt x="2351" y="3699"/>
                  <a:pt x="2283" y="3630"/>
                  <a:pt x="2214" y="3539"/>
                </a:cubicBezTo>
                <a:cubicBezTo>
                  <a:pt x="2168" y="3470"/>
                  <a:pt x="2054" y="3333"/>
                  <a:pt x="1917" y="3105"/>
                </a:cubicBezTo>
                <a:lnTo>
                  <a:pt x="1370" y="2283"/>
                </a:lnTo>
                <a:lnTo>
                  <a:pt x="2032" y="1781"/>
                </a:lnTo>
                <a:cubicBezTo>
                  <a:pt x="2146" y="1690"/>
                  <a:pt x="2260" y="1621"/>
                  <a:pt x="2351" y="1599"/>
                </a:cubicBezTo>
                <a:cubicBezTo>
                  <a:pt x="2442" y="1553"/>
                  <a:pt x="2579" y="1553"/>
                  <a:pt x="2716" y="1553"/>
                </a:cubicBezTo>
                <a:lnTo>
                  <a:pt x="2716" y="1462"/>
                </a:lnTo>
                <a:lnTo>
                  <a:pt x="1689" y="1393"/>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8612921" y="1874376"/>
            <a:ext cx="223727" cy="354638"/>
          </a:xfrm>
          <a:custGeom>
            <a:rect b="b" l="l" r="r" t="t"/>
            <a:pathLst>
              <a:path extrusionOk="0" h="10090" w="6369">
                <a:moveTo>
                  <a:pt x="1415" y="1"/>
                </a:moveTo>
                <a:cubicBezTo>
                  <a:pt x="936" y="1"/>
                  <a:pt x="457" y="92"/>
                  <a:pt x="0" y="183"/>
                </a:cubicBezTo>
                <a:lnTo>
                  <a:pt x="0" y="1804"/>
                </a:lnTo>
                <a:lnTo>
                  <a:pt x="0" y="1895"/>
                </a:lnTo>
                <a:lnTo>
                  <a:pt x="0" y="5319"/>
                </a:lnTo>
                <a:lnTo>
                  <a:pt x="0" y="5410"/>
                </a:lnTo>
                <a:lnTo>
                  <a:pt x="0" y="8948"/>
                </a:lnTo>
                <a:lnTo>
                  <a:pt x="0" y="9040"/>
                </a:lnTo>
                <a:lnTo>
                  <a:pt x="0" y="9884"/>
                </a:lnTo>
                <a:cubicBezTo>
                  <a:pt x="457" y="10090"/>
                  <a:pt x="936" y="10090"/>
                  <a:pt x="1415" y="10090"/>
                </a:cubicBezTo>
                <a:cubicBezTo>
                  <a:pt x="4177" y="10090"/>
                  <a:pt x="6368" y="7898"/>
                  <a:pt x="6368" y="5045"/>
                </a:cubicBezTo>
                <a:cubicBezTo>
                  <a:pt x="6368" y="2283"/>
                  <a:pt x="4177" y="1"/>
                  <a:pt x="1415" y="1"/>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8485412" y="1888013"/>
            <a:ext cx="113918" cy="330562"/>
          </a:xfrm>
          <a:custGeom>
            <a:rect b="b" l="l" r="r" t="t"/>
            <a:pathLst>
              <a:path extrusionOk="0" h="9405" w="3243">
                <a:moveTo>
                  <a:pt x="3242" y="1"/>
                </a:moveTo>
                <a:cubicBezTo>
                  <a:pt x="2671" y="183"/>
                  <a:pt x="2101" y="571"/>
                  <a:pt x="1621" y="1028"/>
                </a:cubicBezTo>
                <a:lnTo>
                  <a:pt x="3242" y="1028"/>
                </a:lnTo>
                <a:lnTo>
                  <a:pt x="3242" y="1"/>
                </a:lnTo>
                <a:close/>
                <a:moveTo>
                  <a:pt x="1439" y="1142"/>
                </a:moveTo>
                <a:cubicBezTo>
                  <a:pt x="571" y="1987"/>
                  <a:pt x="1" y="3219"/>
                  <a:pt x="1" y="4566"/>
                </a:cubicBezTo>
                <a:lnTo>
                  <a:pt x="3242" y="4566"/>
                </a:lnTo>
                <a:lnTo>
                  <a:pt x="3242" y="1507"/>
                </a:lnTo>
                <a:lnTo>
                  <a:pt x="3242" y="1416"/>
                </a:lnTo>
                <a:lnTo>
                  <a:pt x="3242" y="1142"/>
                </a:lnTo>
                <a:close/>
                <a:moveTo>
                  <a:pt x="1" y="4657"/>
                </a:moveTo>
                <a:cubicBezTo>
                  <a:pt x="1" y="6072"/>
                  <a:pt x="480" y="7305"/>
                  <a:pt x="1439" y="8172"/>
                </a:cubicBezTo>
                <a:lnTo>
                  <a:pt x="3242" y="8172"/>
                </a:lnTo>
                <a:lnTo>
                  <a:pt x="3242" y="5022"/>
                </a:lnTo>
                <a:lnTo>
                  <a:pt x="3242" y="4931"/>
                </a:lnTo>
                <a:lnTo>
                  <a:pt x="3242" y="4657"/>
                </a:lnTo>
                <a:close/>
                <a:moveTo>
                  <a:pt x="1530" y="8264"/>
                </a:moveTo>
                <a:cubicBezTo>
                  <a:pt x="2009" y="8743"/>
                  <a:pt x="2580" y="9131"/>
                  <a:pt x="3242" y="9405"/>
                </a:cubicBezTo>
                <a:lnTo>
                  <a:pt x="3242" y="8652"/>
                </a:lnTo>
                <a:lnTo>
                  <a:pt x="3242" y="8560"/>
                </a:lnTo>
                <a:lnTo>
                  <a:pt x="3242" y="8264"/>
                </a:lnTo>
                <a:close/>
              </a:path>
            </a:pathLst>
          </a:custGeom>
          <a:solidFill>
            <a:srgbClr val="F6B0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6537935" y="2877206"/>
            <a:ext cx="1316579" cy="1229881"/>
          </a:xfrm>
          <a:custGeom>
            <a:rect b="b" l="l" r="r" t="t"/>
            <a:pathLst>
              <a:path extrusionOk="0" h="34992" w="37480">
                <a:moveTo>
                  <a:pt x="37000" y="0"/>
                </a:moveTo>
                <a:cubicBezTo>
                  <a:pt x="37020" y="7"/>
                  <a:pt x="37040" y="14"/>
                  <a:pt x="37060" y="22"/>
                </a:cubicBezTo>
                <a:lnTo>
                  <a:pt x="37060" y="22"/>
                </a:lnTo>
                <a:cubicBezTo>
                  <a:pt x="37046" y="8"/>
                  <a:pt x="37027" y="0"/>
                  <a:pt x="37000" y="0"/>
                </a:cubicBezTo>
                <a:close/>
                <a:moveTo>
                  <a:pt x="37060" y="22"/>
                </a:moveTo>
                <a:lnTo>
                  <a:pt x="37060" y="22"/>
                </a:lnTo>
                <a:cubicBezTo>
                  <a:pt x="37091" y="55"/>
                  <a:pt x="37091" y="119"/>
                  <a:pt x="37091" y="183"/>
                </a:cubicBezTo>
                <a:lnTo>
                  <a:pt x="36429" y="11322"/>
                </a:lnTo>
                <a:lnTo>
                  <a:pt x="36817" y="11322"/>
                </a:lnTo>
                <a:lnTo>
                  <a:pt x="37479" y="571"/>
                </a:lnTo>
                <a:cubicBezTo>
                  <a:pt x="37479" y="296"/>
                  <a:pt x="37303" y="119"/>
                  <a:pt x="37060" y="22"/>
                </a:cubicBezTo>
                <a:close/>
                <a:moveTo>
                  <a:pt x="0" y="33097"/>
                </a:moveTo>
                <a:cubicBezTo>
                  <a:pt x="91" y="33280"/>
                  <a:pt x="388" y="33485"/>
                  <a:pt x="571" y="33485"/>
                </a:cubicBezTo>
                <a:lnTo>
                  <a:pt x="27573" y="34991"/>
                </a:lnTo>
                <a:lnTo>
                  <a:pt x="27573" y="34626"/>
                </a:lnTo>
                <a:lnTo>
                  <a:pt x="183" y="33097"/>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7787064" y="3766088"/>
            <a:ext cx="16896" cy="20104"/>
          </a:xfrm>
          <a:custGeom>
            <a:rect b="b" l="l" r="r" t="t"/>
            <a:pathLst>
              <a:path extrusionOk="0" h="572" w="481">
                <a:moveTo>
                  <a:pt x="480" y="1"/>
                </a:moveTo>
                <a:cubicBezTo>
                  <a:pt x="298" y="92"/>
                  <a:pt x="206" y="92"/>
                  <a:pt x="115" y="206"/>
                </a:cubicBezTo>
                <a:lnTo>
                  <a:pt x="115" y="297"/>
                </a:lnTo>
                <a:lnTo>
                  <a:pt x="1" y="389"/>
                </a:lnTo>
                <a:lnTo>
                  <a:pt x="115" y="389"/>
                </a:lnTo>
                <a:cubicBezTo>
                  <a:pt x="115" y="297"/>
                  <a:pt x="206" y="297"/>
                  <a:pt x="206" y="297"/>
                </a:cubicBezTo>
                <a:cubicBezTo>
                  <a:pt x="298" y="206"/>
                  <a:pt x="389" y="206"/>
                  <a:pt x="480" y="92"/>
                </a:cubicBezTo>
                <a:lnTo>
                  <a:pt x="480" y="1"/>
                </a:lnTo>
                <a:close/>
                <a:moveTo>
                  <a:pt x="1" y="480"/>
                </a:moveTo>
                <a:lnTo>
                  <a:pt x="1" y="571"/>
                </a:lnTo>
                <a:lnTo>
                  <a:pt x="115" y="571"/>
                </a:lnTo>
                <a:lnTo>
                  <a:pt x="1" y="480"/>
                </a:lnTo>
                <a:close/>
              </a:path>
            </a:pathLst>
          </a:custGeom>
          <a:solidFill>
            <a:srgbClr val="2F2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6524306" y="2793766"/>
            <a:ext cx="1316579" cy="1313954"/>
          </a:xfrm>
          <a:custGeom>
            <a:rect b="b" l="l" r="r" t="t"/>
            <a:pathLst>
              <a:path extrusionOk="0" h="37384" w="37480">
                <a:moveTo>
                  <a:pt x="2671" y="1"/>
                </a:moveTo>
                <a:cubicBezTo>
                  <a:pt x="2283" y="1"/>
                  <a:pt x="2009" y="183"/>
                  <a:pt x="1917" y="571"/>
                </a:cubicBezTo>
                <a:lnTo>
                  <a:pt x="0" y="34809"/>
                </a:lnTo>
                <a:cubicBezTo>
                  <a:pt x="0" y="35174"/>
                  <a:pt x="297" y="35471"/>
                  <a:pt x="571" y="35471"/>
                </a:cubicBezTo>
                <a:lnTo>
                  <a:pt x="34809" y="37365"/>
                </a:lnTo>
                <a:cubicBezTo>
                  <a:pt x="34860" y="37377"/>
                  <a:pt x="34909" y="37383"/>
                  <a:pt x="34956" y="37383"/>
                </a:cubicBezTo>
                <a:cubicBezTo>
                  <a:pt x="35269" y="37383"/>
                  <a:pt x="35493" y="37132"/>
                  <a:pt x="35493" y="36795"/>
                </a:cubicBezTo>
                <a:lnTo>
                  <a:pt x="37479" y="2557"/>
                </a:lnTo>
                <a:cubicBezTo>
                  <a:pt x="37479" y="2283"/>
                  <a:pt x="37205" y="1895"/>
                  <a:pt x="36817" y="1895"/>
                </a:cubicBezTo>
                <a:lnTo>
                  <a:pt x="2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6681426" y="2963845"/>
            <a:ext cx="307928" cy="274397"/>
          </a:xfrm>
          <a:custGeom>
            <a:rect b="b" l="l" r="r" t="t"/>
            <a:pathLst>
              <a:path extrusionOk="0" h="7807" w="8766">
                <a:moveTo>
                  <a:pt x="7054" y="5433"/>
                </a:moveTo>
                <a:cubicBezTo>
                  <a:pt x="6940" y="5524"/>
                  <a:pt x="6940" y="5524"/>
                  <a:pt x="6848" y="5524"/>
                </a:cubicBezTo>
                <a:lnTo>
                  <a:pt x="7054" y="5433"/>
                </a:lnTo>
                <a:close/>
                <a:moveTo>
                  <a:pt x="6666" y="5524"/>
                </a:moveTo>
                <a:lnTo>
                  <a:pt x="6666" y="5616"/>
                </a:lnTo>
                <a:lnTo>
                  <a:pt x="6369" y="5616"/>
                </a:lnTo>
                <a:cubicBezTo>
                  <a:pt x="6483" y="5524"/>
                  <a:pt x="6483" y="5524"/>
                  <a:pt x="6575" y="5524"/>
                </a:cubicBezTo>
                <a:close/>
                <a:moveTo>
                  <a:pt x="7236" y="5666"/>
                </a:moveTo>
                <a:cubicBezTo>
                  <a:pt x="7493" y="5666"/>
                  <a:pt x="7746" y="5707"/>
                  <a:pt x="7990" y="5707"/>
                </a:cubicBezTo>
                <a:lnTo>
                  <a:pt x="6848" y="5707"/>
                </a:lnTo>
                <a:cubicBezTo>
                  <a:pt x="6978" y="5676"/>
                  <a:pt x="7107" y="5666"/>
                  <a:pt x="7236" y="5666"/>
                </a:cubicBezTo>
                <a:close/>
                <a:moveTo>
                  <a:pt x="8263" y="5666"/>
                </a:moveTo>
                <a:cubicBezTo>
                  <a:pt x="8297" y="5666"/>
                  <a:pt x="8317" y="5707"/>
                  <a:pt x="8378" y="5707"/>
                </a:cubicBezTo>
                <a:lnTo>
                  <a:pt x="8195" y="5707"/>
                </a:lnTo>
                <a:cubicBezTo>
                  <a:pt x="8226" y="5676"/>
                  <a:pt x="8246" y="5666"/>
                  <a:pt x="8263" y="5666"/>
                </a:cubicBezTo>
                <a:close/>
                <a:moveTo>
                  <a:pt x="4863" y="5912"/>
                </a:moveTo>
                <a:cubicBezTo>
                  <a:pt x="4863" y="5912"/>
                  <a:pt x="4822" y="5953"/>
                  <a:pt x="4761" y="5953"/>
                </a:cubicBezTo>
                <a:cubicBezTo>
                  <a:pt x="4731" y="5953"/>
                  <a:pt x="4695" y="5943"/>
                  <a:pt x="4657" y="5912"/>
                </a:cubicBezTo>
                <a:close/>
                <a:moveTo>
                  <a:pt x="8469" y="5912"/>
                </a:moveTo>
                <a:cubicBezTo>
                  <a:pt x="8560" y="6004"/>
                  <a:pt x="8560" y="6004"/>
                  <a:pt x="8469" y="6095"/>
                </a:cubicBezTo>
                <a:lnTo>
                  <a:pt x="8469" y="5912"/>
                </a:lnTo>
                <a:close/>
                <a:moveTo>
                  <a:pt x="8560" y="5798"/>
                </a:moveTo>
                <a:lnTo>
                  <a:pt x="8652" y="5912"/>
                </a:lnTo>
                <a:cubicBezTo>
                  <a:pt x="8652" y="5912"/>
                  <a:pt x="8652" y="6004"/>
                  <a:pt x="8560" y="6004"/>
                </a:cubicBezTo>
                <a:lnTo>
                  <a:pt x="8652" y="6095"/>
                </a:lnTo>
                <a:lnTo>
                  <a:pt x="8560" y="6095"/>
                </a:lnTo>
                <a:lnTo>
                  <a:pt x="8560" y="6004"/>
                </a:lnTo>
                <a:lnTo>
                  <a:pt x="8560" y="5798"/>
                </a:lnTo>
                <a:close/>
                <a:moveTo>
                  <a:pt x="2934" y="6300"/>
                </a:moveTo>
                <a:cubicBezTo>
                  <a:pt x="2945" y="6300"/>
                  <a:pt x="2945" y="6323"/>
                  <a:pt x="2945" y="6369"/>
                </a:cubicBezTo>
                <a:cubicBezTo>
                  <a:pt x="2873" y="6369"/>
                  <a:pt x="2800" y="6441"/>
                  <a:pt x="2681" y="6471"/>
                </a:cubicBezTo>
                <a:lnTo>
                  <a:pt x="2681" y="6471"/>
                </a:lnTo>
                <a:cubicBezTo>
                  <a:pt x="2763" y="6369"/>
                  <a:pt x="2766" y="6369"/>
                  <a:pt x="2854" y="6369"/>
                </a:cubicBezTo>
                <a:cubicBezTo>
                  <a:pt x="2900" y="6323"/>
                  <a:pt x="2923" y="6300"/>
                  <a:pt x="2934" y="6300"/>
                </a:cubicBezTo>
                <a:close/>
                <a:moveTo>
                  <a:pt x="5045" y="1"/>
                </a:moveTo>
                <a:cubicBezTo>
                  <a:pt x="5045" y="92"/>
                  <a:pt x="4954" y="92"/>
                  <a:pt x="4954" y="92"/>
                </a:cubicBezTo>
                <a:cubicBezTo>
                  <a:pt x="4863" y="389"/>
                  <a:pt x="4771" y="571"/>
                  <a:pt x="4657" y="777"/>
                </a:cubicBezTo>
                <a:cubicBezTo>
                  <a:pt x="4566" y="1142"/>
                  <a:pt x="4383" y="1438"/>
                  <a:pt x="4201" y="1804"/>
                </a:cubicBezTo>
                <a:cubicBezTo>
                  <a:pt x="4087" y="1918"/>
                  <a:pt x="4087" y="2009"/>
                  <a:pt x="3995" y="2100"/>
                </a:cubicBezTo>
                <a:cubicBezTo>
                  <a:pt x="3904" y="2374"/>
                  <a:pt x="3721" y="2671"/>
                  <a:pt x="3630" y="2945"/>
                </a:cubicBezTo>
                <a:cubicBezTo>
                  <a:pt x="3516" y="3150"/>
                  <a:pt x="3425" y="3242"/>
                  <a:pt x="3425" y="3333"/>
                </a:cubicBezTo>
                <a:cubicBezTo>
                  <a:pt x="3059" y="3995"/>
                  <a:pt x="2671" y="4566"/>
                  <a:pt x="2375" y="5227"/>
                </a:cubicBezTo>
                <a:lnTo>
                  <a:pt x="2283" y="5342"/>
                </a:lnTo>
                <a:lnTo>
                  <a:pt x="2283" y="5342"/>
                </a:lnTo>
                <a:cubicBezTo>
                  <a:pt x="2375" y="5227"/>
                  <a:pt x="2375" y="5227"/>
                  <a:pt x="2489" y="5136"/>
                </a:cubicBezTo>
                <a:lnTo>
                  <a:pt x="2489" y="5136"/>
                </a:lnTo>
                <a:cubicBezTo>
                  <a:pt x="2489" y="5227"/>
                  <a:pt x="2375" y="5342"/>
                  <a:pt x="2375" y="5433"/>
                </a:cubicBezTo>
                <a:lnTo>
                  <a:pt x="2283" y="5342"/>
                </a:lnTo>
                <a:cubicBezTo>
                  <a:pt x="2192" y="5524"/>
                  <a:pt x="2101" y="5707"/>
                  <a:pt x="2010" y="5798"/>
                </a:cubicBezTo>
                <a:cubicBezTo>
                  <a:pt x="1918" y="6004"/>
                  <a:pt x="1804" y="6186"/>
                  <a:pt x="1713" y="6369"/>
                </a:cubicBezTo>
                <a:cubicBezTo>
                  <a:pt x="1621" y="6483"/>
                  <a:pt x="1621" y="6574"/>
                  <a:pt x="1439" y="6574"/>
                </a:cubicBezTo>
                <a:cubicBezTo>
                  <a:pt x="1142" y="6757"/>
                  <a:pt x="868" y="6848"/>
                  <a:pt x="572" y="7054"/>
                </a:cubicBezTo>
                <a:cubicBezTo>
                  <a:pt x="480" y="7145"/>
                  <a:pt x="298" y="7145"/>
                  <a:pt x="206" y="7236"/>
                </a:cubicBezTo>
                <a:cubicBezTo>
                  <a:pt x="1" y="7327"/>
                  <a:pt x="1" y="7510"/>
                  <a:pt x="1" y="7624"/>
                </a:cubicBezTo>
                <a:cubicBezTo>
                  <a:pt x="92" y="7715"/>
                  <a:pt x="92" y="7715"/>
                  <a:pt x="206" y="7807"/>
                </a:cubicBezTo>
                <a:cubicBezTo>
                  <a:pt x="298" y="7715"/>
                  <a:pt x="389" y="7715"/>
                  <a:pt x="298" y="7624"/>
                </a:cubicBezTo>
                <a:cubicBezTo>
                  <a:pt x="389" y="7510"/>
                  <a:pt x="480" y="7510"/>
                  <a:pt x="480" y="7419"/>
                </a:cubicBezTo>
                <a:cubicBezTo>
                  <a:pt x="777" y="7327"/>
                  <a:pt x="1051" y="7145"/>
                  <a:pt x="1348" y="7054"/>
                </a:cubicBezTo>
                <a:cubicBezTo>
                  <a:pt x="2101" y="6665"/>
                  <a:pt x="2763" y="6483"/>
                  <a:pt x="3516" y="6277"/>
                </a:cubicBezTo>
                <a:cubicBezTo>
                  <a:pt x="3721" y="6186"/>
                  <a:pt x="3995" y="6186"/>
                  <a:pt x="4201" y="6095"/>
                </a:cubicBezTo>
                <a:cubicBezTo>
                  <a:pt x="4475" y="6095"/>
                  <a:pt x="4657" y="6004"/>
                  <a:pt x="4954" y="5912"/>
                </a:cubicBezTo>
                <a:lnTo>
                  <a:pt x="5525" y="5912"/>
                </a:lnTo>
                <a:lnTo>
                  <a:pt x="6004" y="5798"/>
                </a:lnTo>
                <a:lnTo>
                  <a:pt x="5913" y="5707"/>
                </a:lnTo>
                <a:lnTo>
                  <a:pt x="5433" y="5707"/>
                </a:lnTo>
                <a:cubicBezTo>
                  <a:pt x="5555" y="5707"/>
                  <a:pt x="5677" y="5666"/>
                  <a:pt x="5805" y="5666"/>
                </a:cubicBezTo>
                <a:cubicBezTo>
                  <a:pt x="5870" y="5666"/>
                  <a:pt x="5935" y="5676"/>
                  <a:pt x="6004" y="5707"/>
                </a:cubicBezTo>
                <a:cubicBezTo>
                  <a:pt x="6095" y="5707"/>
                  <a:pt x="6004" y="5798"/>
                  <a:pt x="6004" y="5798"/>
                </a:cubicBezTo>
                <a:lnTo>
                  <a:pt x="6369" y="5798"/>
                </a:lnTo>
                <a:cubicBezTo>
                  <a:pt x="6654" y="5752"/>
                  <a:pt x="6940" y="5730"/>
                  <a:pt x="7214" y="5730"/>
                </a:cubicBezTo>
                <a:cubicBezTo>
                  <a:pt x="7488" y="5730"/>
                  <a:pt x="7750" y="5752"/>
                  <a:pt x="7990" y="5798"/>
                </a:cubicBezTo>
                <a:lnTo>
                  <a:pt x="8286" y="5798"/>
                </a:lnTo>
                <a:lnTo>
                  <a:pt x="8378" y="5912"/>
                </a:lnTo>
                <a:cubicBezTo>
                  <a:pt x="8378" y="5912"/>
                  <a:pt x="8378" y="6004"/>
                  <a:pt x="8286" y="6004"/>
                </a:cubicBezTo>
                <a:lnTo>
                  <a:pt x="8378" y="6004"/>
                </a:lnTo>
                <a:cubicBezTo>
                  <a:pt x="8378" y="6095"/>
                  <a:pt x="8378" y="6095"/>
                  <a:pt x="8286" y="6186"/>
                </a:cubicBezTo>
                <a:cubicBezTo>
                  <a:pt x="8378" y="6186"/>
                  <a:pt x="8378" y="6186"/>
                  <a:pt x="8469" y="6277"/>
                </a:cubicBezTo>
                <a:cubicBezTo>
                  <a:pt x="8652" y="6186"/>
                  <a:pt x="8766" y="6095"/>
                  <a:pt x="8652" y="5798"/>
                </a:cubicBezTo>
                <a:cubicBezTo>
                  <a:pt x="8652" y="5707"/>
                  <a:pt x="8560" y="5707"/>
                  <a:pt x="8560" y="5616"/>
                </a:cubicBezTo>
                <a:cubicBezTo>
                  <a:pt x="8378" y="5524"/>
                  <a:pt x="8286" y="5524"/>
                  <a:pt x="8081" y="5524"/>
                </a:cubicBezTo>
                <a:cubicBezTo>
                  <a:pt x="7990" y="5433"/>
                  <a:pt x="7898" y="5433"/>
                  <a:pt x="7716" y="5433"/>
                </a:cubicBezTo>
                <a:lnTo>
                  <a:pt x="7054" y="5433"/>
                </a:lnTo>
                <a:cubicBezTo>
                  <a:pt x="6575" y="5433"/>
                  <a:pt x="6187" y="5433"/>
                  <a:pt x="5707" y="5524"/>
                </a:cubicBezTo>
                <a:cubicBezTo>
                  <a:pt x="5228" y="5524"/>
                  <a:pt x="4863" y="5616"/>
                  <a:pt x="4383" y="5707"/>
                </a:cubicBezTo>
                <a:cubicBezTo>
                  <a:pt x="3995" y="5798"/>
                  <a:pt x="3516" y="5912"/>
                  <a:pt x="3151" y="6004"/>
                </a:cubicBezTo>
                <a:lnTo>
                  <a:pt x="3059" y="6095"/>
                </a:lnTo>
                <a:cubicBezTo>
                  <a:pt x="2945" y="6186"/>
                  <a:pt x="2763" y="6186"/>
                  <a:pt x="2580" y="6277"/>
                </a:cubicBezTo>
                <a:cubicBezTo>
                  <a:pt x="2489" y="6277"/>
                  <a:pt x="2375" y="6369"/>
                  <a:pt x="2283" y="6369"/>
                </a:cubicBezTo>
                <a:lnTo>
                  <a:pt x="2010" y="6369"/>
                </a:lnTo>
                <a:cubicBezTo>
                  <a:pt x="2283" y="6004"/>
                  <a:pt x="2489" y="5616"/>
                  <a:pt x="2671" y="5342"/>
                </a:cubicBezTo>
                <a:cubicBezTo>
                  <a:pt x="2945" y="4657"/>
                  <a:pt x="3333" y="4086"/>
                  <a:pt x="3630" y="3516"/>
                </a:cubicBezTo>
                <a:cubicBezTo>
                  <a:pt x="3995" y="2762"/>
                  <a:pt x="4383" y="2009"/>
                  <a:pt x="4863" y="1142"/>
                </a:cubicBezTo>
                <a:cubicBezTo>
                  <a:pt x="4954" y="868"/>
                  <a:pt x="5137" y="571"/>
                  <a:pt x="5228" y="206"/>
                </a:cubicBezTo>
                <a:lnTo>
                  <a:pt x="5228" y="1"/>
                </a:lnTo>
                <a:lnTo>
                  <a:pt x="5137" y="1"/>
                </a:lnTo>
                <a:cubicBezTo>
                  <a:pt x="5045" y="1"/>
                  <a:pt x="5137" y="92"/>
                  <a:pt x="5045" y="92"/>
                </a:cubicBezTo>
                <a:lnTo>
                  <a:pt x="5045"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6865032" y="3094629"/>
            <a:ext cx="47352" cy="57782"/>
          </a:xfrm>
          <a:custGeom>
            <a:rect b="b" l="l" r="r" t="t"/>
            <a:pathLst>
              <a:path extrusionOk="0" h="1644" w="1348">
                <a:moveTo>
                  <a:pt x="688" y="604"/>
                </a:moveTo>
                <a:cubicBezTo>
                  <a:pt x="653" y="623"/>
                  <a:pt x="615" y="643"/>
                  <a:pt x="572" y="662"/>
                </a:cubicBezTo>
                <a:cubicBezTo>
                  <a:pt x="553" y="680"/>
                  <a:pt x="539" y="698"/>
                  <a:pt x="526" y="716"/>
                </a:cubicBezTo>
                <a:lnTo>
                  <a:pt x="526" y="716"/>
                </a:lnTo>
                <a:cubicBezTo>
                  <a:pt x="564" y="691"/>
                  <a:pt x="621" y="662"/>
                  <a:pt x="686" y="662"/>
                </a:cubicBezTo>
                <a:cubicBezTo>
                  <a:pt x="686" y="637"/>
                  <a:pt x="686" y="619"/>
                  <a:pt x="688" y="604"/>
                </a:cubicBezTo>
                <a:close/>
                <a:moveTo>
                  <a:pt x="1085" y="857"/>
                </a:moveTo>
                <a:cubicBezTo>
                  <a:pt x="1066" y="876"/>
                  <a:pt x="1051" y="898"/>
                  <a:pt x="1051" y="936"/>
                </a:cubicBezTo>
                <a:cubicBezTo>
                  <a:pt x="1064" y="909"/>
                  <a:pt x="1075" y="883"/>
                  <a:pt x="1085" y="857"/>
                </a:cubicBezTo>
                <a:close/>
                <a:moveTo>
                  <a:pt x="1051" y="274"/>
                </a:moveTo>
                <a:cubicBezTo>
                  <a:pt x="960" y="365"/>
                  <a:pt x="960" y="365"/>
                  <a:pt x="868" y="365"/>
                </a:cubicBezTo>
                <a:cubicBezTo>
                  <a:pt x="868" y="479"/>
                  <a:pt x="777" y="479"/>
                  <a:pt x="777" y="479"/>
                </a:cubicBezTo>
                <a:cubicBezTo>
                  <a:pt x="711" y="546"/>
                  <a:pt x="692" y="564"/>
                  <a:pt x="688" y="604"/>
                </a:cubicBezTo>
                <a:lnTo>
                  <a:pt x="688" y="604"/>
                </a:lnTo>
                <a:cubicBezTo>
                  <a:pt x="816" y="531"/>
                  <a:pt x="888" y="455"/>
                  <a:pt x="960" y="365"/>
                </a:cubicBezTo>
                <a:lnTo>
                  <a:pt x="1051" y="365"/>
                </a:lnTo>
                <a:cubicBezTo>
                  <a:pt x="1129" y="541"/>
                  <a:pt x="1140" y="700"/>
                  <a:pt x="1085" y="857"/>
                </a:cubicBezTo>
                <a:lnTo>
                  <a:pt x="1085" y="857"/>
                </a:lnTo>
                <a:cubicBezTo>
                  <a:pt x="1111" y="829"/>
                  <a:pt x="1142" y="807"/>
                  <a:pt x="1142" y="753"/>
                </a:cubicBezTo>
                <a:lnTo>
                  <a:pt x="1142" y="753"/>
                </a:lnTo>
                <a:cubicBezTo>
                  <a:pt x="1142" y="845"/>
                  <a:pt x="1142" y="936"/>
                  <a:pt x="1051" y="1050"/>
                </a:cubicBezTo>
                <a:cubicBezTo>
                  <a:pt x="960" y="1141"/>
                  <a:pt x="868" y="1233"/>
                  <a:pt x="868" y="1324"/>
                </a:cubicBezTo>
                <a:cubicBezTo>
                  <a:pt x="777" y="1415"/>
                  <a:pt x="686" y="1415"/>
                  <a:pt x="572" y="1415"/>
                </a:cubicBezTo>
                <a:cubicBezTo>
                  <a:pt x="480" y="1415"/>
                  <a:pt x="480" y="1415"/>
                  <a:pt x="389" y="1506"/>
                </a:cubicBezTo>
                <a:lnTo>
                  <a:pt x="298" y="1415"/>
                </a:lnTo>
                <a:lnTo>
                  <a:pt x="480" y="1415"/>
                </a:lnTo>
                <a:cubicBezTo>
                  <a:pt x="389" y="1415"/>
                  <a:pt x="389" y="1324"/>
                  <a:pt x="298" y="1324"/>
                </a:cubicBezTo>
                <a:cubicBezTo>
                  <a:pt x="298" y="1233"/>
                  <a:pt x="298" y="1141"/>
                  <a:pt x="389" y="936"/>
                </a:cubicBezTo>
                <a:cubicBezTo>
                  <a:pt x="462" y="863"/>
                  <a:pt x="477" y="790"/>
                  <a:pt x="526" y="716"/>
                </a:cubicBezTo>
                <a:lnTo>
                  <a:pt x="526" y="716"/>
                </a:lnTo>
                <a:cubicBezTo>
                  <a:pt x="498" y="736"/>
                  <a:pt x="480" y="753"/>
                  <a:pt x="480" y="753"/>
                </a:cubicBezTo>
                <a:cubicBezTo>
                  <a:pt x="389" y="845"/>
                  <a:pt x="298" y="936"/>
                  <a:pt x="206" y="1050"/>
                </a:cubicBezTo>
                <a:cubicBezTo>
                  <a:pt x="298" y="845"/>
                  <a:pt x="298" y="753"/>
                  <a:pt x="480" y="662"/>
                </a:cubicBezTo>
                <a:lnTo>
                  <a:pt x="777" y="365"/>
                </a:lnTo>
                <a:cubicBezTo>
                  <a:pt x="868" y="274"/>
                  <a:pt x="960" y="274"/>
                  <a:pt x="960" y="274"/>
                </a:cubicBezTo>
                <a:close/>
                <a:moveTo>
                  <a:pt x="1051" y="0"/>
                </a:moveTo>
                <a:cubicBezTo>
                  <a:pt x="960" y="0"/>
                  <a:pt x="868" y="91"/>
                  <a:pt x="777" y="183"/>
                </a:cubicBezTo>
                <a:cubicBezTo>
                  <a:pt x="777" y="183"/>
                  <a:pt x="777" y="274"/>
                  <a:pt x="686" y="274"/>
                </a:cubicBezTo>
                <a:cubicBezTo>
                  <a:pt x="686" y="274"/>
                  <a:pt x="572" y="274"/>
                  <a:pt x="572" y="365"/>
                </a:cubicBezTo>
                <a:cubicBezTo>
                  <a:pt x="480" y="479"/>
                  <a:pt x="389" y="479"/>
                  <a:pt x="298" y="571"/>
                </a:cubicBezTo>
                <a:cubicBezTo>
                  <a:pt x="206" y="753"/>
                  <a:pt x="115" y="936"/>
                  <a:pt x="1" y="1141"/>
                </a:cubicBezTo>
                <a:lnTo>
                  <a:pt x="1" y="1324"/>
                </a:lnTo>
                <a:cubicBezTo>
                  <a:pt x="1" y="1476"/>
                  <a:pt x="143" y="1643"/>
                  <a:pt x="295" y="1643"/>
                </a:cubicBezTo>
                <a:cubicBezTo>
                  <a:pt x="326" y="1643"/>
                  <a:pt x="358" y="1636"/>
                  <a:pt x="389" y="1621"/>
                </a:cubicBezTo>
                <a:lnTo>
                  <a:pt x="480" y="1621"/>
                </a:lnTo>
                <a:cubicBezTo>
                  <a:pt x="526" y="1564"/>
                  <a:pt x="577" y="1535"/>
                  <a:pt x="629" y="1535"/>
                </a:cubicBezTo>
                <a:cubicBezTo>
                  <a:pt x="680" y="1535"/>
                  <a:pt x="731" y="1564"/>
                  <a:pt x="777" y="1621"/>
                </a:cubicBezTo>
                <a:cubicBezTo>
                  <a:pt x="960" y="1506"/>
                  <a:pt x="1051" y="1415"/>
                  <a:pt x="1142" y="1233"/>
                </a:cubicBezTo>
                <a:cubicBezTo>
                  <a:pt x="1256" y="1141"/>
                  <a:pt x="1256" y="1050"/>
                  <a:pt x="1348" y="936"/>
                </a:cubicBezTo>
                <a:lnTo>
                  <a:pt x="1348" y="479"/>
                </a:lnTo>
                <a:cubicBezTo>
                  <a:pt x="1348" y="479"/>
                  <a:pt x="1256" y="365"/>
                  <a:pt x="1348" y="365"/>
                </a:cubicBezTo>
                <a:cubicBezTo>
                  <a:pt x="1348" y="274"/>
                  <a:pt x="1348" y="183"/>
                  <a:pt x="1256" y="183"/>
                </a:cubicBezTo>
                <a:lnTo>
                  <a:pt x="1142" y="91"/>
                </a:lnTo>
                <a:cubicBezTo>
                  <a:pt x="1142" y="91"/>
                  <a:pt x="1142" y="0"/>
                  <a:pt x="1051"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6909150" y="3101026"/>
            <a:ext cx="56169" cy="53776"/>
          </a:xfrm>
          <a:custGeom>
            <a:rect b="b" l="l" r="r" t="t"/>
            <a:pathLst>
              <a:path extrusionOk="0" h="1530" w="1599">
                <a:moveTo>
                  <a:pt x="753" y="754"/>
                </a:moveTo>
                <a:lnTo>
                  <a:pt x="662" y="868"/>
                </a:lnTo>
                <a:cubicBezTo>
                  <a:pt x="571" y="959"/>
                  <a:pt x="571" y="959"/>
                  <a:pt x="457" y="1051"/>
                </a:cubicBezTo>
                <a:lnTo>
                  <a:pt x="457" y="959"/>
                </a:lnTo>
                <a:cubicBezTo>
                  <a:pt x="571" y="868"/>
                  <a:pt x="662" y="868"/>
                  <a:pt x="753" y="754"/>
                </a:cubicBezTo>
                <a:close/>
                <a:moveTo>
                  <a:pt x="571" y="1"/>
                </a:moveTo>
                <a:cubicBezTo>
                  <a:pt x="457" y="480"/>
                  <a:pt x="183" y="868"/>
                  <a:pt x="0" y="1233"/>
                </a:cubicBezTo>
                <a:lnTo>
                  <a:pt x="0" y="1439"/>
                </a:lnTo>
                <a:lnTo>
                  <a:pt x="183" y="1530"/>
                </a:lnTo>
                <a:cubicBezTo>
                  <a:pt x="183" y="1439"/>
                  <a:pt x="274" y="1324"/>
                  <a:pt x="365" y="1233"/>
                </a:cubicBezTo>
                <a:cubicBezTo>
                  <a:pt x="365" y="1233"/>
                  <a:pt x="365" y="1142"/>
                  <a:pt x="457" y="1142"/>
                </a:cubicBezTo>
                <a:cubicBezTo>
                  <a:pt x="457" y="1051"/>
                  <a:pt x="571" y="1051"/>
                  <a:pt x="662" y="959"/>
                </a:cubicBezTo>
                <a:cubicBezTo>
                  <a:pt x="662" y="868"/>
                  <a:pt x="754" y="868"/>
                  <a:pt x="754" y="754"/>
                </a:cubicBezTo>
                <a:cubicBezTo>
                  <a:pt x="845" y="754"/>
                  <a:pt x="936" y="663"/>
                  <a:pt x="1027" y="571"/>
                </a:cubicBezTo>
                <a:cubicBezTo>
                  <a:pt x="1142" y="571"/>
                  <a:pt x="1233" y="571"/>
                  <a:pt x="1233" y="480"/>
                </a:cubicBezTo>
                <a:lnTo>
                  <a:pt x="1324" y="480"/>
                </a:lnTo>
                <a:cubicBezTo>
                  <a:pt x="1324" y="510"/>
                  <a:pt x="1324" y="521"/>
                  <a:pt x="1328" y="521"/>
                </a:cubicBezTo>
                <a:cubicBezTo>
                  <a:pt x="1334" y="521"/>
                  <a:pt x="1355" y="480"/>
                  <a:pt x="1415" y="480"/>
                </a:cubicBezTo>
                <a:lnTo>
                  <a:pt x="1415" y="571"/>
                </a:lnTo>
                <a:cubicBezTo>
                  <a:pt x="1507" y="571"/>
                  <a:pt x="1598" y="480"/>
                  <a:pt x="1598" y="389"/>
                </a:cubicBezTo>
                <a:lnTo>
                  <a:pt x="1598" y="297"/>
                </a:lnTo>
                <a:lnTo>
                  <a:pt x="1507" y="297"/>
                </a:lnTo>
                <a:lnTo>
                  <a:pt x="1507" y="183"/>
                </a:lnTo>
                <a:lnTo>
                  <a:pt x="1415" y="183"/>
                </a:lnTo>
                <a:cubicBezTo>
                  <a:pt x="1233" y="297"/>
                  <a:pt x="1027" y="389"/>
                  <a:pt x="845" y="389"/>
                </a:cubicBezTo>
                <a:cubicBezTo>
                  <a:pt x="1027" y="297"/>
                  <a:pt x="1141" y="183"/>
                  <a:pt x="1324" y="183"/>
                </a:cubicBezTo>
                <a:lnTo>
                  <a:pt x="1324" y="183"/>
                </a:lnTo>
                <a:cubicBezTo>
                  <a:pt x="1141" y="183"/>
                  <a:pt x="936" y="297"/>
                  <a:pt x="754" y="389"/>
                </a:cubicBezTo>
                <a:lnTo>
                  <a:pt x="754" y="183"/>
                </a:lnTo>
                <a:lnTo>
                  <a:pt x="662" y="183"/>
                </a:lnTo>
                <a:lnTo>
                  <a:pt x="662" y="92"/>
                </a:lnTo>
                <a:lnTo>
                  <a:pt x="571"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6962051" y="3101026"/>
            <a:ext cx="63370" cy="57009"/>
          </a:xfrm>
          <a:custGeom>
            <a:rect b="b" l="l" r="r" t="t"/>
            <a:pathLst>
              <a:path extrusionOk="0" h="1622" w="1804">
                <a:moveTo>
                  <a:pt x="1142" y="389"/>
                </a:moveTo>
                <a:lnTo>
                  <a:pt x="1142" y="480"/>
                </a:lnTo>
                <a:cubicBezTo>
                  <a:pt x="1051" y="571"/>
                  <a:pt x="868" y="663"/>
                  <a:pt x="777" y="663"/>
                </a:cubicBezTo>
                <a:cubicBezTo>
                  <a:pt x="868" y="571"/>
                  <a:pt x="959" y="480"/>
                  <a:pt x="1142" y="389"/>
                </a:cubicBezTo>
                <a:close/>
                <a:moveTo>
                  <a:pt x="1439" y="1"/>
                </a:moveTo>
                <a:cubicBezTo>
                  <a:pt x="1347" y="1"/>
                  <a:pt x="1233" y="92"/>
                  <a:pt x="1142" y="92"/>
                </a:cubicBezTo>
                <a:cubicBezTo>
                  <a:pt x="1051" y="183"/>
                  <a:pt x="1051" y="183"/>
                  <a:pt x="959" y="297"/>
                </a:cubicBezTo>
                <a:lnTo>
                  <a:pt x="868" y="389"/>
                </a:lnTo>
                <a:cubicBezTo>
                  <a:pt x="777" y="389"/>
                  <a:pt x="663" y="480"/>
                  <a:pt x="663" y="571"/>
                </a:cubicBezTo>
                <a:cubicBezTo>
                  <a:pt x="571" y="571"/>
                  <a:pt x="480" y="663"/>
                  <a:pt x="389" y="754"/>
                </a:cubicBezTo>
                <a:lnTo>
                  <a:pt x="92" y="754"/>
                </a:lnTo>
                <a:lnTo>
                  <a:pt x="1" y="868"/>
                </a:lnTo>
                <a:lnTo>
                  <a:pt x="1" y="959"/>
                </a:lnTo>
                <a:cubicBezTo>
                  <a:pt x="1" y="990"/>
                  <a:pt x="11" y="1000"/>
                  <a:pt x="29" y="1000"/>
                </a:cubicBezTo>
                <a:cubicBezTo>
                  <a:pt x="64" y="1000"/>
                  <a:pt x="130" y="959"/>
                  <a:pt x="206" y="959"/>
                </a:cubicBezTo>
                <a:lnTo>
                  <a:pt x="206" y="1051"/>
                </a:lnTo>
                <a:lnTo>
                  <a:pt x="206" y="1142"/>
                </a:lnTo>
                <a:lnTo>
                  <a:pt x="297" y="1233"/>
                </a:lnTo>
                <a:lnTo>
                  <a:pt x="297" y="1324"/>
                </a:lnTo>
                <a:cubicBezTo>
                  <a:pt x="389" y="1324"/>
                  <a:pt x="480" y="1439"/>
                  <a:pt x="571" y="1439"/>
                </a:cubicBezTo>
                <a:lnTo>
                  <a:pt x="480" y="1530"/>
                </a:lnTo>
                <a:cubicBezTo>
                  <a:pt x="571" y="1530"/>
                  <a:pt x="663" y="1621"/>
                  <a:pt x="777" y="1621"/>
                </a:cubicBezTo>
                <a:lnTo>
                  <a:pt x="959" y="1621"/>
                </a:lnTo>
                <a:cubicBezTo>
                  <a:pt x="1051" y="1621"/>
                  <a:pt x="1233" y="1621"/>
                  <a:pt x="1347" y="1530"/>
                </a:cubicBezTo>
                <a:cubicBezTo>
                  <a:pt x="1439" y="1439"/>
                  <a:pt x="1439" y="1324"/>
                  <a:pt x="1439" y="1324"/>
                </a:cubicBezTo>
                <a:cubicBezTo>
                  <a:pt x="1347" y="1233"/>
                  <a:pt x="1347" y="1233"/>
                  <a:pt x="1233" y="1233"/>
                </a:cubicBezTo>
                <a:cubicBezTo>
                  <a:pt x="1233" y="1233"/>
                  <a:pt x="1142" y="1233"/>
                  <a:pt x="1051" y="1324"/>
                </a:cubicBezTo>
                <a:lnTo>
                  <a:pt x="868" y="1324"/>
                </a:lnTo>
                <a:cubicBezTo>
                  <a:pt x="571" y="1324"/>
                  <a:pt x="480" y="1233"/>
                  <a:pt x="480" y="1051"/>
                </a:cubicBezTo>
                <a:cubicBezTo>
                  <a:pt x="663" y="959"/>
                  <a:pt x="868" y="868"/>
                  <a:pt x="1051" y="754"/>
                </a:cubicBezTo>
                <a:cubicBezTo>
                  <a:pt x="1233" y="663"/>
                  <a:pt x="1439" y="571"/>
                  <a:pt x="1621" y="480"/>
                </a:cubicBezTo>
                <a:cubicBezTo>
                  <a:pt x="1621" y="480"/>
                  <a:pt x="1713" y="389"/>
                  <a:pt x="1713" y="297"/>
                </a:cubicBezTo>
                <a:cubicBezTo>
                  <a:pt x="1804" y="183"/>
                  <a:pt x="1713" y="92"/>
                  <a:pt x="1621" y="92"/>
                </a:cubicBezTo>
                <a:lnTo>
                  <a:pt x="1530"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5388986" y="4140761"/>
            <a:ext cx="945351" cy="418009"/>
          </a:xfrm>
          <a:custGeom>
            <a:rect b="b" l="l" r="r" t="t"/>
            <a:pathLst>
              <a:path extrusionOk="0" h="11893" w="26912">
                <a:moveTo>
                  <a:pt x="1324" y="0"/>
                </a:moveTo>
                <a:cubicBezTo>
                  <a:pt x="1050" y="0"/>
                  <a:pt x="845" y="183"/>
                  <a:pt x="754" y="479"/>
                </a:cubicBezTo>
                <a:lnTo>
                  <a:pt x="1" y="9518"/>
                </a:lnTo>
                <a:cubicBezTo>
                  <a:pt x="1" y="9792"/>
                  <a:pt x="183" y="9975"/>
                  <a:pt x="480" y="10089"/>
                </a:cubicBezTo>
                <a:lnTo>
                  <a:pt x="21388" y="11892"/>
                </a:lnTo>
                <a:cubicBezTo>
                  <a:pt x="21593" y="11892"/>
                  <a:pt x="21685" y="11892"/>
                  <a:pt x="21776" y="11801"/>
                </a:cubicBezTo>
                <a:lnTo>
                  <a:pt x="26729" y="7692"/>
                </a:lnTo>
                <a:cubicBezTo>
                  <a:pt x="26912" y="7510"/>
                  <a:pt x="26912" y="7236"/>
                  <a:pt x="26820" y="6939"/>
                </a:cubicBezTo>
                <a:lnTo>
                  <a:pt x="22620" y="2100"/>
                </a:lnTo>
                <a:cubicBezTo>
                  <a:pt x="22529" y="1986"/>
                  <a:pt x="22438" y="1895"/>
                  <a:pt x="22346" y="1895"/>
                </a:cubicBezTo>
                <a:lnTo>
                  <a:pt x="13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018991" y="3107458"/>
            <a:ext cx="90629" cy="60208"/>
          </a:xfrm>
          <a:custGeom>
            <a:rect b="b" l="l" r="r" t="t"/>
            <a:pathLst>
              <a:path extrusionOk="0" h="1713" w="2580">
                <a:moveTo>
                  <a:pt x="92" y="959"/>
                </a:moveTo>
                <a:lnTo>
                  <a:pt x="0" y="1050"/>
                </a:lnTo>
                <a:lnTo>
                  <a:pt x="92" y="1050"/>
                </a:lnTo>
                <a:lnTo>
                  <a:pt x="92" y="959"/>
                </a:lnTo>
                <a:close/>
                <a:moveTo>
                  <a:pt x="2283" y="871"/>
                </a:moveTo>
                <a:cubicBezTo>
                  <a:pt x="2283" y="964"/>
                  <a:pt x="2282" y="1143"/>
                  <a:pt x="2192" y="1256"/>
                </a:cubicBezTo>
                <a:lnTo>
                  <a:pt x="2192" y="1050"/>
                </a:lnTo>
                <a:cubicBezTo>
                  <a:pt x="2282" y="960"/>
                  <a:pt x="2283" y="959"/>
                  <a:pt x="2283" y="871"/>
                </a:cubicBezTo>
                <a:close/>
                <a:moveTo>
                  <a:pt x="662" y="0"/>
                </a:moveTo>
                <a:cubicBezTo>
                  <a:pt x="571" y="206"/>
                  <a:pt x="480" y="388"/>
                  <a:pt x="388" y="480"/>
                </a:cubicBezTo>
                <a:cubicBezTo>
                  <a:pt x="297" y="685"/>
                  <a:pt x="183" y="868"/>
                  <a:pt x="92" y="959"/>
                </a:cubicBezTo>
                <a:lnTo>
                  <a:pt x="183" y="959"/>
                </a:lnTo>
                <a:lnTo>
                  <a:pt x="92" y="1050"/>
                </a:lnTo>
                <a:lnTo>
                  <a:pt x="92" y="1141"/>
                </a:lnTo>
                <a:cubicBezTo>
                  <a:pt x="92" y="1256"/>
                  <a:pt x="183" y="1256"/>
                  <a:pt x="297" y="1256"/>
                </a:cubicBezTo>
                <a:lnTo>
                  <a:pt x="297" y="1141"/>
                </a:lnTo>
                <a:cubicBezTo>
                  <a:pt x="480" y="959"/>
                  <a:pt x="754" y="776"/>
                  <a:pt x="959" y="685"/>
                </a:cubicBezTo>
                <a:cubicBezTo>
                  <a:pt x="1050" y="571"/>
                  <a:pt x="1142" y="571"/>
                  <a:pt x="1233" y="480"/>
                </a:cubicBezTo>
                <a:lnTo>
                  <a:pt x="1233" y="571"/>
                </a:lnTo>
                <a:cubicBezTo>
                  <a:pt x="1142" y="685"/>
                  <a:pt x="1142" y="776"/>
                  <a:pt x="1050" y="959"/>
                </a:cubicBezTo>
                <a:lnTo>
                  <a:pt x="1050" y="1050"/>
                </a:lnTo>
                <a:cubicBezTo>
                  <a:pt x="1142" y="1050"/>
                  <a:pt x="1142" y="1141"/>
                  <a:pt x="1233" y="1141"/>
                </a:cubicBezTo>
                <a:cubicBezTo>
                  <a:pt x="1324" y="1141"/>
                  <a:pt x="1324" y="1141"/>
                  <a:pt x="1438" y="1050"/>
                </a:cubicBezTo>
                <a:cubicBezTo>
                  <a:pt x="1530" y="1050"/>
                  <a:pt x="1621" y="959"/>
                  <a:pt x="1712" y="868"/>
                </a:cubicBezTo>
                <a:cubicBezTo>
                  <a:pt x="1804" y="776"/>
                  <a:pt x="1895" y="685"/>
                  <a:pt x="2100" y="571"/>
                </a:cubicBezTo>
                <a:lnTo>
                  <a:pt x="2192" y="571"/>
                </a:lnTo>
                <a:lnTo>
                  <a:pt x="2192" y="685"/>
                </a:lnTo>
                <a:cubicBezTo>
                  <a:pt x="2192" y="776"/>
                  <a:pt x="2100" y="868"/>
                  <a:pt x="2100" y="1050"/>
                </a:cubicBezTo>
                <a:lnTo>
                  <a:pt x="1804" y="1530"/>
                </a:lnTo>
                <a:lnTo>
                  <a:pt x="1895" y="1621"/>
                </a:lnTo>
                <a:cubicBezTo>
                  <a:pt x="2009" y="1621"/>
                  <a:pt x="2009" y="1712"/>
                  <a:pt x="2009" y="1712"/>
                </a:cubicBezTo>
                <a:cubicBezTo>
                  <a:pt x="2100" y="1712"/>
                  <a:pt x="2100" y="1621"/>
                  <a:pt x="2100" y="1621"/>
                </a:cubicBezTo>
                <a:lnTo>
                  <a:pt x="2192" y="1530"/>
                </a:lnTo>
                <a:lnTo>
                  <a:pt x="2192" y="1347"/>
                </a:lnTo>
                <a:cubicBezTo>
                  <a:pt x="2283" y="1256"/>
                  <a:pt x="2283" y="1256"/>
                  <a:pt x="2283" y="1141"/>
                </a:cubicBezTo>
                <a:cubicBezTo>
                  <a:pt x="2374" y="959"/>
                  <a:pt x="2465" y="776"/>
                  <a:pt x="2465" y="571"/>
                </a:cubicBezTo>
                <a:cubicBezTo>
                  <a:pt x="2580" y="480"/>
                  <a:pt x="2465" y="388"/>
                  <a:pt x="2465" y="297"/>
                </a:cubicBezTo>
                <a:lnTo>
                  <a:pt x="2374" y="297"/>
                </a:lnTo>
                <a:cubicBezTo>
                  <a:pt x="2374" y="206"/>
                  <a:pt x="2283" y="206"/>
                  <a:pt x="2192" y="206"/>
                </a:cubicBezTo>
                <a:cubicBezTo>
                  <a:pt x="2100" y="206"/>
                  <a:pt x="2100" y="297"/>
                  <a:pt x="2009" y="297"/>
                </a:cubicBezTo>
                <a:cubicBezTo>
                  <a:pt x="1804" y="388"/>
                  <a:pt x="1712" y="480"/>
                  <a:pt x="1530" y="571"/>
                </a:cubicBezTo>
                <a:lnTo>
                  <a:pt x="1530" y="480"/>
                </a:lnTo>
                <a:cubicBezTo>
                  <a:pt x="1530" y="388"/>
                  <a:pt x="1530" y="297"/>
                  <a:pt x="1324" y="206"/>
                </a:cubicBezTo>
                <a:cubicBezTo>
                  <a:pt x="1324" y="114"/>
                  <a:pt x="1324" y="114"/>
                  <a:pt x="1233" y="114"/>
                </a:cubicBezTo>
                <a:cubicBezTo>
                  <a:pt x="1233" y="114"/>
                  <a:pt x="1142" y="206"/>
                  <a:pt x="1050" y="206"/>
                </a:cubicBezTo>
                <a:cubicBezTo>
                  <a:pt x="1050" y="206"/>
                  <a:pt x="959" y="297"/>
                  <a:pt x="868" y="297"/>
                </a:cubicBezTo>
                <a:lnTo>
                  <a:pt x="754" y="388"/>
                </a:lnTo>
                <a:cubicBezTo>
                  <a:pt x="868" y="206"/>
                  <a:pt x="754" y="114"/>
                  <a:pt x="662"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165714" y="3104224"/>
            <a:ext cx="33722" cy="70646"/>
          </a:xfrm>
          <a:custGeom>
            <a:rect b="b" l="l" r="r" t="t"/>
            <a:pathLst>
              <a:path extrusionOk="0" h="2010" w="960">
                <a:moveTo>
                  <a:pt x="776" y="1"/>
                </a:moveTo>
                <a:cubicBezTo>
                  <a:pt x="685" y="1"/>
                  <a:pt x="685" y="92"/>
                  <a:pt x="685" y="206"/>
                </a:cubicBezTo>
                <a:lnTo>
                  <a:pt x="776" y="298"/>
                </a:lnTo>
                <a:cubicBezTo>
                  <a:pt x="868" y="206"/>
                  <a:pt x="868" y="206"/>
                  <a:pt x="959" y="206"/>
                </a:cubicBezTo>
                <a:lnTo>
                  <a:pt x="959" y="1"/>
                </a:lnTo>
                <a:cubicBezTo>
                  <a:pt x="868" y="1"/>
                  <a:pt x="868" y="1"/>
                  <a:pt x="868" y="92"/>
                </a:cubicBezTo>
                <a:cubicBezTo>
                  <a:pt x="868" y="1"/>
                  <a:pt x="776" y="1"/>
                  <a:pt x="776" y="1"/>
                </a:cubicBezTo>
                <a:close/>
                <a:moveTo>
                  <a:pt x="480" y="480"/>
                </a:moveTo>
                <a:cubicBezTo>
                  <a:pt x="480" y="480"/>
                  <a:pt x="388" y="572"/>
                  <a:pt x="388" y="663"/>
                </a:cubicBezTo>
                <a:cubicBezTo>
                  <a:pt x="388" y="663"/>
                  <a:pt x="388" y="777"/>
                  <a:pt x="297" y="777"/>
                </a:cubicBezTo>
                <a:cubicBezTo>
                  <a:pt x="206" y="960"/>
                  <a:pt x="115" y="1233"/>
                  <a:pt x="0" y="1439"/>
                </a:cubicBezTo>
                <a:lnTo>
                  <a:pt x="0" y="1804"/>
                </a:lnTo>
                <a:cubicBezTo>
                  <a:pt x="115" y="2010"/>
                  <a:pt x="206" y="2010"/>
                  <a:pt x="388" y="2010"/>
                </a:cubicBezTo>
                <a:lnTo>
                  <a:pt x="388" y="1918"/>
                </a:lnTo>
                <a:cubicBezTo>
                  <a:pt x="388" y="1918"/>
                  <a:pt x="480" y="1918"/>
                  <a:pt x="480" y="1804"/>
                </a:cubicBezTo>
                <a:lnTo>
                  <a:pt x="571" y="1804"/>
                </a:lnTo>
                <a:cubicBezTo>
                  <a:pt x="571" y="1804"/>
                  <a:pt x="480" y="1804"/>
                  <a:pt x="480" y="1713"/>
                </a:cubicBezTo>
                <a:lnTo>
                  <a:pt x="388" y="1804"/>
                </a:lnTo>
                <a:lnTo>
                  <a:pt x="297" y="1804"/>
                </a:lnTo>
                <a:cubicBezTo>
                  <a:pt x="297" y="1713"/>
                  <a:pt x="206" y="1622"/>
                  <a:pt x="297" y="1530"/>
                </a:cubicBezTo>
                <a:lnTo>
                  <a:pt x="297" y="1348"/>
                </a:lnTo>
                <a:lnTo>
                  <a:pt x="297" y="1233"/>
                </a:lnTo>
                <a:lnTo>
                  <a:pt x="297" y="1142"/>
                </a:lnTo>
                <a:cubicBezTo>
                  <a:pt x="388" y="1051"/>
                  <a:pt x="388" y="960"/>
                  <a:pt x="480" y="868"/>
                </a:cubicBezTo>
                <a:cubicBezTo>
                  <a:pt x="571" y="868"/>
                  <a:pt x="571" y="777"/>
                  <a:pt x="571" y="777"/>
                </a:cubicBezTo>
                <a:lnTo>
                  <a:pt x="685" y="663"/>
                </a:lnTo>
                <a:lnTo>
                  <a:pt x="685" y="572"/>
                </a:lnTo>
                <a:lnTo>
                  <a:pt x="571" y="572"/>
                </a:lnTo>
                <a:lnTo>
                  <a:pt x="480" y="663"/>
                </a:lnTo>
                <a:lnTo>
                  <a:pt x="480" y="572"/>
                </a:lnTo>
                <a:cubicBezTo>
                  <a:pt x="571" y="572"/>
                  <a:pt x="571" y="572"/>
                  <a:pt x="571" y="48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8472591" y="1860738"/>
            <a:ext cx="353629" cy="354638"/>
          </a:xfrm>
          <a:custGeom>
            <a:rect b="b" l="l" r="r" t="t"/>
            <a:pathLst>
              <a:path extrusionOk="0" h="10090" w="10067">
                <a:moveTo>
                  <a:pt x="5022" y="1"/>
                </a:moveTo>
                <a:cubicBezTo>
                  <a:pt x="2169" y="1"/>
                  <a:pt x="1" y="2283"/>
                  <a:pt x="1" y="5045"/>
                </a:cubicBezTo>
                <a:cubicBezTo>
                  <a:pt x="1" y="7898"/>
                  <a:pt x="2169" y="10090"/>
                  <a:pt x="5022" y="10090"/>
                </a:cubicBezTo>
                <a:cubicBezTo>
                  <a:pt x="7784" y="10090"/>
                  <a:pt x="10067" y="7898"/>
                  <a:pt x="10067" y="5045"/>
                </a:cubicBezTo>
                <a:cubicBezTo>
                  <a:pt x="10067" y="2283"/>
                  <a:pt x="7784" y="1"/>
                  <a:pt x="5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165714" y="3105033"/>
            <a:ext cx="97057" cy="136443"/>
          </a:xfrm>
          <a:custGeom>
            <a:rect b="b" l="l" r="r" t="t"/>
            <a:pathLst>
              <a:path extrusionOk="0" h="3882" w="2763">
                <a:moveTo>
                  <a:pt x="2286" y="599"/>
                </a:moveTo>
                <a:cubicBezTo>
                  <a:pt x="2323" y="599"/>
                  <a:pt x="2359" y="609"/>
                  <a:pt x="2397" y="640"/>
                </a:cubicBezTo>
                <a:lnTo>
                  <a:pt x="2009" y="640"/>
                </a:lnTo>
                <a:cubicBezTo>
                  <a:pt x="2131" y="640"/>
                  <a:pt x="2212" y="599"/>
                  <a:pt x="2286" y="599"/>
                </a:cubicBezTo>
                <a:close/>
                <a:moveTo>
                  <a:pt x="2397" y="845"/>
                </a:moveTo>
                <a:cubicBezTo>
                  <a:pt x="2488" y="937"/>
                  <a:pt x="2397" y="937"/>
                  <a:pt x="2397" y="1028"/>
                </a:cubicBezTo>
                <a:lnTo>
                  <a:pt x="2100" y="1325"/>
                </a:lnTo>
                <a:cubicBezTo>
                  <a:pt x="1918" y="1416"/>
                  <a:pt x="1712" y="1507"/>
                  <a:pt x="1530" y="1599"/>
                </a:cubicBezTo>
                <a:lnTo>
                  <a:pt x="1347" y="1599"/>
                </a:lnTo>
                <a:lnTo>
                  <a:pt x="1438" y="1507"/>
                </a:lnTo>
                <a:cubicBezTo>
                  <a:pt x="1621" y="1325"/>
                  <a:pt x="1826" y="1119"/>
                  <a:pt x="2009" y="1028"/>
                </a:cubicBezTo>
                <a:cubicBezTo>
                  <a:pt x="2100" y="937"/>
                  <a:pt x="2192" y="845"/>
                  <a:pt x="2397" y="845"/>
                </a:cubicBezTo>
                <a:close/>
                <a:moveTo>
                  <a:pt x="1727" y="1"/>
                </a:moveTo>
                <a:cubicBezTo>
                  <a:pt x="1712" y="1"/>
                  <a:pt x="1712" y="24"/>
                  <a:pt x="1712" y="69"/>
                </a:cubicBezTo>
                <a:cubicBezTo>
                  <a:pt x="1621" y="183"/>
                  <a:pt x="1621" y="183"/>
                  <a:pt x="1621" y="275"/>
                </a:cubicBezTo>
                <a:cubicBezTo>
                  <a:pt x="1530" y="457"/>
                  <a:pt x="1530" y="640"/>
                  <a:pt x="1438" y="845"/>
                </a:cubicBezTo>
                <a:cubicBezTo>
                  <a:pt x="1347" y="937"/>
                  <a:pt x="1256" y="1119"/>
                  <a:pt x="1256" y="1210"/>
                </a:cubicBezTo>
                <a:cubicBezTo>
                  <a:pt x="1142" y="1325"/>
                  <a:pt x="1050" y="1416"/>
                  <a:pt x="1050" y="1507"/>
                </a:cubicBezTo>
                <a:cubicBezTo>
                  <a:pt x="571" y="2078"/>
                  <a:pt x="297" y="2648"/>
                  <a:pt x="115" y="3219"/>
                </a:cubicBezTo>
                <a:cubicBezTo>
                  <a:pt x="0" y="3310"/>
                  <a:pt x="0" y="3402"/>
                  <a:pt x="0" y="3493"/>
                </a:cubicBezTo>
                <a:lnTo>
                  <a:pt x="0" y="3698"/>
                </a:lnTo>
                <a:lnTo>
                  <a:pt x="0" y="3790"/>
                </a:lnTo>
                <a:cubicBezTo>
                  <a:pt x="115" y="3790"/>
                  <a:pt x="115" y="3881"/>
                  <a:pt x="206" y="3881"/>
                </a:cubicBezTo>
                <a:lnTo>
                  <a:pt x="297" y="3790"/>
                </a:lnTo>
                <a:cubicBezTo>
                  <a:pt x="388" y="3607"/>
                  <a:pt x="480" y="3493"/>
                  <a:pt x="480" y="3402"/>
                </a:cubicBezTo>
                <a:cubicBezTo>
                  <a:pt x="685" y="3128"/>
                  <a:pt x="776" y="2831"/>
                  <a:pt x="959" y="2557"/>
                </a:cubicBezTo>
                <a:cubicBezTo>
                  <a:pt x="1050" y="2260"/>
                  <a:pt x="1142" y="2078"/>
                  <a:pt x="1256" y="1895"/>
                </a:cubicBezTo>
                <a:cubicBezTo>
                  <a:pt x="1347" y="1941"/>
                  <a:pt x="1416" y="1964"/>
                  <a:pt x="1484" y="1964"/>
                </a:cubicBezTo>
                <a:cubicBezTo>
                  <a:pt x="1553" y="1964"/>
                  <a:pt x="1621" y="1941"/>
                  <a:pt x="1712" y="1895"/>
                </a:cubicBezTo>
                <a:cubicBezTo>
                  <a:pt x="1918" y="1895"/>
                  <a:pt x="2100" y="1781"/>
                  <a:pt x="2192" y="1690"/>
                </a:cubicBezTo>
                <a:cubicBezTo>
                  <a:pt x="2397" y="1507"/>
                  <a:pt x="2580" y="1325"/>
                  <a:pt x="2671" y="1119"/>
                </a:cubicBezTo>
                <a:cubicBezTo>
                  <a:pt x="2671" y="1028"/>
                  <a:pt x="2762" y="937"/>
                  <a:pt x="2671" y="845"/>
                </a:cubicBezTo>
                <a:cubicBezTo>
                  <a:pt x="2671" y="754"/>
                  <a:pt x="2671" y="640"/>
                  <a:pt x="2580" y="640"/>
                </a:cubicBezTo>
                <a:cubicBezTo>
                  <a:pt x="2488" y="549"/>
                  <a:pt x="2488" y="549"/>
                  <a:pt x="2397" y="549"/>
                </a:cubicBezTo>
                <a:lnTo>
                  <a:pt x="2100" y="549"/>
                </a:lnTo>
                <a:cubicBezTo>
                  <a:pt x="2009" y="549"/>
                  <a:pt x="1918" y="640"/>
                  <a:pt x="1826" y="754"/>
                </a:cubicBezTo>
                <a:lnTo>
                  <a:pt x="1712" y="754"/>
                </a:lnTo>
                <a:cubicBezTo>
                  <a:pt x="1712" y="640"/>
                  <a:pt x="1826" y="640"/>
                  <a:pt x="1826" y="549"/>
                </a:cubicBezTo>
                <a:cubicBezTo>
                  <a:pt x="1826" y="457"/>
                  <a:pt x="1826" y="457"/>
                  <a:pt x="1918" y="366"/>
                </a:cubicBezTo>
                <a:cubicBezTo>
                  <a:pt x="1918" y="275"/>
                  <a:pt x="1826" y="183"/>
                  <a:pt x="1918" y="69"/>
                </a:cubicBezTo>
                <a:lnTo>
                  <a:pt x="1826" y="69"/>
                </a:lnTo>
                <a:cubicBezTo>
                  <a:pt x="1769" y="24"/>
                  <a:pt x="1741" y="1"/>
                  <a:pt x="1727"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7242676" y="3116456"/>
            <a:ext cx="73803" cy="58415"/>
          </a:xfrm>
          <a:custGeom>
            <a:rect b="b" l="l" r="r" t="t"/>
            <a:pathLst>
              <a:path extrusionOk="0" h="1662" w="2101">
                <a:moveTo>
                  <a:pt x="1811" y="0"/>
                </a:moveTo>
                <a:cubicBezTo>
                  <a:pt x="1743" y="0"/>
                  <a:pt x="1682" y="41"/>
                  <a:pt x="1621" y="41"/>
                </a:cubicBezTo>
                <a:cubicBezTo>
                  <a:pt x="1347" y="132"/>
                  <a:pt x="1142" y="224"/>
                  <a:pt x="1051" y="429"/>
                </a:cubicBezTo>
                <a:lnTo>
                  <a:pt x="959" y="315"/>
                </a:lnTo>
                <a:lnTo>
                  <a:pt x="959" y="315"/>
                </a:lnTo>
                <a:cubicBezTo>
                  <a:pt x="959" y="520"/>
                  <a:pt x="959" y="612"/>
                  <a:pt x="1051" y="703"/>
                </a:cubicBezTo>
                <a:lnTo>
                  <a:pt x="1051" y="1000"/>
                </a:lnTo>
                <a:cubicBezTo>
                  <a:pt x="1051" y="1182"/>
                  <a:pt x="1051" y="1274"/>
                  <a:pt x="868" y="1274"/>
                </a:cubicBezTo>
                <a:cubicBezTo>
                  <a:pt x="663" y="1365"/>
                  <a:pt x="571" y="1365"/>
                  <a:pt x="480" y="1365"/>
                </a:cubicBezTo>
                <a:lnTo>
                  <a:pt x="1" y="1365"/>
                </a:lnTo>
                <a:lnTo>
                  <a:pt x="1" y="1570"/>
                </a:lnTo>
                <a:cubicBezTo>
                  <a:pt x="92" y="1662"/>
                  <a:pt x="92" y="1662"/>
                  <a:pt x="206" y="1662"/>
                </a:cubicBezTo>
                <a:lnTo>
                  <a:pt x="959" y="1662"/>
                </a:lnTo>
                <a:cubicBezTo>
                  <a:pt x="1142" y="1570"/>
                  <a:pt x="1233" y="1456"/>
                  <a:pt x="1347" y="1274"/>
                </a:cubicBezTo>
                <a:cubicBezTo>
                  <a:pt x="1347" y="1182"/>
                  <a:pt x="1233" y="1091"/>
                  <a:pt x="1233" y="1000"/>
                </a:cubicBezTo>
                <a:lnTo>
                  <a:pt x="1233" y="429"/>
                </a:lnTo>
                <a:cubicBezTo>
                  <a:pt x="1439" y="315"/>
                  <a:pt x="1621" y="315"/>
                  <a:pt x="1918" y="315"/>
                </a:cubicBezTo>
                <a:lnTo>
                  <a:pt x="1918" y="429"/>
                </a:lnTo>
                <a:cubicBezTo>
                  <a:pt x="2009" y="429"/>
                  <a:pt x="2009" y="315"/>
                  <a:pt x="2009" y="315"/>
                </a:cubicBezTo>
                <a:cubicBezTo>
                  <a:pt x="2101" y="132"/>
                  <a:pt x="2009" y="132"/>
                  <a:pt x="1918" y="41"/>
                </a:cubicBezTo>
                <a:cubicBezTo>
                  <a:pt x="1880" y="11"/>
                  <a:pt x="1844" y="0"/>
                  <a:pt x="1811"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7306008" y="3121095"/>
            <a:ext cx="67410" cy="60208"/>
          </a:xfrm>
          <a:custGeom>
            <a:rect b="b" l="l" r="r" t="t"/>
            <a:pathLst>
              <a:path extrusionOk="0" h="1713" w="1919">
                <a:moveTo>
                  <a:pt x="1530" y="662"/>
                </a:moveTo>
                <a:cubicBezTo>
                  <a:pt x="1439" y="753"/>
                  <a:pt x="1439" y="868"/>
                  <a:pt x="1256" y="959"/>
                </a:cubicBezTo>
                <a:lnTo>
                  <a:pt x="1142" y="959"/>
                </a:lnTo>
                <a:lnTo>
                  <a:pt x="1439" y="662"/>
                </a:lnTo>
                <a:close/>
                <a:moveTo>
                  <a:pt x="1621" y="868"/>
                </a:moveTo>
                <a:lnTo>
                  <a:pt x="1621" y="959"/>
                </a:lnTo>
                <a:cubicBezTo>
                  <a:pt x="1713" y="959"/>
                  <a:pt x="1713" y="959"/>
                  <a:pt x="1621" y="868"/>
                </a:cubicBezTo>
                <a:close/>
                <a:moveTo>
                  <a:pt x="1348" y="959"/>
                </a:moveTo>
                <a:cubicBezTo>
                  <a:pt x="1348" y="1050"/>
                  <a:pt x="1348" y="1050"/>
                  <a:pt x="1256" y="1050"/>
                </a:cubicBezTo>
                <a:lnTo>
                  <a:pt x="1348" y="959"/>
                </a:lnTo>
                <a:close/>
                <a:moveTo>
                  <a:pt x="389" y="1050"/>
                </a:moveTo>
                <a:lnTo>
                  <a:pt x="389" y="1142"/>
                </a:lnTo>
                <a:lnTo>
                  <a:pt x="298" y="1142"/>
                </a:lnTo>
                <a:lnTo>
                  <a:pt x="389" y="1050"/>
                </a:lnTo>
                <a:close/>
                <a:moveTo>
                  <a:pt x="777" y="1233"/>
                </a:moveTo>
                <a:cubicBezTo>
                  <a:pt x="686" y="1324"/>
                  <a:pt x="571" y="1324"/>
                  <a:pt x="480" y="1438"/>
                </a:cubicBezTo>
                <a:cubicBezTo>
                  <a:pt x="571" y="1324"/>
                  <a:pt x="686" y="1233"/>
                  <a:pt x="777" y="1233"/>
                </a:cubicBezTo>
                <a:close/>
                <a:moveTo>
                  <a:pt x="1051" y="0"/>
                </a:moveTo>
                <a:cubicBezTo>
                  <a:pt x="868" y="92"/>
                  <a:pt x="777" y="183"/>
                  <a:pt x="686" y="297"/>
                </a:cubicBezTo>
                <a:lnTo>
                  <a:pt x="686" y="388"/>
                </a:lnTo>
                <a:cubicBezTo>
                  <a:pt x="571" y="480"/>
                  <a:pt x="480" y="571"/>
                  <a:pt x="389" y="662"/>
                </a:cubicBezTo>
                <a:lnTo>
                  <a:pt x="389" y="753"/>
                </a:lnTo>
                <a:cubicBezTo>
                  <a:pt x="389" y="753"/>
                  <a:pt x="389" y="868"/>
                  <a:pt x="298" y="868"/>
                </a:cubicBezTo>
                <a:cubicBezTo>
                  <a:pt x="298" y="959"/>
                  <a:pt x="206" y="959"/>
                  <a:pt x="206" y="1050"/>
                </a:cubicBezTo>
                <a:cubicBezTo>
                  <a:pt x="115" y="1142"/>
                  <a:pt x="1" y="1324"/>
                  <a:pt x="1" y="1438"/>
                </a:cubicBezTo>
                <a:cubicBezTo>
                  <a:pt x="1" y="1530"/>
                  <a:pt x="1" y="1530"/>
                  <a:pt x="115" y="1530"/>
                </a:cubicBezTo>
                <a:lnTo>
                  <a:pt x="206" y="1621"/>
                </a:lnTo>
                <a:lnTo>
                  <a:pt x="389" y="1621"/>
                </a:lnTo>
                <a:cubicBezTo>
                  <a:pt x="480" y="1621"/>
                  <a:pt x="686" y="1530"/>
                  <a:pt x="777" y="1438"/>
                </a:cubicBezTo>
                <a:cubicBezTo>
                  <a:pt x="959" y="1324"/>
                  <a:pt x="1051" y="1142"/>
                  <a:pt x="1256" y="1050"/>
                </a:cubicBezTo>
                <a:lnTo>
                  <a:pt x="1256" y="1050"/>
                </a:lnTo>
                <a:cubicBezTo>
                  <a:pt x="1256" y="1142"/>
                  <a:pt x="1142" y="1233"/>
                  <a:pt x="1142" y="1324"/>
                </a:cubicBezTo>
                <a:lnTo>
                  <a:pt x="1051" y="1438"/>
                </a:lnTo>
                <a:lnTo>
                  <a:pt x="1051" y="1530"/>
                </a:lnTo>
                <a:lnTo>
                  <a:pt x="1051" y="1621"/>
                </a:lnTo>
                <a:lnTo>
                  <a:pt x="1051" y="1712"/>
                </a:lnTo>
                <a:lnTo>
                  <a:pt x="1142" y="1712"/>
                </a:lnTo>
                <a:cubicBezTo>
                  <a:pt x="1256" y="1712"/>
                  <a:pt x="1256" y="1621"/>
                  <a:pt x="1348" y="1530"/>
                </a:cubicBezTo>
                <a:cubicBezTo>
                  <a:pt x="1348" y="1438"/>
                  <a:pt x="1439" y="1324"/>
                  <a:pt x="1530" y="1233"/>
                </a:cubicBezTo>
                <a:cubicBezTo>
                  <a:pt x="1530" y="1142"/>
                  <a:pt x="1621" y="1050"/>
                  <a:pt x="1621" y="959"/>
                </a:cubicBezTo>
                <a:lnTo>
                  <a:pt x="1621" y="959"/>
                </a:lnTo>
                <a:cubicBezTo>
                  <a:pt x="1530" y="1050"/>
                  <a:pt x="1530" y="1050"/>
                  <a:pt x="1439" y="1142"/>
                </a:cubicBezTo>
                <a:cubicBezTo>
                  <a:pt x="1530" y="959"/>
                  <a:pt x="1530" y="868"/>
                  <a:pt x="1621" y="662"/>
                </a:cubicBezTo>
                <a:lnTo>
                  <a:pt x="1713" y="753"/>
                </a:lnTo>
                <a:cubicBezTo>
                  <a:pt x="1713" y="571"/>
                  <a:pt x="1827" y="480"/>
                  <a:pt x="1918" y="388"/>
                </a:cubicBezTo>
                <a:lnTo>
                  <a:pt x="1918" y="183"/>
                </a:lnTo>
                <a:lnTo>
                  <a:pt x="1827" y="183"/>
                </a:lnTo>
                <a:lnTo>
                  <a:pt x="1713" y="297"/>
                </a:lnTo>
                <a:cubicBezTo>
                  <a:pt x="1621" y="388"/>
                  <a:pt x="1530" y="388"/>
                  <a:pt x="1439" y="480"/>
                </a:cubicBezTo>
                <a:cubicBezTo>
                  <a:pt x="1348" y="571"/>
                  <a:pt x="1256" y="662"/>
                  <a:pt x="1142" y="753"/>
                </a:cubicBezTo>
                <a:cubicBezTo>
                  <a:pt x="959" y="868"/>
                  <a:pt x="777" y="1050"/>
                  <a:pt x="571" y="1142"/>
                </a:cubicBezTo>
                <a:cubicBezTo>
                  <a:pt x="480" y="1233"/>
                  <a:pt x="480" y="1233"/>
                  <a:pt x="298" y="1324"/>
                </a:cubicBezTo>
                <a:cubicBezTo>
                  <a:pt x="480" y="1142"/>
                  <a:pt x="571" y="959"/>
                  <a:pt x="686" y="753"/>
                </a:cubicBezTo>
                <a:cubicBezTo>
                  <a:pt x="777" y="571"/>
                  <a:pt x="959" y="480"/>
                  <a:pt x="1051" y="388"/>
                </a:cubicBezTo>
                <a:lnTo>
                  <a:pt x="1256" y="388"/>
                </a:lnTo>
                <a:lnTo>
                  <a:pt x="1142" y="297"/>
                </a:lnTo>
                <a:lnTo>
                  <a:pt x="1256" y="297"/>
                </a:lnTo>
                <a:lnTo>
                  <a:pt x="1256" y="183"/>
                </a:lnTo>
                <a:lnTo>
                  <a:pt x="1142" y="92"/>
                </a:lnTo>
                <a:cubicBezTo>
                  <a:pt x="1051" y="183"/>
                  <a:pt x="1051" y="183"/>
                  <a:pt x="959" y="183"/>
                </a:cubicBezTo>
                <a:lnTo>
                  <a:pt x="868" y="183"/>
                </a:lnTo>
                <a:cubicBezTo>
                  <a:pt x="959" y="92"/>
                  <a:pt x="1051" y="92"/>
                  <a:pt x="1142" y="92"/>
                </a:cubicBezTo>
                <a:cubicBezTo>
                  <a:pt x="1142" y="0"/>
                  <a:pt x="1051" y="0"/>
                  <a:pt x="1051"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7373381" y="3127492"/>
            <a:ext cx="86624" cy="60208"/>
          </a:xfrm>
          <a:custGeom>
            <a:rect b="b" l="l" r="r" t="t"/>
            <a:pathLst>
              <a:path extrusionOk="0" h="1713" w="2466">
                <a:moveTo>
                  <a:pt x="2191" y="873"/>
                </a:moveTo>
                <a:cubicBezTo>
                  <a:pt x="2191" y="962"/>
                  <a:pt x="2190" y="1052"/>
                  <a:pt x="2077" y="1142"/>
                </a:cubicBezTo>
                <a:lnTo>
                  <a:pt x="2077" y="1051"/>
                </a:lnTo>
                <a:cubicBezTo>
                  <a:pt x="2190" y="961"/>
                  <a:pt x="2191" y="960"/>
                  <a:pt x="2191" y="873"/>
                </a:cubicBezTo>
                <a:close/>
                <a:moveTo>
                  <a:pt x="571" y="1"/>
                </a:moveTo>
                <a:cubicBezTo>
                  <a:pt x="479" y="206"/>
                  <a:pt x="365" y="298"/>
                  <a:pt x="274" y="480"/>
                </a:cubicBezTo>
                <a:cubicBezTo>
                  <a:pt x="183" y="686"/>
                  <a:pt x="91" y="868"/>
                  <a:pt x="0" y="960"/>
                </a:cubicBezTo>
                <a:lnTo>
                  <a:pt x="91" y="960"/>
                </a:lnTo>
                <a:lnTo>
                  <a:pt x="0" y="1051"/>
                </a:lnTo>
                <a:lnTo>
                  <a:pt x="0" y="1142"/>
                </a:lnTo>
                <a:cubicBezTo>
                  <a:pt x="0" y="1199"/>
                  <a:pt x="23" y="1228"/>
                  <a:pt x="57" y="1228"/>
                </a:cubicBezTo>
                <a:cubicBezTo>
                  <a:pt x="91" y="1228"/>
                  <a:pt x="137" y="1199"/>
                  <a:pt x="183" y="1142"/>
                </a:cubicBezTo>
                <a:cubicBezTo>
                  <a:pt x="365" y="960"/>
                  <a:pt x="662" y="777"/>
                  <a:pt x="845" y="686"/>
                </a:cubicBezTo>
                <a:cubicBezTo>
                  <a:pt x="936" y="571"/>
                  <a:pt x="1050" y="571"/>
                  <a:pt x="1141" y="480"/>
                </a:cubicBezTo>
                <a:lnTo>
                  <a:pt x="1141" y="571"/>
                </a:lnTo>
                <a:cubicBezTo>
                  <a:pt x="1050" y="686"/>
                  <a:pt x="1050" y="777"/>
                  <a:pt x="936" y="960"/>
                </a:cubicBezTo>
                <a:lnTo>
                  <a:pt x="1050" y="1051"/>
                </a:lnTo>
                <a:lnTo>
                  <a:pt x="1141" y="1142"/>
                </a:lnTo>
                <a:cubicBezTo>
                  <a:pt x="1233" y="1142"/>
                  <a:pt x="1233" y="1142"/>
                  <a:pt x="1324" y="1051"/>
                </a:cubicBezTo>
                <a:cubicBezTo>
                  <a:pt x="1415" y="1051"/>
                  <a:pt x="1507" y="960"/>
                  <a:pt x="1621" y="868"/>
                </a:cubicBezTo>
                <a:cubicBezTo>
                  <a:pt x="1712" y="777"/>
                  <a:pt x="1895" y="686"/>
                  <a:pt x="1986" y="571"/>
                </a:cubicBezTo>
                <a:lnTo>
                  <a:pt x="2191" y="571"/>
                </a:lnTo>
                <a:lnTo>
                  <a:pt x="2077" y="686"/>
                </a:lnTo>
                <a:cubicBezTo>
                  <a:pt x="2077" y="777"/>
                  <a:pt x="1986" y="868"/>
                  <a:pt x="1986" y="1051"/>
                </a:cubicBezTo>
                <a:lnTo>
                  <a:pt x="1803" y="1530"/>
                </a:lnTo>
                <a:lnTo>
                  <a:pt x="1803" y="1621"/>
                </a:lnTo>
                <a:lnTo>
                  <a:pt x="1895" y="1621"/>
                </a:lnTo>
                <a:lnTo>
                  <a:pt x="1895" y="1713"/>
                </a:lnTo>
                <a:cubicBezTo>
                  <a:pt x="1986" y="1713"/>
                  <a:pt x="1986" y="1621"/>
                  <a:pt x="1986" y="1621"/>
                </a:cubicBezTo>
                <a:cubicBezTo>
                  <a:pt x="2077" y="1621"/>
                  <a:pt x="2077" y="1530"/>
                  <a:pt x="2077" y="1530"/>
                </a:cubicBezTo>
                <a:lnTo>
                  <a:pt x="2191" y="1348"/>
                </a:lnTo>
                <a:lnTo>
                  <a:pt x="2191" y="1142"/>
                </a:lnTo>
                <a:cubicBezTo>
                  <a:pt x="2283" y="960"/>
                  <a:pt x="2374" y="777"/>
                  <a:pt x="2374" y="571"/>
                </a:cubicBezTo>
                <a:cubicBezTo>
                  <a:pt x="2465" y="480"/>
                  <a:pt x="2465" y="389"/>
                  <a:pt x="2374" y="298"/>
                </a:cubicBezTo>
                <a:lnTo>
                  <a:pt x="2283" y="298"/>
                </a:lnTo>
                <a:cubicBezTo>
                  <a:pt x="2283" y="206"/>
                  <a:pt x="2191" y="206"/>
                  <a:pt x="2077" y="206"/>
                </a:cubicBezTo>
                <a:cubicBezTo>
                  <a:pt x="2077" y="206"/>
                  <a:pt x="1986" y="298"/>
                  <a:pt x="1895" y="298"/>
                </a:cubicBezTo>
                <a:cubicBezTo>
                  <a:pt x="1803" y="389"/>
                  <a:pt x="1621" y="480"/>
                  <a:pt x="1415" y="571"/>
                </a:cubicBezTo>
                <a:lnTo>
                  <a:pt x="1415" y="480"/>
                </a:lnTo>
                <a:cubicBezTo>
                  <a:pt x="1415" y="389"/>
                  <a:pt x="1415" y="298"/>
                  <a:pt x="1233" y="206"/>
                </a:cubicBezTo>
                <a:cubicBezTo>
                  <a:pt x="1233" y="115"/>
                  <a:pt x="1233" y="115"/>
                  <a:pt x="1141" y="115"/>
                </a:cubicBezTo>
                <a:lnTo>
                  <a:pt x="1050" y="206"/>
                </a:lnTo>
                <a:cubicBezTo>
                  <a:pt x="936" y="206"/>
                  <a:pt x="845" y="298"/>
                  <a:pt x="753" y="298"/>
                </a:cubicBezTo>
                <a:lnTo>
                  <a:pt x="662" y="298"/>
                </a:lnTo>
                <a:cubicBezTo>
                  <a:pt x="845" y="206"/>
                  <a:pt x="662" y="115"/>
                  <a:pt x="571"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731938" y="3184466"/>
            <a:ext cx="113111" cy="123579"/>
          </a:xfrm>
          <a:custGeom>
            <a:rect b="b" l="l" r="r" t="t"/>
            <a:pathLst>
              <a:path extrusionOk="0" h="3516" w="3220">
                <a:moveTo>
                  <a:pt x="572" y="2671"/>
                </a:moveTo>
                <a:lnTo>
                  <a:pt x="572" y="2762"/>
                </a:lnTo>
                <a:cubicBezTo>
                  <a:pt x="480" y="2671"/>
                  <a:pt x="572" y="2671"/>
                  <a:pt x="572" y="2671"/>
                </a:cubicBezTo>
                <a:close/>
                <a:moveTo>
                  <a:pt x="1416" y="2374"/>
                </a:moveTo>
                <a:cubicBezTo>
                  <a:pt x="1416" y="2488"/>
                  <a:pt x="1325" y="2488"/>
                  <a:pt x="1233" y="2671"/>
                </a:cubicBezTo>
                <a:cubicBezTo>
                  <a:pt x="1142" y="2671"/>
                  <a:pt x="1051" y="2762"/>
                  <a:pt x="937" y="2854"/>
                </a:cubicBezTo>
                <a:cubicBezTo>
                  <a:pt x="1051" y="2671"/>
                  <a:pt x="1233" y="2488"/>
                  <a:pt x="1416" y="2374"/>
                </a:cubicBezTo>
                <a:close/>
                <a:moveTo>
                  <a:pt x="1325" y="2374"/>
                </a:moveTo>
                <a:cubicBezTo>
                  <a:pt x="1051" y="2671"/>
                  <a:pt x="754" y="2945"/>
                  <a:pt x="366" y="3150"/>
                </a:cubicBezTo>
                <a:cubicBezTo>
                  <a:pt x="572" y="2762"/>
                  <a:pt x="1051" y="2374"/>
                  <a:pt x="1325" y="2374"/>
                </a:cubicBezTo>
                <a:close/>
                <a:moveTo>
                  <a:pt x="2945" y="0"/>
                </a:moveTo>
                <a:cubicBezTo>
                  <a:pt x="2945" y="92"/>
                  <a:pt x="2854" y="92"/>
                  <a:pt x="2854" y="206"/>
                </a:cubicBezTo>
                <a:cubicBezTo>
                  <a:pt x="2763" y="297"/>
                  <a:pt x="2649" y="480"/>
                  <a:pt x="2649" y="571"/>
                </a:cubicBezTo>
                <a:cubicBezTo>
                  <a:pt x="2557" y="571"/>
                  <a:pt x="2557" y="571"/>
                  <a:pt x="2557" y="662"/>
                </a:cubicBezTo>
                <a:cubicBezTo>
                  <a:pt x="2466" y="777"/>
                  <a:pt x="2375" y="868"/>
                  <a:pt x="2375" y="959"/>
                </a:cubicBezTo>
                <a:cubicBezTo>
                  <a:pt x="2283" y="1142"/>
                  <a:pt x="2192" y="1347"/>
                  <a:pt x="2078" y="1530"/>
                </a:cubicBezTo>
                <a:cubicBezTo>
                  <a:pt x="1987" y="1621"/>
                  <a:pt x="1804" y="1804"/>
                  <a:pt x="1713" y="1918"/>
                </a:cubicBezTo>
                <a:cubicBezTo>
                  <a:pt x="1621" y="1918"/>
                  <a:pt x="1416" y="1918"/>
                  <a:pt x="1325" y="2009"/>
                </a:cubicBezTo>
                <a:cubicBezTo>
                  <a:pt x="845" y="2100"/>
                  <a:pt x="572" y="2374"/>
                  <a:pt x="275" y="2762"/>
                </a:cubicBezTo>
                <a:cubicBezTo>
                  <a:pt x="183" y="2945"/>
                  <a:pt x="92" y="3059"/>
                  <a:pt x="1" y="3242"/>
                </a:cubicBezTo>
                <a:cubicBezTo>
                  <a:pt x="1" y="3333"/>
                  <a:pt x="1" y="3424"/>
                  <a:pt x="92" y="3424"/>
                </a:cubicBezTo>
                <a:cubicBezTo>
                  <a:pt x="183" y="3516"/>
                  <a:pt x="275" y="3516"/>
                  <a:pt x="366" y="3516"/>
                </a:cubicBezTo>
                <a:cubicBezTo>
                  <a:pt x="572" y="3424"/>
                  <a:pt x="663" y="3424"/>
                  <a:pt x="754" y="3333"/>
                </a:cubicBezTo>
                <a:cubicBezTo>
                  <a:pt x="1051" y="3150"/>
                  <a:pt x="1233" y="2945"/>
                  <a:pt x="1507" y="2671"/>
                </a:cubicBezTo>
                <a:lnTo>
                  <a:pt x="1507" y="2762"/>
                </a:lnTo>
                <a:cubicBezTo>
                  <a:pt x="1416" y="2854"/>
                  <a:pt x="1416" y="2945"/>
                  <a:pt x="1325" y="3059"/>
                </a:cubicBezTo>
                <a:lnTo>
                  <a:pt x="1325" y="3333"/>
                </a:lnTo>
                <a:lnTo>
                  <a:pt x="1325" y="3424"/>
                </a:lnTo>
                <a:cubicBezTo>
                  <a:pt x="1325" y="3516"/>
                  <a:pt x="1325" y="3516"/>
                  <a:pt x="1416" y="3516"/>
                </a:cubicBezTo>
                <a:lnTo>
                  <a:pt x="1621" y="3516"/>
                </a:lnTo>
                <a:cubicBezTo>
                  <a:pt x="1713" y="3333"/>
                  <a:pt x="1804" y="3242"/>
                  <a:pt x="1895" y="3059"/>
                </a:cubicBezTo>
                <a:cubicBezTo>
                  <a:pt x="1804" y="3059"/>
                  <a:pt x="1804" y="2945"/>
                  <a:pt x="1713" y="2945"/>
                </a:cubicBezTo>
                <a:cubicBezTo>
                  <a:pt x="1895" y="2580"/>
                  <a:pt x="2078" y="2192"/>
                  <a:pt x="2192" y="1804"/>
                </a:cubicBezTo>
                <a:lnTo>
                  <a:pt x="2283" y="1712"/>
                </a:lnTo>
                <a:cubicBezTo>
                  <a:pt x="2466" y="1530"/>
                  <a:pt x="2649" y="1233"/>
                  <a:pt x="2854" y="959"/>
                </a:cubicBezTo>
                <a:cubicBezTo>
                  <a:pt x="2945" y="777"/>
                  <a:pt x="3128" y="571"/>
                  <a:pt x="3128" y="297"/>
                </a:cubicBezTo>
                <a:cubicBezTo>
                  <a:pt x="3219" y="206"/>
                  <a:pt x="3128" y="92"/>
                  <a:pt x="3037" y="92"/>
                </a:cubicBezTo>
                <a:lnTo>
                  <a:pt x="2945"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6808935" y="3251844"/>
            <a:ext cx="46509" cy="57361"/>
          </a:xfrm>
          <a:custGeom>
            <a:rect b="b" l="l" r="r" t="t"/>
            <a:pathLst>
              <a:path extrusionOk="0" h="1632" w="1324">
                <a:moveTo>
                  <a:pt x="1027" y="275"/>
                </a:moveTo>
                <a:cubicBezTo>
                  <a:pt x="1027" y="366"/>
                  <a:pt x="936" y="366"/>
                  <a:pt x="936" y="366"/>
                </a:cubicBezTo>
                <a:cubicBezTo>
                  <a:pt x="845" y="457"/>
                  <a:pt x="845" y="457"/>
                  <a:pt x="753" y="571"/>
                </a:cubicBezTo>
                <a:cubicBezTo>
                  <a:pt x="753" y="571"/>
                  <a:pt x="662" y="571"/>
                  <a:pt x="662" y="663"/>
                </a:cubicBezTo>
                <a:cubicBezTo>
                  <a:pt x="662" y="754"/>
                  <a:pt x="571" y="754"/>
                  <a:pt x="457" y="754"/>
                </a:cubicBezTo>
                <a:cubicBezTo>
                  <a:pt x="365" y="845"/>
                  <a:pt x="274" y="937"/>
                  <a:pt x="183" y="1028"/>
                </a:cubicBezTo>
                <a:cubicBezTo>
                  <a:pt x="274" y="937"/>
                  <a:pt x="365" y="754"/>
                  <a:pt x="457" y="663"/>
                </a:cubicBezTo>
                <a:cubicBezTo>
                  <a:pt x="571" y="571"/>
                  <a:pt x="662" y="457"/>
                  <a:pt x="845" y="366"/>
                </a:cubicBezTo>
                <a:cubicBezTo>
                  <a:pt x="845" y="275"/>
                  <a:pt x="936" y="275"/>
                  <a:pt x="1027" y="275"/>
                </a:cubicBezTo>
                <a:close/>
                <a:moveTo>
                  <a:pt x="1027" y="366"/>
                </a:moveTo>
                <a:cubicBezTo>
                  <a:pt x="1141" y="571"/>
                  <a:pt x="1141" y="754"/>
                  <a:pt x="1027" y="937"/>
                </a:cubicBezTo>
                <a:cubicBezTo>
                  <a:pt x="1141" y="845"/>
                  <a:pt x="1141" y="845"/>
                  <a:pt x="1141" y="754"/>
                </a:cubicBezTo>
                <a:cubicBezTo>
                  <a:pt x="1141" y="845"/>
                  <a:pt x="1233" y="937"/>
                  <a:pt x="1141" y="1028"/>
                </a:cubicBezTo>
                <a:lnTo>
                  <a:pt x="1027" y="1028"/>
                </a:lnTo>
                <a:cubicBezTo>
                  <a:pt x="1027" y="1142"/>
                  <a:pt x="936" y="1233"/>
                  <a:pt x="845" y="1325"/>
                </a:cubicBezTo>
                <a:cubicBezTo>
                  <a:pt x="753" y="1416"/>
                  <a:pt x="662" y="1416"/>
                  <a:pt x="571" y="1416"/>
                </a:cubicBezTo>
                <a:lnTo>
                  <a:pt x="457" y="1507"/>
                </a:lnTo>
                <a:cubicBezTo>
                  <a:pt x="365" y="1507"/>
                  <a:pt x="365" y="1507"/>
                  <a:pt x="274" y="1416"/>
                </a:cubicBezTo>
                <a:lnTo>
                  <a:pt x="457" y="1416"/>
                </a:lnTo>
                <a:cubicBezTo>
                  <a:pt x="457" y="1416"/>
                  <a:pt x="365" y="1416"/>
                  <a:pt x="274" y="1325"/>
                </a:cubicBezTo>
                <a:cubicBezTo>
                  <a:pt x="274" y="1233"/>
                  <a:pt x="365" y="1142"/>
                  <a:pt x="365" y="1028"/>
                </a:cubicBezTo>
                <a:cubicBezTo>
                  <a:pt x="457" y="937"/>
                  <a:pt x="571" y="754"/>
                  <a:pt x="662" y="754"/>
                </a:cubicBezTo>
                <a:cubicBezTo>
                  <a:pt x="753" y="571"/>
                  <a:pt x="845" y="457"/>
                  <a:pt x="1027" y="366"/>
                </a:cubicBezTo>
                <a:close/>
                <a:moveTo>
                  <a:pt x="1141" y="1"/>
                </a:moveTo>
                <a:cubicBezTo>
                  <a:pt x="1027" y="1"/>
                  <a:pt x="845" y="92"/>
                  <a:pt x="845" y="183"/>
                </a:cubicBezTo>
                <a:lnTo>
                  <a:pt x="753" y="275"/>
                </a:lnTo>
                <a:cubicBezTo>
                  <a:pt x="662" y="275"/>
                  <a:pt x="571" y="366"/>
                  <a:pt x="571" y="366"/>
                </a:cubicBezTo>
                <a:cubicBezTo>
                  <a:pt x="457" y="457"/>
                  <a:pt x="457" y="571"/>
                  <a:pt x="365" y="571"/>
                </a:cubicBezTo>
                <a:cubicBezTo>
                  <a:pt x="183" y="754"/>
                  <a:pt x="91" y="937"/>
                  <a:pt x="91" y="1142"/>
                </a:cubicBezTo>
                <a:cubicBezTo>
                  <a:pt x="0" y="1233"/>
                  <a:pt x="0" y="1325"/>
                  <a:pt x="0" y="1325"/>
                </a:cubicBezTo>
                <a:cubicBezTo>
                  <a:pt x="0" y="1471"/>
                  <a:pt x="117" y="1631"/>
                  <a:pt x="257" y="1631"/>
                </a:cubicBezTo>
                <a:cubicBezTo>
                  <a:pt x="292" y="1631"/>
                  <a:pt x="329" y="1621"/>
                  <a:pt x="365" y="1599"/>
                </a:cubicBezTo>
                <a:lnTo>
                  <a:pt x="571" y="1599"/>
                </a:lnTo>
                <a:cubicBezTo>
                  <a:pt x="601" y="1568"/>
                  <a:pt x="632" y="1558"/>
                  <a:pt x="662" y="1558"/>
                </a:cubicBezTo>
                <a:cubicBezTo>
                  <a:pt x="723" y="1558"/>
                  <a:pt x="784" y="1599"/>
                  <a:pt x="845" y="1599"/>
                </a:cubicBezTo>
                <a:cubicBezTo>
                  <a:pt x="936" y="1507"/>
                  <a:pt x="1141" y="1416"/>
                  <a:pt x="1233" y="1325"/>
                </a:cubicBezTo>
                <a:cubicBezTo>
                  <a:pt x="1233" y="1142"/>
                  <a:pt x="1324" y="1028"/>
                  <a:pt x="1324" y="937"/>
                </a:cubicBezTo>
                <a:lnTo>
                  <a:pt x="1324" y="571"/>
                </a:lnTo>
                <a:lnTo>
                  <a:pt x="1324" y="366"/>
                </a:lnTo>
                <a:lnTo>
                  <a:pt x="1324" y="183"/>
                </a:lnTo>
                <a:cubicBezTo>
                  <a:pt x="1324" y="183"/>
                  <a:pt x="1233" y="183"/>
                  <a:pt x="1233" y="92"/>
                </a:cubicBezTo>
                <a:lnTo>
                  <a:pt x="1141"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6841778" y="3171637"/>
            <a:ext cx="73803" cy="150045"/>
          </a:xfrm>
          <a:custGeom>
            <a:rect b="b" l="l" r="r" t="t"/>
            <a:pathLst>
              <a:path extrusionOk="0" h="4269" w="2101">
                <a:moveTo>
                  <a:pt x="960" y="2853"/>
                </a:moveTo>
                <a:lnTo>
                  <a:pt x="960" y="2945"/>
                </a:lnTo>
                <a:lnTo>
                  <a:pt x="572" y="3515"/>
                </a:lnTo>
                <a:cubicBezTo>
                  <a:pt x="663" y="3310"/>
                  <a:pt x="777" y="3127"/>
                  <a:pt x="868" y="2945"/>
                </a:cubicBezTo>
                <a:cubicBezTo>
                  <a:pt x="868" y="2853"/>
                  <a:pt x="960" y="2853"/>
                  <a:pt x="960" y="2853"/>
                </a:cubicBezTo>
                <a:close/>
                <a:moveTo>
                  <a:pt x="572" y="3515"/>
                </a:moveTo>
                <a:cubicBezTo>
                  <a:pt x="572" y="3515"/>
                  <a:pt x="572" y="3601"/>
                  <a:pt x="488" y="3606"/>
                </a:cubicBezTo>
                <a:lnTo>
                  <a:pt x="488" y="3606"/>
                </a:lnTo>
                <a:cubicBezTo>
                  <a:pt x="516" y="3574"/>
                  <a:pt x="544" y="3543"/>
                  <a:pt x="572" y="3515"/>
                </a:cubicBezTo>
                <a:close/>
                <a:moveTo>
                  <a:pt x="571" y="3616"/>
                </a:moveTo>
                <a:cubicBezTo>
                  <a:pt x="513" y="3688"/>
                  <a:pt x="466" y="3762"/>
                  <a:pt x="424" y="3846"/>
                </a:cubicBezTo>
                <a:lnTo>
                  <a:pt x="424" y="3846"/>
                </a:lnTo>
                <a:cubicBezTo>
                  <a:pt x="439" y="3831"/>
                  <a:pt x="456" y="3813"/>
                  <a:pt x="480" y="3789"/>
                </a:cubicBezTo>
                <a:cubicBezTo>
                  <a:pt x="480" y="3701"/>
                  <a:pt x="565" y="3698"/>
                  <a:pt x="571" y="3616"/>
                </a:cubicBezTo>
                <a:close/>
                <a:moveTo>
                  <a:pt x="424" y="3846"/>
                </a:moveTo>
                <a:cubicBezTo>
                  <a:pt x="383" y="3888"/>
                  <a:pt x="365" y="3910"/>
                  <a:pt x="298" y="3995"/>
                </a:cubicBezTo>
                <a:cubicBezTo>
                  <a:pt x="298" y="4086"/>
                  <a:pt x="206" y="4086"/>
                  <a:pt x="206" y="4177"/>
                </a:cubicBezTo>
                <a:lnTo>
                  <a:pt x="298" y="4177"/>
                </a:lnTo>
                <a:cubicBezTo>
                  <a:pt x="337" y="4048"/>
                  <a:pt x="377" y="3941"/>
                  <a:pt x="424" y="3846"/>
                </a:cubicBezTo>
                <a:close/>
                <a:moveTo>
                  <a:pt x="1918" y="0"/>
                </a:moveTo>
                <a:cubicBezTo>
                  <a:pt x="1804" y="92"/>
                  <a:pt x="1804" y="183"/>
                  <a:pt x="1804" y="274"/>
                </a:cubicBezTo>
                <a:lnTo>
                  <a:pt x="1804" y="457"/>
                </a:lnTo>
                <a:cubicBezTo>
                  <a:pt x="1713" y="753"/>
                  <a:pt x="1622" y="936"/>
                  <a:pt x="1530" y="1233"/>
                </a:cubicBezTo>
                <a:cubicBezTo>
                  <a:pt x="1530" y="1324"/>
                  <a:pt x="1439" y="1415"/>
                  <a:pt x="1439" y="1507"/>
                </a:cubicBezTo>
                <a:cubicBezTo>
                  <a:pt x="1348" y="1712"/>
                  <a:pt x="1234" y="1803"/>
                  <a:pt x="1234" y="1986"/>
                </a:cubicBezTo>
                <a:cubicBezTo>
                  <a:pt x="1051" y="2283"/>
                  <a:pt x="868" y="2557"/>
                  <a:pt x="777" y="2853"/>
                </a:cubicBezTo>
                <a:cubicBezTo>
                  <a:pt x="663" y="2945"/>
                  <a:pt x="663" y="3036"/>
                  <a:pt x="663" y="3127"/>
                </a:cubicBezTo>
                <a:lnTo>
                  <a:pt x="572" y="3127"/>
                </a:lnTo>
                <a:cubicBezTo>
                  <a:pt x="572" y="3219"/>
                  <a:pt x="480" y="3310"/>
                  <a:pt x="389" y="3424"/>
                </a:cubicBezTo>
                <a:cubicBezTo>
                  <a:pt x="298" y="3607"/>
                  <a:pt x="206" y="3789"/>
                  <a:pt x="92" y="3881"/>
                </a:cubicBezTo>
                <a:cubicBezTo>
                  <a:pt x="92" y="3995"/>
                  <a:pt x="1" y="3995"/>
                  <a:pt x="1" y="4086"/>
                </a:cubicBezTo>
                <a:lnTo>
                  <a:pt x="1" y="4177"/>
                </a:lnTo>
                <a:lnTo>
                  <a:pt x="92" y="4269"/>
                </a:lnTo>
                <a:cubicBezTo>
                  <a:pt x="189" y="4037"/>
                  <a:pt x="335" y="3788"/>
                  <a:pt x="488" y="3607"/>
                </a:cubicBezTo>
                <a:lnTo>
                  <a:pt x="572" y="3607"/>
                </a:lnTo>
                <a:cubicBezTo>
                  <a:pt x="572" y="3610"/>
                  <a:pt x="571" y="3613"/>
                  <a:pt x="571" y="3616"/>
                </a:cubicBezTo>
                <a:lnTo>
                  <a:pt x="571" y="3616"/>
                </a:lnTo>
                <a:cubicBezTo>
                  <a:pt x="599" y="3582"/>
                  <a:pt x="629" y="3549"/>
                  <a:pt x="663" y="3515"/>
                </a:cubicBezTo>
                <a:cubicBezTo>
                  <a:pt x="868" y="3310"/>
                  <a:pt x="960" y="3036"/>
                  <a:pt x="1142" y="2739"/>
                </a:cubicBezTo>
                <a:cubicBezTo>
                  <a:pt x="1234" y="2465"/>
                  <a:pt x="1348" y="2169"/>
                  <a:pt x="1530" y="1895"/>
                </a:cubicBezTo>
                <a:cubicBezTo>
                  <a:pt x="1713" y="1507"/>
                  <a:pt x="1804" y="1142"/>
                  <a:pt x="2010" y="662"/>
                </a:cubicBezTo>
                <a:cubicBezTo>
                  <a:pt x="2101" y="571"/>
                  <a:pt x="2101" y="365"/>
                  <a:pt x="2101" y="274"/>
                </a:cubicBezTo>
                <a:cubicBezTo>
                  <a:pt x="2101" y="183"/>
                  <a:pt x="2101" y="92"/>
                  <a:pt x="2010"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6881892" y="3258276"/>
            <a:ext cx="47317" cy="54584"/>
          </a:xfrm>
          <a:custGeom>
            <a:rect b="b" l="l" r="r" t="t"/>
            <a:pathLst>
              <a:path extrusionOk="0" h="1553" w="1347">
                <a:moveTo>
                  <a:pt x="1050" y="183"/>
                </a:moveTo>
                <a:cubicBezTo>
                  <a:pt x="959" y="274"/>
                  <a:pt x="959" y="274"/>
                  <a:pt x="959" y="388"/>
                </a:cubicBezTo>
                <a:cubicBezTo>
                  <a:pt x="868" y="388"/>
                  <a:pt x="868" y="388"/>
                  <a:pt x="776" y="480"/>
                </a:cubicBezTo>
                <a:lnTo>
                  <a:pt x="662" y="571"/>
                </a:lnTo>
                <a:cubicBezTo>
                  <a:pt x="571" y="662"/>
                  <a:pt x="571" y="662"/>
                  <a:pt x="480" y="754"/>
                </a:cubicBezTo>
                <a:cubicBezTo>
                  <a:pt x="388" y="754"/>
                  <a:pt x="297" y="845"/>
                  <a:pt x="206" y="959"/>
                </a:cubicBezTo>
                <a:cubicBezTo>
                  <a:pt x="297" y="845"/>
                  <a:pt x="297" y="662"/>
                  <a:pt x="480" y="571"/>
                </a:cubicBezTo>
                <a:cubicBezTo>
                  <a:pt x="571" y="480"/>
                  <a:pt x="662" y="388"/>
                  <a:pt x="868" y="274"/>
                </a:cubicBezTo>
                <a:lnTo>
                  <a:pt x="959" y="183"/>
                </a:lnTo>
                <a:close/>
                <a:moveTo>
                  <a:pt x="1050" y="274"/>
                </a:moveTo>
                <a:cubicBezTo>
                  <a:pt x="1141" y="480"/>
                  <a:pt x="1141" y="662"/>
                  <a:pt x="1050" y="845"/>
                </a:cubicBezTo>
                <a:cubicBezTo>
                  <a:pt x="1141" y="845"/>
                  <a:pt x="1141" y="754"/>
                  <a:pt x="1141" y="662"/>
                </a:cubicBezTo>
                <a:lnTo>
                  <a:pt x="1141" y="959"/>
                </a:lnTo>
                <a:lnTo>
                  <a:pt x="1050" y="959"/>
                </a:lnTo>
                <a:cubicBezTo>
                  <a:pt x="1050" y="1142"/>
                  <a:pt x="959" y="1142"/>
                  <a:pt x="868" y="1233"/>
                </a:cubicBezTo>
                <a:cubicBezTo>
                  <a:pt x="776" y="1324"/>
                  <a:pt x="662" y="1324"/>
                  <a:pt x="571" y="1416"/>
                </a:cubicBezTo>
                <a:lnTo>
                  <a:pt x="480" y="1416"/>
                </a:lnTo>
                <a:cubicBezTo>
                  <a:pt x="388" y="1416"/>
                  <a:pt x="297" y="1416"/>
                  <a:pt x="297" y="1324"/>
                </a:cubicBezTo>
                <a:cubicBezTo>
                  <a:pt x="297" y="1142"/>
                  <a:pt x="297" y="1050"/>
                  <a:pt x="388" y="959"/>
                </a:cubicBezTo>
                <a:cubicBezTo>
                  <a:pt x="480" y="845"/>
                  <a:pt x="571" y="754"/>
                  <a:pt x="662" y="662"/>
                </a:cubicBezTo>
                <a:cubicBezTo>
                  <a:pt x="776" y="571"/>
                  <a:pt x="868" y="480"/>
                  <a:pt x="1050" y="388"/>
                </a:cubicBezTo>
                <a:lnTo>
                  <a:pt x="1050" y="274"/>
                </a:lnTo>
                <a:close/>
                <a:moveTo>
                  <a:pt x="1050" y="0"/>
                </a:moveTo>
                <a:cubicBezTo>
                  <a:pt x="959" y="0"/>
                  <a:pt x="868" y="0"/>
                  <a:pt x="868" y="92"/>
                </a:cubicBezTo>
                <a:lnTo>
                  <a:pt x="776" y="183"/>
                </a:lnTo>
                <a:cubicBezTo>
                  <a:pt x="662" y="183"/>
                  <a:pt x="571" y="274"/>
                  <a:pt x="571" y="274"/>
                </a:cubicBezTo>
                <a:cubicBezTo>
                  <a:pt x="480" y="388"/>
                  <a:pt x="388" y="480"/>
                  <a:pt x="388" y="571"/>
                </a:cubicBezTo>
                <a:cubicBezTo>
                  <a:pt x="206" y="662"/>
                  <a:pt x="92" y="845"/>
                  <a:pt x="0" y="1142"/>
                </a:cubicBezTo>
                <a:lnTo>
                  <a:pt x="0" y="1233"/>
                </a:lnTo>
                <a:cubicBezTo>
                  <a:pt x="0" y="1385"/>
                  <a:pt x="142" y="1552"/>
                  <a:pt x="295" y="1552"/>
                </a:cubicBezTo>
                <a:cubicBezTo>
                  <a:pt x="326" y="1552"/>
                  <a:pt x="357" y="1545"/>
                  <a:pt x="388" y="1530"/>
                </a:cubicBezTo>
                <a:lnTo>
                  <a:pt x="868" y="1530"/>
                </a:lnTo>
                <a:cubicBezTo>
                  <a:pt x="959" y="1416"/>
                  <a:pt x="1050" y="1324"/>
                  <a:pt x="1141" y="1233"/>
                </a:cubicBezTo>
                <a:cubicBezTo>
                  <a:pt x="1233" y="1142"/>
                  <a:pt x="1347" y="1050"/>
                  <a:pt x="1347" y="845"/>
                </a:cubicBezTo>
                <a:lnTo>
                  <a:pt x="1347" y="480"/>
                </a:lnTo>
                <a:lnTo>
                  <a:pt x="1347" y="274"/>
                </a:lnTo>
                <a:lnTo>
                  <a:pt x="1347" y="92"/>
                </a:lnTo>
                <a:lnTo>
                  <a:pt x="1233" y="92"/>
                </a:lnTo>
                <a:cubicBezTo>
                  <a:pt x="1141" y="0"/>
                  <a:pt x="1141" y="0"/>
                  <a:pt x="1050"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6925168" y="3261475"/>
            <a:ext cx="56977" cy="57009"/>
          </a:xfrm>
          <a:custGeom>
            <a:rect b="b" l="l" r="r" t="t"/>
            <a:pathLst>
              <a:path extrusionOk="0" h="1622" w="1622">
                <a:moveTo>
                  <a:pt x="686" y="868"/>
                </a:moveTo>
                <a:cubicBezTo>
                  <a:pt x="686" y="959"/>
                  <a:pt x="571" y="1051"/>
                  <a:pt x="480" y="1142"/>
                </a:cubicBezTo>
                <a:cubicBezTo>
                  <a:pt x="571" y="1142"/>
                  <a:pt x="571" y="1051"/>
                  <a:pt x="686" y="959"/>
                </a:cubicBezTo>
                <a:lnTo>
                  <a:pt x="777" y="868"/>
                </a:lnTo>
                <a:close/>
                <a:moveTo>
                  <a:pt x="571" y="1"/>
                </a:moveTo>
                <a:cubicBezTo>
                  <a:pt x="480" y="480"/>
                  <a:pt x="206" y="868"/>
                  <a:pt x="1" y="1325"/>
                </a:cubicBezTo>
                <a:cubicBezTo>
                  <a:pt x="1" y="1325"/>
                  <a:pt x="1" y="1439"/>
                  <a:pt x="115" y="1530"/>
                </a:cubicBezTo>
                <a:lnTo>
                  <a:pt x="206" y="1621"/>
                </a:lnTo>
                <a:cubicBezTo>
                  <a:pt x="298" y="1530"/>
                  <a:pt x="298" y="1439"/>
                  <a:pt x="389" y="1325"/>
                </a:cubicBezTo>
                <a:cubicBezTo>
                  <a:pt x="389" y="1233"/>
                  <a:pt x="389" y="1233"/>
                  <a:pt x="480" y="1142"/>
                </a:cubicBezTo>
                <a:lnTo>
                  <a:pt x="480" y="1051"/>
                </a:lnTo>
                <a:lnTo>
                  <a:pt x="777" y="754"/>
                </a:lnTo>
                <a:lnTo>
                  <a:pt x="777" y="868"/>
                </a:lnTo>
                <a:cubicBezTo>
                  <a:pt x="868" y="754"/>
                  <a:pt x="959" y="663"/>
                  <a:pt x="1142" y="663"/>
                </a:cubicBezTo>
                <a:cubicBezTo>
                  <a:pt x="1142" y="571"/>
                  <a:pt x="1256" y="571"/>
                  <a:pt x="1256" y="571"/>
                </a:cubicBezTo>
                <a:lnTo>
                  <a:pt x="1439" y="571"/>
                </a:lnTo>
                <a:lnTo>
                  <a:pt x="1530" y="663"/>
                </a:lnTo>
                <a:cubicBezTo>
                  <a:pt x="1621" y="571"/>
                  <a:pt x="1621" y="480"/>
                  <a:pt x="1621" y="389"/>
                </a:cubicBezTo>
                <a:lnTo>
                  <a:pt x="1530" y="183"/>
                </a:lnTo>
                <a:lnTo>
                  <a:pt x="1347" y="183"/>
                </a:lnTo>
                <a:cubicBezTo>
                  <a:pt x="1142" y="183"/>
                  <a:pt x="959" y="297"/>
                  <a:pt x="868" y="389"/>
                </a:cubicBezTo>
                <a:cubicBezTo>
                  <a:pt x="1051" y="297"/>
                  <a:pt x="1256" y="297"/>
                  <a:pt x="1347" y="297"/>
                </a:cubicBezTo>
                <a:cubicBezTo>
                  <a:pt x="1408" y="297"/>
                  <a:pt x="1429" y="247"/>
                  <a:pt x="1462" y="247"/>
                </a:cubicBezTo>
                <a:cubicBezTo>
                  <a:pt x="1479" y="247"/>
                  <a:pt x="1500" y="259"/>
                  <a:pt x="1530" y="297"/>
                </a:cubicBezTo>
                <a:cubicBezTo>
                  <a:pt x="1347" y="297"/>
                  <a:pt x="1142" y="389"/>
                  <a:pt x="868" y="389"/>
                </a:cubicBezTo>
                <a:lnTo>
                  <a:pt x="777" y="480"/>
                </a:lnTo>
                <a:cubicBezTo>
                  <a:pt x="777" y="389"/>
                  <a:pt x="777" y="297"/>
                  <a:pt x="868" y="183"/>
                </a:cubicBezTo>
                <a:lnTo>
                  <a:pt x="777" y="183"/>
                </a:lnTo>
                <a:lnTo>
                  <a:pt x="777" y="92"/>
                </a:lnTo>
                <a:lnTo>
                  <a:pt x="571"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7022187" y="3264673"/>
            <a:ext cx="73803" cy="60208"/>
          </a:xfrm>
          <a:custGeom>
            <a:rect b="b" l="l" r="r" t="t"/>
            <a:pathLst>
              <a:path extrusionOk="0" h="1713" w="2101">
                <a:moveTo>
                  <a:pt x="1621" y="1"/>
                </a:moveTo>
                <a:lnTo>
                  <a:pt x="1621" y="92"/>
                </a:lnTo>
                <a:cubicBezTo>
                  <a:pt x="1439" y="92"/>
                  <a:pt x="1142" y="206"/>
                  <a:pt x="1051" y="480"/>
                </a:cubicBezTo>
                <a:lnTo>
                  <a:pt x="1051" y="389"/>
                </a:lnTo>
                <a:cubicBezTo>
                  <a:pt x="959" y="480"/>
                  <a:pt x="1051" y="572"/>
                  <a:pt x="1051" y="663"/>
                </a:cubicBezTo>
                <a:lnTo>
                  <a:pt x="1051" y="960"/>
                </a:lnTo>
                <a:cubicBezTo>
                  <a:pt x="1051" y="1142"/>
                  <a:pt x="1051" y="1234"/>
                  <a:pt x="868" y="1348"/>
                </a:cubicBezTo>
                <a:cubicBezTo>
                  <a:pt x="807" y="1348"/>
                  <a:pt x="696" y="1388"/>
                  <a:pt x="601" y="1388"/>
                </a:cubicBezTo>
                <a:cubicBezTo>
                  <a:pt x="554" y="1388"/>
                  <a:pt x="510" y="1378"/>
                  <a:pt x="480" y="1348"/>
                </a:cubicBezTo>
                <a:lnTo>
                  <a:pt x="92" y="1348"/>
                </a:lnTo>
                <a:lnTo>
                  <a:pt x="1" y="1439"/>
                </a:lnTo>
                <a:lnTo>
                  <a:pt x="1" y="1530"/>
                </a:lnTo>
                <a:cubicBezTo>
                  <a:pt x="92" y="1622"/>
                  <a:pt x="92" y="1713"/>
                  <a:pt x="297" y="1713"/>
                </a:cubicBezTo>
                <a:lnTo>
                  <a:pt x="480" y="1713"/>
                </a:lnTo>
                <a:cubicBezTo>
                  <a:pt x="571" y="1713"/>
                  <a:pt x="777" y="1713"/>
                  <a:pt x="959" y="1622"/>
                </a:cubicBezTo>
                <a:cubicBezTo>
                  <a:pt x="1142" y="1622"/>
                  <a:pt x="1233" y="1530"/>
                  <a:pt x="1347" y="1348"/>
                </a:cubicBezTo>
                <a:lnTo>
                  <a:pt x="1347" y="1234"/>
                </a:lnTo>
                <a:lnTo>
                  <a:pt x="1347" y="1051"/>
                </a:lnTo>
                <a:lnTo>
                  <a:pt x="1233" y="480"/>
                </a:lnTo>
                <a:cubicBezTo>
                  <a:pt x="1439" y="298"/>
                  <a:pt x="1713" y="298"/>
                  <a:pt x="1918" y="298"/>
                </a:cubicBezTo>
                <a:lnTo>
                  <a:pt x="1918" y="389"/>
                </a:lnTo>
                <a:cubicBezTo>
                  <a:pt x="2009" y="389"/>
                  <a:pt x="2009" y="389"/>
                  <a:pt x="2101" y="298"/>
                </a:cubicBezTo>
                <a:cubicBezTo>
                  <a:pt x="2101" y="206"/>
                  <a:pt x="2009" y="92"/>
                  <a:pt x="1918"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7089524" y="3258276"/>
            <a:ext cx="32914" cy="71525"/>
          </a:xfrm>
          <a:custGeom>
            <a:rect b="b" l="l" r="r" t="t"/>
            <a:pathLst>
              <a:path extrusionOk="0" h="2035" w="937">
                <a:moveTo>
                  <a:pt x="754" y="0"/>
                </a:moveTo>
                <a:cubicBezTo>
                  <a:pt x="663" y="92"/>
                  <a:pt x="663" y="183"/>
                  <a:pt x="663" y="183"/>
                </a:cubicBezTo>
                <a:lnTo>
                  <a:pt x="663" y="274"/>
                </a:lnTo>
                <a:lnTo>
                  <a:pt x="754" y="274"/>
                </a:lnTo>
                <a:cubicBezTo>
                  <a:pt x="754" y="274"/>
                  <a:pt x="754" y="325"/>
                  <a:pt x="781" y="325"/>
                </a:cubicBezTo>
                <a:cubicBezTo>
                  <a:pt x="795" y="325"/>
                  <a:pt x="815" y="312"/>
                  <a:pt x="846" y="274"/>
                </a:cubicBezTo>
                <a:cubicBezTo>
                  <a:pt x="846" y="274"/>
                  <a:pt x="937" y="274"/>
                  <a:pt x="937" y="183"/>
                </a:cubicBezTo>
                <a:lnTo>
                  <a:pt x="937" y="92"/>
                </a:lnTo>
                <a:cubicBezTo>
                  <a:pt x="846" y="92"/>
                  <a:pt x="846" y="92"/>
                  <a:pt x="846" y="183"/>
                </a:cubicBezTo>
                <a:cubicBezTo>
                  <a:pt x="846" y="92"/>
                  <a:pt x="754" y="92"/>
                  <a:pt x="754" y="0"/>
                </a:cubicBezTo>
                <a:close/>
                <a:moveTo>
                  <a:pt x="572" y="571"/>
                </a:moveTo>
                <a:cubicBezTo>
                  <a:pt x="457" y="571"/>
                  <a:pt x="457" y="662"/>
                  <a:pt x="366" y="662"/>
                </a:cubicBezTo>
                <a:lnTo>
                  <a:pt x="366" y="845"/>
                </a:lnTo>
                <a:cubicBezTo>
                  <a:pt x="184" y="1050"/>
                  <a:pt x="92" y="1324"/>
                  <a:pt x="1" y="1530"/>
                </a:cubicBezTo>
                <a:lnTo>
                  <a:pt x="1" y="1895"/>
                </a:lnTo>
                <a:cubicBezTo>
                  <a:pt x="65" y="1959"/>
                  <a:pt x="129" y="2034"/>
                  <a:pt x="224" y="2034"/>
                </a:cubicBezTo>
                <a:cubicBezTo>
                  <a:pt x="265" y="2034"/>
                  <a:pt x="312" y="2020"/>
                  <a:pt x="366" y="1986"/>
                </a:cubicBezTo>
                <a:cubicBezTo>
                  <a:pt x="457" y="1986"/>
                  <a:pt x="457" y="1895"/>
                  <a:pt x="572" y="1895"/>
                </a:cubicBezTo>
                <a:lnTo>
                  <a:pt x="572" y="1804"/>
                </a:lnTo>
                <a:lnTo>
                  <a:pt x="457" y="1804"/>
                </a:lnTo>
                <a:cubicBezTo>
                  <a:pt x="457" y="1804"/>
                  <a:pt x="572" y="1804"/>
                  <a:pt x="457" y="1712"/>
                </a:cubicBezTo>
                <a:lnTo>
                  <a:pt x="366" y="1804"/>
                </a:lnTo>
                <a:cubicBezTo>
                  <a:pt x="366" y="1895"/>
                  <a:pt x="366" y="1895"/>
                  <a:pt x="275" y="1895"/>
                </a:cubicBezTo>
                <a:lnTo>
                  <a:pt x="275" y="1621"/>
                </a:lnTo>
                <a:lnTo>
                  <a:pt x="275" y="1416"/>
                </a:lnTo>
                <a:lnTo>
                  <a:pt x="275" y="1324"/>
                </a:lnTo>
                <a:cubicBezTo>
                  <a:pt x="275" y="1324"/>
                  <a:pt x="275" y="1233"/>
                  <a:pt x="366" y="1233"/>
                </a:cubicBezTo>
                <a:cubicBezTo>
                  <a:pt x="366" y="1142"/>
                  <a:pt x="457" y="1050"/>
                  <a:pt x="457" y="959"/>
                </a:cubicBezTo>
                <a:cubicBezTo>
                  <a:pt x="572" y="959"/>
                  <a:pt x="572" y="845"/>
                  <a:pt x="572" y="845"/>
                </a:cubicBezTo>
                <a:lnTo>
                  <a:pt x="663" y="754"/>
                </a:lnTo>
                <a:lnTo>
                  <a:pt x="663" y="662"/>
                </a:lnTo>
                <a:lnTo>
                  <a:pt x="572" y="662"/>
                </a:lnTo>
                <a:lnTo>
                  <a:pt x="572" y="754"/>
                </a:lnTo>
                <a:lnTo>
                  <a:pt x="457" y="662"/>
                </a:lnTo>
                <a:cubicBezTo>
                  <a:pt x="572" y="662"/>
                  <a:pt x="572" y="662"/>
                  <a:pt x="663" y="57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7125634" y="3221371"/>
            <a:ext cx="76999" cy="116373"/>
          </a:xfrm>
          <a:custGeom>
            <a:rect b="b" l="l" r="r" t="t"/>
            <a:pathLst>
              <a:path extrusionOk="0" h="3311" w="2192">
                <a:moveTo>
                  <a:pt x="114" y="2009"/>
                </a:moveTo>
                <a:cubicBezTo>
                  <a:pt x="206" y="2100"/>
                  <a:pt x="206" y="2100"/>
                  <a:pt x="114" y="2100"/>
                </a:cubicBezTo>
                <a:lnTo>
                  <a:pt x="114" y="2009"/>
                </a:lnTo>
                <a:close/>
                <a:moveTo>
                  <a:pt x="959" y="1804"/>
                </a:moveTo>
                <a:lnTo>
                  <a:pt x="571" y="2580"/>
                </a:lnTo>
                <a:cubicBezTo>
                  <a:pt x="479" y="2374"/>
                  <a:pt x="388" y="2192"/>
                  <a:pt x="297" y="2100"/>
                </a:cubicBezTo>
                <a:cubicBezTo>
                  <a:pt x="388" y="2009"/>
                  <a:pt x="685" y="1804"/>
                  <a:pt x="959" y="1804"/>
                </a:cubicBezTo>
                <a:close/>
                <a:moveTo>
                  <a:pt x="2009" y="0"/>
                </a:moveTo>
                <a:cubicBezTo>
                  <a:pt x="2009" y="0"/>
                  <a:pt x="1917" y="0"/>
                  <a:pt x="1917" y="92"/>
                </a:cubicBezTo>
                <a:cubicBezTo>
                  <a:pt x="1712" y="388"/>
                  <a:pt x="1529" y="754"/>
                  <a:pt x="1347" y="1050"/>
                </a:cubicBezTo>
                <a:cubicBezTo>
                  <a:pt x="1256" y="1142"/>
                  <a:pt x="1256" y="1142"/>
                  <a:pt x="1256" y="1233"/>
                </a:cubicBezTo>
                <a:cubicBezTo>
                  <a:pt x="1141" y="1438"/>
                  <a:pt x="1050" y="1530"/>
                  <a:pt x="959" y="1530"/>
                </a:cubicBezTo>
                <a:lnTo>
                  <a:pt x="867" y="1530"/>
                </a:lnTo>
                <a:cubicBezTo>
                  <a:pt x="776" y="1621"/>
                  <a:pt x="685" y="1621"/>
                  <a:pt x="571" y="1621"/>
                </a:cubicBezTo>
                <a:cubicBezTo>
                  <a:pt x="685" y="1530"/>
                  <a:pt x="776" y="1530"/>
                  <a:pt x="867" y="1438"/>
                </a:cubicBezTo>
                <a:lnTo>
                  <a:pt x="867" y="1438"/>
                </a:lnTo>
                <a:cubicBezTo>
                  <a:pt x="685" y="1530"/>
                  <a:pt x="479" y="1530"/>
                  <a:pt x="297" y="1621"/>
                </a:cubicBezTo>
                <a:cubicBezTo>
                  <a:pt x="206" y="1621"/>
                  <a:pt x="114" y="1712"/>
                  <a:pt x="114" y="1895"/>
                </a:cubicBezTo>
                <a:cubicBezTo>
                  <a:pt x="0" y="2009"/>
                  <a:pt x="0" y="2100"/>
                  <a:pt x="114" y="2283"/>
                </a:cubicBezTo>
                <a:lnTo>
                  <a:pt x="206" y="2374"/>
                </a:lnTo>
                <a:cubicBezTo>
                  <a:pt x="206" y="2466"/>
                  <a:pt x="297" y="2580"/>
                  <a:pt x="297" y="2671"/>
                </a:cubicBezTo>
                <a:cubicBezTo>
                  <a:pt x="388" y="2762"/>
                  <a:pt x="479" y="2945"/>
                  <a:pt x="388" y="3150"/>
                </a:cubicBezTo>
                <a:cubicBezTo>
                  <a:pt x="388" y="3150"/>
                  <a:pt x="388" y="3242"/>
                  <a:pt x="479" y="3242"/>
                </a:cubicBezTo>
                <a:lnTo>
                  <a:pt x="571" y="3242"/>
                </a:lnTo>
                <a:cubicBezTo>
                  <a:pt x="571" y="3287"/>
                  <a:pt x="599" y="3310"/>
                  <a:pt x="628" y="3310"/>
                </a:cubicBezTo>
                <a:cubicBezTo>
                  <a:pt x="656" y="3310"/>
                  <a:pt x="685" y="3287"/>
                  <a:pt x="685" y="3242"/>
                </a:cubicBezTo>
                <a:lnTo>
                  <a:pt x="776" y="3150"/>
                </a:lnTo>
                <a:cubicBezTo>
                  <a:pt x="776" y="2854"/>
                  <a:pt x="959" y="2580"/>
                  <a:pt x="1050" y="2192"/>
                </a:cubicBezTo>
                <a:cubicBezTo>
                  <a:pt x="1141" y="2100"/>
                  <a:pt x="1256" y="1895"/>
                  <a:pt x="1256" y="1712"/>
                </a:cubicBezTo>
                <a:lnTo>
                  <a:pt x="1621" y="1712"/>
                </a:lnTo>
                <a:cubicBezTo>
                  <a:pt x="1712" y="1712"/>
                  <a:pt x="1712" y="1712"/>
                  <a:pt x="1826" y="1804"/>
                </a:cubicBezTo>
                <a:lnTo>
                  <a:pt x="1917" y="1804"/>
                </a:lnTo>
                <a:cubicBezTo>
                  <a:pt x="1917" y="1849"/>
                  <a:pt x="1940" y="1872"/>
                  <a:pt x="1963" y="1872"/>
                </a:cubicBezTo>
                <a:cubicBezTo>
                  <a:pt x="1986" y="1872"/>
                  <a:pt x="2009" y="1849"/>
                  <a:pt x="2009" y="1804"/>
                </a:cubicBezTo>
                <a:lnTo>
                  <a:pt x="2009" y="1712"/>
                </a:lnTo>
                <a:cubicBezTo>
                  <a:pt x="1917" y="1530"/>
                  <a:pt x="1826" y="1438"/>
                  <a:pt x="1621" y="1438"/>
                </a:cubicBezTo>
                <a:cubicBezTo>
                  <a:pt x="1621" y="1438"/>
                  <a:pt x="1529" y="1324"/>
                  <a:pt x="1438" y="1324"/>
                </a:cubicBezTo>
                <a:cubicBezTo>
                  <a:pt x="1529" y="1324"/>
                  <a:pt x="1529" y="1324"/>
                  <a:pt x="1529" y="1233"/>
                </a:cubicBezTo>
                <a:cubicBezTo>
                  <a:pt x="1621" y="1050"/>
                  <a:pt x="1826" y="868"/>
                  <a:pt x="1917" y="662"/>
                </a:cubicBezTo>
                <a:cubicBezTo>
                  <a:pt x="2009" y="480"/>
                  <a:pt x="2100" y="388"/>
                  <a:pt x="2191" y="297"/>
                </a:cubicBezTo>
                <a:lnTo>
                  <a:pt x="2191" y="92"/>
                </a:lnTo>
                <a:cubicBezTo>
                  <a:pt x="2191" y="92"/>
                  <a:pt x="2191" y="0"/>
                  <a:pt x="2100" y="0"/>
                </a:cubicBezTo>
                <a:lnTo>
                  <a:pt x="2009" y="92"/>
                </a:lnTo>
                <a:lnTo>
                  <a:pt x="2009"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7242676" y="3278345"/>
            <a:ext cx="70606" cy="63406"/>
          </a:xfrm>
          <a:custGeom>
            <a:rect b="b" l="l" r="r" t="t"/>
            <a:pathLst>
              <a:path extrusionOk="0" h="1804" w="2010">
                <a:moveTo>
                  <a:pt x="1713" y="0"/>
                </a:moveTo>
                <a:cubicBezTo>
                  <a:pt x="1713" y="91"/>
                  <a:pt x="1621" y="91"/>
                  <a:pt x="1621" y="91"/>
                </a:cubicBezTo>
                <a:cubicBezTo>
                  <a:pt x="1530" y="91"/>
                  <a:pt x="1530" y="183"/>
                  <a:pt x="1439" y="183"/>
                </a:cubicBezTo>
                <a:cubicBezTo>
                  <a:pt x="1347" y="183"/>
                  <a:pt x="1233" y="183"/>
                  <a:pt x="1142" y="274"/>
                </a:cubicBezTo>
                <a:cubicBezTo>
                  <a:pt x="868" y="388"/>
                  <a:pt x="663" y="662"/>
                  <a:pt x="389" y="845"/>
                </a:cubicBezTo>
                <a:cubicBezTo>
                  <a:pt x="297" y="959"/>
                  <a:pt x="206" y="1050"/>
                  <a:pt x="92" y="1141"/>
                </a:cubicBezTo>
                <a:cubicBezTo>
                  <a:pt x="92" y="1233"/>
                  <a:pt x="1" y="1415"/>
                  <a:pt x="1" y="1529"/>
                </a:cubicBezTo>
                <a:cubicBezTo>
                  <a:pt x="1" y="1621"/>
                  <a:pt x="1" y="1621"/>
                  <a:pt x="92" y="1712"/>
                </a:cubicBezTo>
                <a:lnTo>
                  <a:pt x="389" y="1712"/>
                </a:lnTo>
                <a:cubicBezTo>
                  <a:pt x="480" y="1621"/>
                  <a:pt x="571" y="1621"/>
                  <a:pt x="663" y="1529"/>
                </a:cubicBezTo>
                <a:cubicBezTo>
                  <a:pt x="868" y="1415"/>
                  <a:pt x="1051" y="1324"/>
                  <a:pt x="1233" y="1233"/>
                </a:cubicBezTo>
                <a:lnTo>
                  <a:pt x="1142" y="1233"/>
                </a:lnTo>
                <a:lnTo>
                  <a:pt x="1439" y="1050"/>
                </a:lnTo>
                <a:lnTo>
                  <a:pt x="1439" y="1141"/>
                </a:lnTo>
                <a:lnTo>
                  <a:pt x="1233" y="1415"/>
                </a:lnTo>
                <a:lnTo>
                  <a:pt x="1142" y="1529"/>
                </a:lnTo>
                <a:cubicBezTo>
                  <a:pt x="1233" y="1621"/>
                  <a:pt x="1142" y="1621"/>
                  <a:pt x="1142" y="1712"/>
                </a:cubicBezTo>
                <a:lnTo>
                  <a:pt x="1142" y="1803"/>
                </a:lnTo>
                <a:lnTo>
                  <a:pt x="1233" y="1712"/>
                </a:lnTo>
                <a:lnTo>
                  <a:pt x="1233" y="1803"/>
                </a:lnTo>
                <a:cubicBezTo>
                  <a:pt x="1347" y="1712"/>
                  <a:pt x="1347" y="1712"/>
                  <a:pt x="1347" y="1621"/>
                </a:cubicBezTo>
                <a:cubicBezTo>
                  <a:pt x="1439" y="1621"/>
                  <a:pt x="1439" y="1529"/>
                  <a:pt x="1439" y="1529"/>
                </a:cubicBezTo>
                <a:cubicBezTo>
                  <a:pt x="1439" y="1415"/>
                  <a:pt x="1530" y="1324"/>
                  <a:pt x="1621" y="1324"/>
                </a:cubicBezTo>
                <a:cubicBezTo>
                  <a:pt x="1530" y="1415"/>
                  <a:pt x="1530" y="1415"/>
                  <a:pt x="1439" y="1529"/>
                </a:cubicBezTo>
                <a:lnTo>
                  <a:pt x="1439" y="1621"/>
                </a:lnTo>
                <a:cubicBezTo>
                  <a:pt x="1439" y="1712"/>
                  <a:pt x="1347" y="1712"/>
                  <a:pt x="1439" y="1803"/>
                </a:cubicBezTo>
                <a:lnTo>
                  <a:pt x="1439" y="1712"/>
                </a:lnTo>
                <a:lnTo>
                  <a:pt x="1804" y="1050"/>
                </a:lnTo>
                <a:lnTo>
                  <a:pt x="1918" y="959"/>
                </a:lnTo>
                <a:cubicBezTo>
                  <a:pt x="1918" y="845"/>
                  <a:pt x="2009" y="753"/>
                  <a:pt x="1918" y="662"/>
                </a:cubicBezTo>
                <a:cubicBezTo>
                  <a:pt x="1880" y="632"/>
                  <a:pt x="1855" y="621"/>
                  <a:pt x="1834" y="621"/>
                </a:cubicBezTo>
                <a:cubicBezTo>
                  <a:pt x="1794" y="621"/>
                  <a:pt x="1773" y="662"/>
                  <a:pt x="1713" y="662"/>
                </a:cubicBezTo>
                <a:lnTo>
                  <a:pt x="1713" y="479"/>
                </a:lnTo>
                <a:lnTo>
                  <a:pt x="1621" y="571"/>
                </a:lnTo>
                <a:lnTo>
                  <a:pt x="1439" y="662"/>
                </a:lnTo>
                <a:cubicBezTo>
                  <a:pt x="1142" y="845"/>
                  <a:pt x="959" y="1050"/>
                  <a:pt x="663" y="1233"/>
                </a:cubicBezTo>
                <a:cubicBezTo>
                  <a:pt x="571" y="1233"/>
                  <a:pt x="480" y="1233"/>
                  <a:pt x="389" y="1324"/>
                </a:cubicBezTo>
                <a:cubicBezTo>
                  <a:pt x="480" y="1233"/>
                  <a:pt x="480" y="1233"/>
                  <a:pt x="480" y="1141"/>
                </a:cubicBezTo>
                <a:cubicBezTo>
                  <a:pt x="663" y="1050"/>
                  <a:pt x="777" y="959"/>
                  <a:pt x="868" y="845"/>
                </a:cubicBezTo>
                <a:cubicBezTo>
                  <a:pt x="959" y="753"/>
                  <a:pt x="1051" y="753"/>
                  <a:pt x="1142" y="662"/>
                </a:cubicBezTo>
                <a:cubicBezTo>
                  <a:pt x="1233" y="571"/>
                  <a:pt x="1439" y="479"/>
                  <a:pt x="1530" y="388"/>
                </a:cubicBezTo>
                <a:lnTo>
                  <a:pt x="1713" y="388"/>
                </a:lnTo>
                <a:lnTo>
                  <a:pt x="1804" y="479"/>
                </a:lnTo>
                <a:lnTo>
                  <a:pt x="1804" y="388"/>
                </a:lnTo>
                <a:cubicBezTo>
                  <a:pt x="1918" y="479"/>
                  <a:pt x="1918" y="479"/>
                  <a:pt x="2009" y="479"/>
                </a:cubicBezTo>
                <a:cubicBezTo>
                  <a:pt x="2009" y="388"/>
                  <a:pt x="2009" y="274"/>
                  <a:pt x="1918" y="183"/>
                </a:cubicBezTo>
                <a:lnTo>
                  <a:pt x="1804" y="183"/>
                </a:lnTo>
                <a:lnTo>
                  <a:pt x="1804" y="91"/>
                </a:lnTo>
                <a:lnTo>
                  <a:pt x="1918" y="91"/>
                </a:lnTo>
                <a:cubicBezTo>
                  <a:pt x="1804" y="91"/>
                  <a:pt x="1804" y="0"/>
                  <a:pt x="1713"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7313244" y="3284742"/>
            <a:ext cx="86624" cy="60208"/>
          </a:xfrm>
          <a:custGeom>
            <a:rect b="b" l="l" r="r" t="t"/>
            <a:pathLst>
              <a:path extrusionOk="0" h="1713" w="2466">
                <a:moveTo>
                  <a:pt x="2283" y="868"/>
                </a:moveTo>
                <a:cubicBezTo>
                  <a:pt x="2191" y="959"/>
                  <a:pt x="2191" y="1142"/>
                  <a:pt x="2077" y="1233"/>
                </a:cubicBezTo>
                <a:lnTo>
                  <a:pt x="2077" y="1051"/>
                </a:lnTo>
                <a:cubicBezTo>
                  <a:pt x="2191" y="959"/>
                  <a:pt x="2191" y="959"/>
                  <a:pt x="2283" y="868"/>
                </a:cubicBezTo>
                <a:close/>
                <a:moveTo>
                  <a:pt x="571" y="1"/>
                </a:moveTo>
                <a:cubicBezTo>
                  <a:pt x="480" y="206"/>
                  <a:pt x="365" y="389"/>
                  <a:pt x="274" y="480"/>
                </a:cubicBezTo>
                <a:cubicBezTo>
                  <a:pt x="183" y="663"/>
                  <a:pt x="92" y="868"/>
                  <a:pt x="0" y="959"/>
                </a:cubicBezTo>
                <a:lnTo>
                  <a:pt x="92" y="959"/>
                </a:lnTo>
                <a:lnTo>
                  <a:pt x="92" y="1051"/>
                </a:lnTo>
                <a:lnTo>
                  <a:pt x="0" y="959"/>
                </a:lnTo>
                <a:lnTo>
                  <a:pt x="0" y="1051"/>
                </a:lnTo>
                <a:lnTo>
                  <a:pt x="0" y="1142"/>
                </a:lnTo>
                <a:cubicBezTo>
                  <a:pt x="92" y="1233"/>
                  <a:pt x="92" y="1233"/>
                  <a:pt x="183" y="1233"/>
                </a:cubicBezTo>
                <a:lnTo>
                  <a:pt x="183" y="1142"/>
                </a:lnTo>
                <a:cubicBezTo>
                  <a:pt x="365" y="959"/>
                  <a:pt x="662" y="777"/>
                  <a:pt x="845" y="663"/>
                </a:cubicBezTo>
                <a:cubicBezTo>
                  <a:pt x="936" y="571"/>
                  <a:pt x="1050" y="571"/>
                  <a:pt x="1142" y="480"/>
                </a:cubicBezTo>
                <a:lnTo>
                  <a:pt x="1142" y="571"/>
                </a:lnTo>
                <a:cubicBezTo>
                  <a:pt x="1050" y="663"/>
                  <a:pt x="1050" y="777"/>
                  <a:pt x="1050" y="959"/>
                </a:cubicBezTo>
                <a:cubicBezTo>
                  <a:pt x="936" y="959"/>
                  <a:pt x="936" y="959"/>
                  <a:pt x="1050" y="1051"/>
                </a:cubicBezTo>
                <a:lnTo>
                  <a:pt x="1142" y="1142"/>
                </a:lnTo>
                <a:cubicBezTo>
                  <a:pt x="1233" y="1142"/>
                  <a:pt x="1233" y="1142"/>
                  <a:pt x="1324" y="1051"/>
                </a:cubicBezTo>
                <a:cubicBezTo>
                  <a:pt x="1415" y="1051"/>
                  <a:pt x="1507" y="959"/>
                  <a:pt x="1621" y="868"/>
                </a:cubicBezTo>
                <a:cubicBezTo>
                  <a:pt x="1712" y="777"/>
                  <a:pt x="1895" y="663"/>
                  <a:pt x="1986" y="571"/>
                </a:cubicBezTo>
                <a:lnTo>
                  <a:pt x="2191" y="571"/>
                </a:lnTo>
                <a:lnTo>
                  <a:pt x="2077" y="663"/>
                </a:lnTo>
                <a:cubicBezTo>
                  <a:pt x="2077" y="777"/>
                  <a:pt x="1986" y="959"/>
                  <a:pt x="1986" y="1051"/>
                </a:cubicBezTo>
                <a:lnTo>
                  <a:pt x="1803" y="1530"/>
                </a:lnTo>
                <a:lnTo>
                  <a:pt x="1803" y="1621"/>
                </a:lnTo>
                <a:lnTo>
                  <a:pt x="1895" y="1621"/>
                </a:lnTo>
                <a:lnTo>
                  <a:pt x="1895" y="1713"/>
                </a:lnTo>
                <a:cubicBezTo>
                  <a:pt x="1986" y="1713"/>
                  <a:pt x="1986" y="1713"/>
                  <a:pt x="1986" y="1621"/>
                </a:cubicBezTo>
                <a:cubicBezTo>
                  <a:pt x="2077" y="1621"/>
                  <a:pt x="2077" y="1530"/>
                  <a:pt x="2077" y="1530"/>
                </a:cubicBezTo>
                <a:lnTo>
                  <a:pt x="2191" y="1347"/>
                </a:lnTo>
                <a:lnTo>
                  <a:pt x="2191" y="1142"/>
                </a:lnTo>
                <a:cubicBezTo>
                  <a:pt x="2283" y="959"/>
                  <a:pt x="2374" y="777"/>
                  <a:pt x="2465" y="571"/>
                </a:cubicBezTo>
                <a:cubicBezTo>
                  <a:pt x="2465" y="480"/>
                  <a:pt x="2465" y="389"/>
                  <a:pt x="2374" y="297"/>
                </a:cubicBezTo>
                <a:lnTo>
                  <a:pt x="2283" y="297"/>
                </a:lnTo>
                <a:cubicBezTo>
                  <a:pt x="2283" y="206"/>
                  <a:pt x="2191" y="206"/>
                  <a:pt x="2077" y="206"/>
                </a:cubicBezTo>
                <a:cubicBezTo>
                  <a:pt x="2077" y="206"/>
                  <a:pt x="1986" y="297"/>
                  <a:pt x="1895" y="297"/>
                </a:cubicBezTo>
                <a:cubicBezTo>
                  <a:pt x="1803" y="389"/>
                  <a:pt x="1621" y="480"/>
                  <a:pt x="1507" y="571"/>
                </a:cubicBezTo>
                <a:lnTo>
                  <a:pt x="1415" y="571"/>
                </a:lnTo>
                <a:lnTo>
                  <a:pt x="1415" y="480"/>
                </a:lnTo>
                <a:cubicBezTo>
                  <a:pt x="1415" y="389"/>
                  <a:pt x="1415" y="297"/>
                  <a:pt x="1324" y="206"/>
                </a:cubicBezTo>
                <a:cubicBezTo>
                  <a:pt x="1233" y="206"/>
                  <a:pt x="1233" y="92"/>
                  <a:pt x="1142" y="92"/>
                </a:cubicBezTo>
                <a:cubicBezTo>
                  <a:pt x="1142" y="206"/>
                  <a:pt x="1050" y="206"/>
                  <a:pt x="1050" y="206"/>
                </a:cubicBezTo>
                <a:cubicBezTo>
                  <a:pt x="936" y="206"/>
                  <a:pt x="845" y="297"/>
                  <a:pt x="753" y="297"/>
                </a:cubicBezTo>
                <a:lnTo>
                  <a:pt x="753" y="389"/>
                </a:lnTo>
                <a:lnTo>
                  <a:pt x="662" y="389"/>
                </a:lnTo>
                <a:cubicBezTo>
                  <a:pt x="845" y="206"/>
                  <a:pt x="753" y="92"/>
                  <a:pt x="571"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7393403" y="3284742"/>
            <a:ext cx="63370" cy="57009"/>
          </a:xfrm>
          <a:custGeom>
            <a:rect b="b" l="l" r="r" t="t"/>
            <a:pathLst>
              <a:path extrusionOk="0" h="1622" w="1804">
                <a:moveTo>
                  <a:pt x="1713" y="92"/>
                </a:moveTo>
                <a:lnTo>
                  <a:pt x="1621" y="206"/>
                </a:lnTo>
                <a:cubicBezTo>
                  <a:pt x="1621" y="92"/>
                  <a:pt x="1713" y="92"/>
                  <a:pt x="1713" y="92"/>
                </a:cubicBezTo>
                <a:close/>
                <a:moveTo>
                  <a:pt x="1233" y="480"/>
                </a:moveTo>
                <a:cubicBezTo>
                  <a:pt x="1142" y="571"/>
                  <a:pt x="937" y="663"/>
                  <a:pt x="754" y="777"/>
                </a:cubicBezTo>
                <a:cubicBezTo>
                  <a:pt x="937" y="571"/>
                  <a:pt x="1051" y="571"/>
                  <a:pt x="1142" y="480"/>
                </a:cubicBezTo>
                <a:close/>
                <a:moveTo>
                  <a:pt x="480" y="1051"/>
                </a:moveTo>
                <a:lnTo>
                  <a:pt x="480" y="1142"/>
                </a:lnTo>
                <a:cubicBezTo>
                  <a:pt x="480" y="1142"/>
                  <a:pt x="366" y="1051"/>
                  <a:pt x="480" y="1051"/>
                </a:cubicBezTo>
                <a:close/>
                <a:moveTo>
                  <a:pt x="1416" y="1"/>
                </a:moveTo>
                <a:cubicBezTo>
                  <a:pt x="1325" y="92"/>
                  <a:pt x="1325" y="92"/>
                  <a:pt x="1233" y="206"/>
                </a:cubicBezTo>
                <a:cubicBezTo>
                  <a:pt x="1142" y="206"/>
                  <a:pt x="1051" y="297"/>
                  <a:pt x="1051" y="297"/>
                </a:cubicBezTo>
                <a:lnTo>
                  <a:pt x="937" y="389"/>
                </a:lnTo>
                <a:cubicBezTo>
                  <a:pt x="845" y="480"/>
                  <a:pt x="754" y="480"/>
                  <a:pt x="663" y="571"/>
                </a:cubicBezTo>
                <a:cubicBezTo>
                  <a:pt x="571" y="571"/>
                  <a:pt x="480" y="663"/>
                  <a:pt x="480" y="777"/>
                </a:cubicBezTo>
                <a:lnTo>
                  <a:pt x="366" y="777"/>
                </a:lnTo>
                <a:cubicBezTo>
                  <a:pt x="275" y="868"/>
                  <a:pt x="183" y="868"/>
                  <a:pt x="92" y="868"/>
                </a:cubicBezTo>
                <a:lnTo>
                  <a:pt x="1" y="959"/>
                </a:lnTo>
                <a:cubicBezTo>
                  <a:pt x="92" y="1051"/>
                  <a:pt x="183" y="1051"/>
                  <a:pt x="275" y="1051"/>
                </a:cubicBezTo>
                <a:lnTo>
                  <a:pt x="275" y="1142"/>
                </a:lnTo>
                <a:lnTo>
                  <a:pt x="366" y="1233"/>
                </a:lnTo>
                <a:lnTo>
                  <a:pt x="366" y="1347"/>
                </a:lnTo>
                <a:cubicBezTo>
                  <a:pt x="480" y="1347"/>
                  <a:pt x="571" y="1439"/>
                  <a:pt x="571" y="1530"/>
                </a:cubicBezTo>
                <a:cubicBezTo>
                  <a:pt x="663" y="1621"/>
                  <a:pt x="754" y="1621"/>
                  <a:pt x="845" y="1621"/>
                </a:cubicBezTo>
                <a:lnTo>
                  <a:pt x="937" y="1621"/>
                </a:lnTo>
                <a:cubicBezTo>
                  <a:pt x="1142" y="1621"/>
                  <a:pt x="1325" y="1621"/>
                  <a:pt x="1416" y="1530"/>
                </a:cubicBezTo>
                <a:cubicBezTo>
                  <a:pt x="1507" y="1530"/>
                  <a:pt x="1507" y="1439"/>
                  <a:pt x="1416" y="1347"/>
                </a:cubicBezTo>
                <a:cubicBezTo>
                  <a:pt x="1416" y="1347"/>
                  <a:pt x="1416" y="1233"/>
                  <a:pt x="1325" y="1233"/>
                </a:cubicBezTo>
                <a:cubicBezTo>
                  <a:pt x="1233" y="1233"/>
                  <a:pt x="1233" y="1347"/>
                  <a:pt x="1142" y="1347"/>
                </a:cubicBezTo>
                <a:lnTo>
                  <a:pt x="845" y="1347"/>
                </a:lnTo>
                <a:lnTo>
                  <a:pt x="937" y="1439"/>
                </a:lnTo>
                <a:cubicBezTo>
                  <a:pt x="663" y="1347"/>
                  <a:pt x="480" y="1233"/>
                  <a:pt x="571" y="1051"/>
                </a:cubicBezTo>
                <a:cubicBezTo>
                  <a:pt x="754" y="959"/>
                  <a:pt x="937" y="959"/>
                  <a:pt x="1142" y="868"/>
                </a:cubicBezTo>
                <a:cubicBezTo>
                  <a:pt x="1325" y="777"/>
                  <a:pt x="1507" y="663"/>
                  <a:pt x="1621" y="480"/>
                </a:cubicBezTo>
                <a:cubicBezTo>
                  <a:pt x="1713" y="480"/>
                  <a:pt x="1713" y="389"/>
                  <a:pt x="1804" y="389"/>
                </a:cubicBezTo>
                <a:cubicBezTo>
                  <a:pt x="1804" y="297"/>
                  <a:pt x="1804" y="206"/>
                  <a:pt x="1713" y="92"/>
                </a:cubicBezTo>
                <a:lnTo>
                  <a:pt x="1621" y="92"/>
                </a:lnTo>
                <a:cubicBezTo>
                  <a:pt x="1507" y="1"/>
                  <a:pt x="1507" y="1"/>
                  <a:pt x="1416"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7456736" y="3238207"/>
            <a:ext cx="77035" cy="117182"/>
          </a:xfrm>
          <a:custGeom>
            <a:rect b="b" l="l" r="r" t="t"/>
            <a:pathLst>
              <a:path extrusionOk="0" h="3334" w="2193">
                <a:moveTo>
                  <a:pt x="92" y="2101"/>
                </a:moveTo>
                <a:cubicBezTo>
                  <a:pt x="184" y="2101"/>
                  <a:pt x="92" y="2192"/>
                  <a:pt x="92" y="2192"/>
                </a:cubicBezTo>
                <a:lnTo>
                  <a:pt x="92" y="2101"/>
                </a:lnTo>
                <a:close/>
                <a:moveTo>
                  <a:pt x="846" y="1895"/>
                </a:moveTo>
                <a:lnTo>
                  <a:pt x="572" y="2557"/>
                </a:lnTo>
                <a:cubicBezTo>
                  <a:pt x="480" y="2466"/>
                  <a:pt x="389" y="2283"/>
                  <a:pt x="275" y="2101"/>
                </a:cubicBezTo>
                <a:cubicBezTo>
                  <a:pt x="389" y="1987"/>
                  <a:pt x="663" y="1895"/>
                  <a:pt x="846" y="1895"/>
                </a:cubicBezTo>
                <a:close/>
                <a:moveTo>
                  <a:pt x="1987" y="1"/>
                </a:moveTo>
                <a:lnTo>
                  <a:pt x="1895" y="92"/>
                </a:lnTo>
                <a:cubicBezTo>
                  <a:pt x="1713" y="480"/>
                  <a:pt x="1530" y="754"/>
                  <a:pt x="1234" y="1142"/>
                </a:cubicBezTo>
                <a:lnTo>
                  <a:pt x="1234" y="1325"/>
                </a:lnTo>
                <a:cubicBezTo>
                  <a:pt x="1142" y="1416"/>
                  <a:pt x="1051" y="1530"/>
                  <a:pt x="960" y="1621"/>
                </a:cubicBezTo>
                <a:lnTo>
                  <a:pt x="846" y="1621"/>
                </a:lnTo>
                <a:cubicBezTo>
                  <a:pt x="754" y="1621"/>
                  <a:pt x="663" y="1621"/>
                  <a:pt x="572" y="1713"/>
                </a:cubicBezTo>
                <a:cubicBezTo>
                  <a:pt x="663" y="1621"/>
                  <a:pt x="754" y="1621"/>
                  <a:pt x="846" y="1530"/>
                </a:cubicBezTo>
                <a:cubicBezTo>
                  <a:pt x="663" y="1530"/>
                  <a:pt x="480" y="1621"/>
                  <a:pt x="275" y="1713"/>
                </a:cubicBezTo>
                <a:cubicBezTo>
                  <a:pt x="184" y="1713"/>
                  <a:pt x="92" y="1804"/>
                  <a:pt x="92" y="1895"/>
                </a:cubicBezTo>
                <a:lnTo>
                  <a:pt x="1" y="1895"/>
                </a:lnTo>
                <a:lnTo>
                  <a:pt x="1" y="2283"/>
                </a:lnTo>
                <a:lnTo>
                  <a:pt x="92" y="2375"/>
                </a:lnTo>
                <a:cubicBezTo>
                  <a:pt x="184" y="2466"/>
                  <a:pt x="275" y="2557"/>
                  <a:pt x="275" y="2763"/>
                </a:cubicBezTo>
                <a:cubicBezTo>
                  <a:pt x="389" y="2854"/>
                  <a:pt x="389" y="3037"/>
                  <a:pt x="389" y="3128"/>
                </a:cubicBezTo>
                <a:cubicBezTo>
                  <a:pt x="389" y="3242"/>
                  <a:pt x="389" y="3333"/>
                  <a:pt x="480" y="3333"/>
                </a:cubicBezTo>
                <a:lnTo>
                  <a:pt x="663" y="3333"/>
                </a:lnTo>
                <a:lnTo>
                  <a:pt x="663" y="3242"/>
                </a:lnTo>
                <a:cubicBezTo>
                  <a:pt x="754" y="2854"/>
                  <a:pt x="846" y="2557"/>
                  <a:pt x="1051" y="2283"/>
                </a:cubicBezTo>
                <a:cubicBezTo>
                  <a:pt x="1142" y="2101"/>
                  <a:pt x="1142" y="1895"/>
                  <a:pt x="1234" y="1804"/>
                </a:cubicBezTo>
                <a:cubicBezTo>
                  <a:pt x="1416" y="1804"/>
                  <a:pt x="1530" y="1804"/>
                  <a:pt x="1622" y="1713"/>
                </a:cubicBezTo>
                <a:cubicBezTo>
                  <a:pt x="1713" y="1713"/>
                  <a:pt x="1713" y="1804"/>
                  <a:pt x="1804" y="1804"/>
                </a:cubicBezTo>
                <a:lnTo>
                  <a:pt x="1804" y="1895"/>
                </a:lnTo>
                <a:lnTo>
                  <a:pt x="1895" y="1895"/>
                </a:lnTo>
                <a:cubicBezTo>
                  <a:pt x="1895" y="1926"/>
                  <a:pt x="1906" y="1936"/>
                  <a:pt x="1919" y="1936"/>
                </a:cubicBezTo>
                <a:cubicBezTo>
                  <a:pt x="1946" y="1936"/>
                  <a:pt x="1987" y="1895"/>
                  <a:pt x="1987" y="1895"/>
                </a:cubicBezTo>
                <a:lnTo>
                  <a:pt x="1987" y="1804"/>
                </a:lnTo>
                <a:lnTo>
                  <a:pt x="1987" y="1713"/>
                </a:lnTo>
                <a:cubicBezTo>
                  <a:pt x="1895" y="1621"/>
                  <a:pt x="1804" y="1530"/>
                  <a:pt x="1622" y="1416"/>
                </a:cubicBezTo>
                <a:lnTo>
                  <a:pt x="1416" y="1416"/>
                </a:lnTo>
                <a:cubicBezTo>
                  <a:pt x="1530" y="1416"/>
                  <a:pt x="1530" y="1325"/>
                  <a:pt x="1530" y="1325"/>
                </a:cubicBezTo>
                <a:cubicBezTo>
                  <a:pt x="1622" y="1142"/>
                  <a:pt x="1713" y="845"/>
                  <a:pt x="1895" y="663"/>
                </a:cubicBezTo>
                <a:cubicBezTo>
                  <a:pt x="1987" y="571"/>
                  <a:pt x="2101" y="480"/>
                  <a:pt x="2101" y="275"/>
                </a:cubicBezTo>
                <a:cubicBezTo>
                  <a:pt x="2192" y="275"/>
                  <a:pt x="2192" y="183"/>
                  <a:pt x="2192" y="183"/>
                </a:cubicBezTo>
                <a:cubicBezTo>
                  <a:pt x="2192" y="92"/>
                  <a:pt x="2192" y="92"/>
                  <a:pt x="2101" y="92"/>
                </a:cubicBezTo>
                <a:lnTo>
                  <a:pt x="1987" y="92"/>
                </a:lnTo>
                <a:lnTo>
                  <a:pt x="1987"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7520104" y="3341716"/>
            <a:ext cx="20058" cy="42528"/>
          </a:xfrm>
          <a:custGeom>
            <a:rect b="b" l="l" r="r" t="t"/>
            <a:pathLst>
              <a:path extrusionOk="0" h="1210" w="571">
                <a:moveTo>
                  <a:pt x="388" y="0"/>
                </a:moveTo>
                <a:cubicBezTo>
                  <a:pt x="388" y="0"/>
                  <a:pt x="297" y="92"/>
                  <a:pt x="297" y="183"/>
                </a:cubicBezTo>
                <a:cubicBezTo>
                  <a:pt x="297" y="480"/>
                  <a:pt x="297" y="662"/>
                  <a:pt x="91" y="868"/>
                </a:cubicBezTo>
                <a:cubicBezTo>
                  <a:pt x="0" y="868"/>
                  <a:pt x="0" y="959"/>
                  <a:pt x="0" y="959"/>
                </a:cubicBezTo>
                <a:lnTo>
                  <a:pt x="91" y="959"/>
                </a:lnTo>
                <a:cubicBezTo>
                  <a:pt x="91" y="1050"/>
                  <a:pt x="0" y="1050"/>
                  <a:pt x="0" y="1141"/>
                </a:cubicBezTo>
                <a:cubicBezTo>
                  <a:pt x="46" y="1187"/>
                  <a:pt x="69" y="1210"/>
                  <a:pt x="91" y="1210"/>
                </a:cubicBezTo>
                <a:cubicBezTo>
                  <a:pt x="114" y="1210"/>
                  <a:pt x="137" y="1187"/>
                  <a:pt x="183" y="1141"/>
                </a:cubicBezTo>
                <a:cubicBezTo>
                  <a:pt x="183" y="1141"/>
                  <a:pt x="297" y="1141"/>
                  <a:pt x="297" y="1050"/>
                </a:cubicBezTo>
                <a:cubicBezTo>
                  <a:pt x="479" y="868"/>
                  <a:pt x="571" y="662"/>
                  <a:pt x="571" y="480"/>
                </a:cubicBezTo>
                <a:lnTo>
                  <a:pt x="571" y="297"/>
                </a:lnTo>
                <a:lnTo>
                  <a:pt x="571" y="92"/>
                </a:lnTo>
                <a:cubicBezTo>
                  <a:pt x="479" y="0"/>
                  <a:pt x="479" y="0"/>
                  <a:pt x="388"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6721540" y="3412293"/>
            <a:ext cx="67375" cy="53002"/>
          </a:xfrm>
          <a:custGeom>
            <a:rect b="b" l="l" r="r" t="t"/>
            <a:pathLst>
              <a:path extrusionOk="0" h="1508" w="1918">
                <a:moveTo>
                  <a:pt x="91" y="1233"/>
                </a:moveTo>
                <a:lnTo>
                  <a:pt x="91" y="1416"/>
                </a:lnTo>
                <a:cubicBezTo>
                  <a:pt x="0" y="1325"/>
                  <a:pt x="0" y="1325"/>
                  <a:pt x="91" y="1233"/>
                </a:cubicBezTo>
                <a:close/>
                <a:moveTo>
                  <a:pt x="1347" y="1"/>
                </a:moveTo>
                <a:cubicBezTo>
                  <a:pt x="1233" y="1"/>
                  <a:pt x="1050" y="1"/>
                  <a:pt x="959" y="92"/>
                </a:cubicBezTo>
                <a:cubicBezTo>
                  <a:pt x="959" y="92"/>
                  <a:pt x="868" y="92"/>
                  <a:pt x="868" y="183"/>
                </a:cubicBezTo>
                <a:lnTo>
                  <a:pt x="776" y="275"/>
                </a:lnTo>
                <a:cubicBezTo>
                  <a:pt x="662" y="366"/>
                  <a:pt x="571" y="366"/>
                  <a:pt x="479" y="457"/>
                </a:cubicBezTo>
                <a:lnTo>
                  <a:pt x="388" y="571"/>
                </a:lnTo>
                <a:cubicBezTo>
                  <a:pt x="388" y="571"/>
                  <a:pt x="388" y="663"/>
                  <a:pt x="297" y="663"/>
                </a:cubicBezTo>
                <a:lnTo>
                  <a:pt x="206" y="754"/>
                </a:lnTo>
                <a:cubicBezTo>
                  <a:pt x="91" y="845"/>
                  <a:pt x="0" y="1028"/>
                  <a:pt x="0" y="1142"/>
                </a:cubicBezTo>
                <a:lnTo>
                  <a:pt x="0" y="1233"/>
                </a:lnTo>
                <a:cubicBezTo>
                  <a:pt x="0" y="1416"/>
                  <a:pt x="0" y="1416"/>
                  <a:pt x="206" y="1507"/>
                </a:cubicBezTo>
                <a:lnTo>
                  <a:pt x="479" y="1507"/>
                </a:lnTo>
                <a:cubicBezTo>
                  <a:pt x="662" y="1507"/>
                  <a:pt x="776" y="1507"/>
                  <a:pt x="959" y="1416"/>
                </a:cubicBezTo>
                <a:cubicBezTo>
                  <a:pt x="1141" y="1325"/>
                  <a:pt x="1347" y="1325"/>
                  <a:pt x="1438" y="1142"/>
                </a:cubicBezTo>
                <a:cubicBezTo>
                  <a:pt x="1529" y="1142"/>
                  <a:pt x="1529" y="1028"/>
                  <a:pt x="1529" y="937"/>
                </a:cubicBezTo>
                <a:lnTo>
                  <a:pt x="1529" y="845"/>
                </a:lnTo>
                <a:cubicBezTo>
                  <a:pt x="1529" y="845"/>
                  <a:pt x="1438" y="845"/>
                  <a:pt x="1438" y="754"/>
                </a:cubicBezTo>
                <a:cubicBezTo>
                  <a:pt x="1347" y="845"/>
                  <a:pt x="1347" y="937"/>
                  <a:pt x="1233" y="937"/>
                </a:cubicBezTo>
                <a:cubicBezTo>
                  <a:pt x="959" y="1142"/>
                  <a:pt x="662" y="1233"/>
                  <a:pt x="297" y="1233"/>
                </a:cubicBezTo>
                <a:lnTo>
                  <a:pt x="206" y="1233"/>
                </a:lnTo>
                <a:cubicBezTo>
                  <a:pt x="206" y="1233"/>
                  <a:pt x="206" y="1142"/>
                  <a:pt x="297" y="1142"/>
                </a:cubicBezTo>
                <a:cubicBezTo>
                  <a:pt x="297" y="937"/>
                  <a:pt x="388" y="845"/>
                  <a:pt x="479" y="754"/>
                </a:cubicBezTo>
                <a:cubicBezTo>
                  <a:pt x="662" y="571"/>
                  <a:pt x="868" y="457"/>
                  <a:pt x="1050" y="366"/>
                </a:cubicBezTo>
                <a:cubicBezTo>
                  <a:pt x="1141" y="366"/>
                  <a:pt x="1141" y="275"/>
                  <a:pt x="1233" y="275"/>
                </a:cubicBezTo>
                <a:lnTo>
                  <a:pt x="1529" y="275"/>
                </a:lnTo>
                <a:cubicBezTo>
                  <a:pt x="1621" y="275"/>
                  <a:pt x="1621" y="275"/>
                  <a:pt x="1621" y="366"/>
                </a:cubicBezTo>
                <a:lnTo>
                  <a:pt x="1712" y="457"/>
                </a:lnTo>
                <a:lnTo>
                  <a:pt x="1712" y="366"/>
                </a:lnTo>
                <a:cubicBezTo>
                  <a:pt x="1712" y="457"/>
                  <a:pt x="1803" y="457"/>
                  <a:pt x="1803" y="457"/>
                </a:cubicBezTo>
                <a:cubicBezTo>
                  <a:pt x="1803" y="457"/>
                  <a:pt x="1803" y="366"/>
                  <a:pt x="1917" y="366"/>
                </a:cubicBezTo>
                <a:cubicBezTo>
                  <a:pt x="1917" y="275"/>
                  <a:pt x="1803" y="92"/>
                  <a:pt x="1712" y="92"/>
                </a:cubicBezTo>
                <a:cubicBezTo>
                  <a:pt x="1621" y="92"/>
                  <a:pt x="1621" y="92"/>
                  <a:pt x="1529"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6784873" y="3412293"/>
            <a:ext cx="47352" cy="56201"/>
          </a:xfrm>
          <a:custGeom>
            <a:rect b="b" l="l" r="r" t="t"/>
            <a:pathLst>
              <a:path extrusionOk="0" h="1599" w="1348">
                <a:moveTo>
                  <a:pt x="959" y="183"/>
                </a:moveTo>
                <a:lnTo>
                  <a:pt x="959" y="275"/>
                </a:lnTo>
                <a:lnTo>
                  <a:pt x="868" y="366"/>
                </a:lnTo>
                <a:cubicBezTo>
                  <a:pt x="776" y="366"/>
                  <a:pt x="776" y="457"/>
                  <a:pt x="776" y="457"/>
                </a:cubicBezTo>
                <a:cubicBezTo>
                  <a:pt x="685" y="571"/>
                  <a:pt x="685" y="571"/>
                  <a:pt x="571" y="571"/>
                </a:cubicBezTo>
                <a:cubicBezTo>
                  <a:pt x="571" y="663"/>
                  <a:pt x="480" y="754"/>
                  <a:pt x="388" y="754"/>
                </a:cubicBezTo>
                <a:cubicBezTo>
                  <a:pt x="297" y="845"/>
                  <a:pt x="206" y="937"/>
                  <a:pt x="206" y="1028"/>
                </a:cubicBezTo>
                <a:cubicBezTo>
                  <a:pt x="206" y="845"/>
                  <a:pt x="297" y="754"/>
                  <a:pt x="388" y="663"/>
                </a:cubicBezTo>
                <a:lnTo>
                  <a:pt x="776" y="275"/>
                </a:lnTo>
                <a:cubicBezTo>
                  <a:pt x="868" y="275"/>
                  <a:pt x="868" y="275"/>
                  <a:pt x="959" y="183"/>
                </a:cubicBezTo>
                <a:close/>
                <a:moveTo>
                  <a:pt x="297" y="1325"/>
                </a:moveTo>
                <a:lnTo>
                  <a:pt x="388" y="1416"/>
                </a:lnTo>
                <a:cubicBezTo>
                  <a:pt x="297" y="1416"/>
                  <a:pt x="297" y="1416"/>
                  <a:pt x="297" y="1325"/>
                </a:cubicBezTo>
                <a:close/>
                <a:moveTo>
                  <a:pt x="1050" y="366"/>
                </a:moveTo>
                <a:lnTo>
                  <a:pt x="1050" y="937"/>
                </a:lnTo>
                <a:cubicBezTo>
                  <a:pt x="1050" y="845"/>
                  <a:pt x="1050" y="754"/>
                  <a:pt x="1142" y="663"/>
                </a:cubicBezTo>
                <a:lnTo>
                  <a:pt x="1142" y="663"/>
                </a:lnTo>
                <a:cubicBezTo>
                  <a:pt x="1142" y="845"/>
                  <a:pt x="1142" y="937"/>
                  <a:pt x="1050" y="1028"/>
                </a:cubicBezTo>
                <a:lnTo>
                  <a:pt x="959" y="1028"/>
                </a:lnTo>
                <a:cubicBezTo>
                  <a:pt x="959" y="1142"/>
                  <a:pt x="868" y="1233"/>
                  <a:pt x="776" y="1325"/>
                </a:cubicBezTo>
                <a:cubicBezTo>
                  <a:pt x="685" y="1325"/>
                  <a:pt x="685" y="1416"/>
                  <a:pt x="571" y="1416"/>
                </a:cubicBezTo>
                <a:lnTo>
                  <a:pt x="388" y="1416"/>
                </a:lnTo>
                <a:lnTo>
                  <a:pt x="388" y="1325"/>
                </a:lnTo>
                <a:lnTo>
                  <a:pt x="206" y="1325"/>
                </a:lnTo>
                <a:cubicBezTo>
                  <a:pt x="206" y="1233"/>
                  <a:pt x="297" y="1028"/>
                  <a:pt x="297" y="937"/>
                </a:cubicBezTo>
                <a:lnTo>
                  <a:pt x="571" y="663"/>
                </a:lnTo>
                <a:cubicBezTo>
                  <a:pt x="685" y="571"/>
                  <a:pt x="868" y="457"/>
                  <a:pt x="959" y="366"/>
                </a:cubicBezTo>
                <a:close/>
                <a:moveTo>
                  <a:pt x="1050" y="1"/>
                </a:moveTo>
                <a:cubicBezTo>
                  <a:pt x="959" y="1"/>
                  <a:pt x="868" y="1"/>
                  <a:pt x="776" y="183"/>
                </a:cubicBezTo>
                <a:cubicBezTo>
                  <a:pt x="776" y="183"/>
                  <a:pt x="685" y="183"/>
                  <a:pt x="685" y="275"/>
                </a:cubicBezTo>
                <a:cubicBezTo>
                  <a:pt x="571" y="275"/>
                  <a:pt x="571" y="275"/>
                  <a:pt x="480" y="366"/>
                </a:cubicBezTo>
                <a:cubicBezTo>
                  <a:pt x="388" y="366"/>
                  <a:pt x="388" y="457"/>
                  <a:pt x="297" y="571"/>
                </a:cubicBezTo>
                <a:cubicBezTo>
                  <a:pt x="114" y="754"/>
                  <a:pt x="0" y="937"/>
                  <a:pt x="0" y="1142"/>
                </a:cubicBezTo>
                <a:lnTo>
                  <a:pt x="0" y="1325"/>
                </a:lnTo>
                <a:cubicBezTo>
                  <a:pt x="0" y="1416"/>
                  <a:pt x="114" y="1599"/>
                  <a:pt x="388" y="1599"/>
                </a:cubicBezTo>
                <a:cubicBezTo>
                  <a:pt x="388" y="1599"/>
                  <a:pt x="480" y="1599"/>
                  <a:pt x="480" y="1507"/>
                </a:cubicBezTo>
                <a:lnTo>
                  <a:pt x="776" y="1507"/>
                </a:lnTo>
                <a:cubicBezTo>
                  <a:pt x="868" y="1507"/>
                  <a:pt x="1050" y="1416"/>
                  <a:pt x="1142" y="1233"/>
                </a:cubicBezTo>
                <a:cubicBezTo>
                  <a:pt x="1142" y="1142"/>
                  <a:pt x="1256" y="1028"/>
                  <a:pt x="1256" y="937"/>
                </a:cubicBezTo>
                <a:lnTo>
                  <a:pt x="1256" y="457"/>
                </a:lnTo>
                <a:lnTo>
                  <a:pt x="1256" y="275"/>
                </a:lnTo>
                <a:cubicBezTo>
                  <a:pt x="1347" y="275"/>
                  <a:pt x="1256" y="183"/>
                  <a:pt x="1256" y="183"/>
                </a:cubicBezTo>
                <a:cubicBezTo>
                  <a:pt x="1256" y="92"/>
                  <a:pt x="1256" y="92"/>
                  <a:pt x="1142" y="92"/>
                </a:cubicBezTo>
                <a:lnTo>
                  <a:pt x="1050"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6832189" y="3418725"/>
            <a:ext cx="52937" cy="71595"/>
          </a:xfrm>
          <a:custGeom>
            <a:rect b="b" l="l" r="r" t="t"/>
            <a:pathLst>
              <a:path extrusionOk="0" h="2037" w="1507">
                <a:moveTo>
                  <a:pt x="662" y="0"/>
                </a:moveTo>
                <a:lnTo>
                  <a:pt x="662" y="0"/>
                </a:lnTo>
                <a:cubicBezTo>
                  <a:pt x="479" y="92"/>
                  <a:pt x="479" y="183"/>
                  <a:pt x="365" y="274"/>
                </a:cubicBezTo>
                <a:lnTo>
                  <a:pt x="274" y="480"/>
                </a:lnTo>
                <a:cubicBezTo>
                  <a:pt x="183" y="662"/>
                  <a:pt x="91" y="754"/>
                  <a:pt x="91" y="959"/>
                </a:cubicBezTo>
                <a:cubicBezTo>
                  <a:pt x="91" y="1050"/>
                  <a:pt x="0" y="1142"/>
                  <a:pt x="0" y="1142"/>
                </a:cubicBezTo>
                <a:cubicBezTo>
                  <a:pt x="0" y="1233"/>
                  <a:pt x="0" y="1233"/>
                  <a:pt x="91" y="1233"/>
                </a:cubicBezTo>
                <a:lnTo>
                  <a:pt x="183" y="1142"/>
                </a:lnTo>
                <a:cubicBezTo>
                  <a:pt x="365" y="959"/>
                  <a:pt x="662" y="754"/>
                  <a:pt x="1050" y="571"/>
                </a:cubicBezTo>
                <a:lnTo>
                  <a:pt x="1233" y="571"/>
                </a:lnTo>
                <a:lnTo>
                  <a:pt x="1233" y="754"/>
                </a:lnTo>
                <a:cubicBezTo>
                  <a:pt x="1141" y="754"/>
                  <a:pt x="1141" y="845"/>
                  <a:pt x="1141" y="845"/>
                </a:cubicBezTo>
                <a:cubicBezTo>
                  <a:pt x="1050" y="959"/>
                  <a:pt x="1050" y="1050"/>
                  <a:pt x="1050" y="1050"/>
                </a:cubicBezTo>
                <a:cubicBezTo>
                  <a:pt x="1050" y="1233"/>
                  <a:pt x="936" y="1324"/>
                  <a:pt x="936" y="1416"/>
                </a:cubicBezTo>
                <a:lnTo>
                  <a:pt x="845" y="1804"/>
                </a:lnTo>
                <a:cubicBezTo>
                  <a:pt x="753" y="1895"/>
                  <a:pt x="845" y="1895"/>
                  <a:pt x="845" y="1986"/>
                </a:cubicBezTo>
                <a:lnTo>
                  <a:pt x="936" y="1986"/>
                </a:lnTo>
                <a:cubicBezTo>
                  <a:pt x="936" y="2024"/>
                  <a:pt x="949" y="2037"/>
                  <a:pt x="965" y="2037"/>
                </a:cubicBezTo>
                <a:cubicBezTo>
                  <a:pt x="999" y="2037"/>
                  <a:pt x="1050" y="1986"/>
                  <a:pt x="1050" y="1986"/>
                </a:cubicBezTo>
                <a:cubicBezTo>
                  <a:pt x="1141" y="1986"/>
                  <a:pt x="1141" y="1895"/>
                  <a:pt x="1141" y="1804"/>
                </a:cubicBezTo>
                <a:lnTo>
                  <a:pt x="1141" y="1712"/>
                </a:lnTo>
                <a:lnTo>
                  <a:pt x="1233" y="1530"/>
                </a:lnTo>
                <a:cubicBezTo>
                  <a:pt x="1324" y="1324"/>
                  <a:pt x="1324" y="1050"/>
                  <a:pt x="1415" y="754"/>
                </a:cubicBezTo>
                <a:cubicBezTo>
                  <a:pt x="1507" y="662"/>
                  <a:pt x="1415" y="571"/>
                  <a:pt x="1415" y="388"/>
                </a:cubicBezTo>
                <a:cubicBezTo>
                  <a:pt x="1363" y="324"/>
                  <a:pt x="1253" y="266"/>
                  <a:pt x="1146" y="266"/>
                </a:cubicBezTo>
                <a:cubicBezTo>
                  <a:pt x="1064" y="266"/>
                  <a:pt x="985" y="300"/>
                  <a:pt x="936" y="388"/>
                </a:cubicBezTo>
                <a:lnTo>
                  <a:pt x="936" y="480"/>
                </a:lnTo>
                <a:lnTo>
                  <a:pt x="753" y="480"/>
                </a:lnTo>
                <a:cubicBezTo>
                  <a:pt x="845" y="480"/>
                  <a:pt x="845" y="480"/>
                  <a:pt x="845" y="388"/>
                </a:cubicBezTo>
                <a:lnTo>
                  <a:pt x="845" y="388"/>
                </a:lnTo>
                <a:lnTo>
                  <a:pt x="662" y="480"/>
                </a:lnTo>
                <a:lnTo>
                  <a:pt x="662" y="388"/>
                </a:lnTo>
                <a:cubicBezTo>
                  <a:pt x="753" y="274"/>
                  <a:pt x="753" y="274"/>
                  <a:pt x="753" y="183"/>
                </a:cubicBezTo>
                <a:lnTo>
                  <a:pt x="753" y="92"/>
                </a:lnTo>
                <a:cubicBezTo>
                  <a:pt x="662" y="183"/>
                  <a:pt x="662" y="274"/>
                  <a:pt x="571" y="274"/>
                </a:cubicBezTo>
                <a:cubicBezTo>
                  <a:pt x="571" y="274"/>
                  <a:pt x="662" y="183"/>
                  <a:pt x="571" y="92"/>
                </a:cubicBezTo>
                <a:cubicBezTo>
                  <a:pt x="571" y="92"/>
                  <a:pt x="662" y="92"/>
                  <a:pt x="662"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6861835" y="3416300"/>
            <a:ext cx="73803" cy="59434"/>
          </a:xfrm>
          <a:custGeom>
            <a:rect b="b" l="l" r="r" t="t"/>
            <a:pathLst>
              <a:path extrusionOk="0" h="1691" w="2101">
                <a:moveTo>
                  <a:pt x="1761" y="1"/>
                </a:moveTo>
                <a:cubicBezTo>
                  <a:pt x="1712" y="1"/>
                  <a:pt x="1667" y="24"/>
                  <a:pt x="1621" y="69"/>
                </a:cubicBezTo>
                <a:cubicBezTo>
                  <a:pt x="1347" y="161"/>
                  <a:pt x="1142" y="252"/>
                  <a:pt x="1051" y="457"/>
                </a:cubicBezTo>
                <a:lnTo>
                  <a:pt x="959" y="343"/>
                </a:lnTo>
                <a:lnTo>
                  <a:pt x="959" y="343"/>
                </a:lnTo>
                <a:cubicBezTo>
                  <a:pt x="959" y="457"/>
                  <a:pt x="1051" y="640"/>
                  <a:pt x="1051" y="731"/>
                </a:cubicBezTo>
                <a:lnTo>
                  <a:pt x="1051" y="914"/>
                </a:lnTo>
                <a:cubicBezTo>
                  <a:pt x="1051" y="1211"/>
                  <a:pt x="1051" y="1211"/>
                  <a:pt x="868" y="1302"/>
                </a:cubicBezTo>
                <a:cubicBezTo>
                  <a:pt x="663" y="1393"/>
                  <a:pt x="571" y="1393"/>
                  <a:pt x="480" y="1393"/>
                </a:cubicBezTo>
                <a:cubicBezTo>
                  <a:pt x="434" y="1348"/>
                  <a:pt x="389" y="1348"/>
                  <a:pt x="329" y="1348"/>
                </a:cubicBezTo>
                <a:cubicBezTo>
                  <a:pt x="269" y="1348"/>
                  <a:pt x="195" y="1348"/>
                  <a:pt x="92" y="1302"/>
                </a:cubicBezTo>
                <a:cubicBezTo>
                  <a:pt x="92" y="1302"/>
                  <a:pt x="92" y="1393"/>
                  <a:pt x="1" y="1393"/>
                </a:cubicBezTo>
                <a:lnTo>
                  <a:pt x="1" y="1599"/>
                </a:lnTo>
                <a:cubicBezTo>
                  <a:pt x="92" y="1599"/>
                  <a:pt x="92" y="1690"/>
                  <a:pt x="297" y="1690"/>
                </a:cubicBezTo>
                <a:lnTo>
                  <a:pt x="959" y="1690"/>
                </a:lnTo>
                <a:cubicBezTo>
                  <a:pt x="1142" y="1599"/>
                  <a:pt x="1233" y="1485"/>
                  <a:pt x="1347" y="1302"/>
                </a:cubicBezTo>
                <a:lnTo>
                  <a:pt x="1347" y="1211"/>
                </a:lnTo>
                <a:cubicBezTo>
                  <a:pt x="1347" y="1119"/>
                  <a:pt x="1233" y="1119"/>
                  <a:pt x="1233" y="1028"/>
                </a:cubicBezTo>
                <a:lnTo>
                  <a:pt x="1233" y="457"/>
                </a:lnTo>
                <a:cubicBezTo>
                  <a:pt x="1439" y="343"/>
                  <a:pt x="1712" y="343"/>
                  <a:pt x="1918" y="343"/>
                </a:cubicBezTo>
                <a:cubicBezTo>
                  <a:pt x="2009" y="343"/>
                  <a:pt x="2009" y="343"/>
                  <a:pt x="2009" y="252"/>
                </a:cubicBezTo>
                <a:cubicBezTo>
                  <a:pt x="2101" y="161"/>
                  <a:pt x="2009" y="69"/>
                  <a:pt x="1918" y="69"/>
                </a:cubicBezTo>
                <a:cubicBezTo>
                  <a:pt x="1861" y="24"/>
                  <a:pt x="1809" y="1"/>
                  <a:pt x="1761"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6925168" y="3419533"/>
            <a:ext cx="64178" cy="56201"/>
          </a:xfrm>
          <a:custGeom>
            <a:rect b="b" l="l" r="r" t="t"/>
            <a:pathLst>
              <a:path extrusionOk="0" h="1599" w="1827">
                <a:moveTo>
                  <a:pt x="1713" y="69"/>
                </a:moveTo>
                <a:lnTo>
                  <a:pt x="1621" y="160"/>
                </a:lnTo>
                <a:cubicBezTo>
                  <a:pt x="1621" y="69"/>
                  <a:pt x="1713" y="69"/>
                  <a:pt x="1713" y="69"/>
                </a:cubicBezTo>
                <a:close/>
                <a:moveTo>
                  <a:pt x="1142" y="457"/>
                </a:moveTo>
                <a:cubicBezTo>
                  <a:pt x="1142" y="548"/>
                  <a:pt x="959" y="639"/>
                  <a:pt x="777" y="731"/>
                </a:cubicBezTo>
                <a:cubicBezTo>
                  <a:pt x="868" y="639"/>
                  <a:pt x="1051" y="548"/>
                  <a:pt x="1142" y="457"/>
                </a:cubicBezTo>
                <a:close/>
                <a:moveTo>
                  <a:pt x="1530" y="0"/>
                </a:moveTo>
                <a:cubicBezTo>
                  <a:pt x="1507" y="0"/>
                  <a:pt x="1484" y="23"/>
                  <a:pt x="1439" y="69"/>
                </a:cubicBezTo>
                <a:cubicBezTo>
                  <a:pt x="1347" y="69"/>
                  <a:pt x="1256" y="69"/>
                  <a:pt x="1256" y="160"/>
                </a:cubicBezTo>
                <a:cubicBezTo>
                  <a:pt x="1142" y="160"/>
                  <a:pt x="1051" y="251"/>
                  <a:pt x="959" y="251"/>
                </a:cubicBezTo>
                <a:lnTo>
                  <a:pt x="959" y="365"/>
                </a:lnTo>
                <a:cubicBezTo>
                  <a:pt x="868" y="457"/>
                  <a:pt x="777" y="548"/>
                  <a:pt x="686" y="548"/>
                </a:cubicBezTo>
                <a:cubicBezTo>
                  <a:pt x="571" y="639"/>
                  <a:pt x="480" y="639"/>
                  <a:pt x="389" y="731"/>
                </a:cubicBezTo>
                <a:cubicBezTo>
                  <a:pt x="298" y="822"/>
                  <a:pt x="206" y="822"/>
                  <a:pt x="115" y="822"/>
                </a:cubicBezTo>
                <a:lnTo>
                  <a:pt x="1" y="822"/>
                </a:lnTo>
                <a:lnTo>
                  <a:pt x="1" y="936"/>
                </a:lnTo>
                <a:cubicBezTo>
                  <a:pt x="115" y="1027"/>
                  <a:pt x="206" y="1027"/>
                  <a:pt x="298" y="1027"/>
                </a:cubicBezTo>
                <a:lnTo>
                  <a:pt x="298" y="1119"/>
                </a:lnTo>
                <a:lnTo>
                  <a:pt x="389" y="1210"/>
                </a:lnTo>
                <a:lnTo>
                  <a:pt x="389" y="1301"/>
                </a:lnTo>
                <a:cubicBezTo>
                  <a:pt x="480" y="1301"/>
                  <a:pt x="480" y="1393"/>
                  <a:pt x="571" y="1507"/>
                </a:cubicBezTo>
                <a:cubicBezTo>
                  <a:pt x="686" y="1598"/>
                  <a:pt x="777" y="1598"/>
                  <a:pt x="868" y="1598"/>
                </a:cubicBezTo>
                <a:lnTo>
                  <a:pt x="959" y="1598"/>
                </a:lnTo>
                <a:cubicBezTo>
                  <a:pt x="1142" y="1598"/>
                  <a:pt x="1256" y="1598"/>
                  <a:pt x="1439" y="1507"/>
                </a:cubicBezTo>
                <a:cubicBezTo>
                  <a:pt x="1530" y="1507"/>
                  <a:pt x="1530" y="1393"/>
                  <a:pt x="1439" y="1301"/>
                </a:cubicBezTo>
                <a:cubicBezTo>
                  <a:pt x="1439" y="1301"/>
                  <a:pt x="1347" y="1301"/>
                  <a:pt x="1347" y="1210"/>
                </a:cubicBezTo>
                <a:cubicBezTo>
                  <a:pt x="1256" y="1301"/>
                  <a:pt x="1142" y="1301"/>
                  <a:pt x="1142" y="1301"/>
                </a:cubicBezTo>
                <a:lnTo>
                  <a:pt x="868" y="1301"/>
                </a:lnTo>
                <a:lnTo>
                  <a:pt x="959" y="1393"/>
                </a:lnTo>
                <a:cubicBezTo>
                  <a:pt x="686" y="1301"/>
                  <a:pt x="480" y="1210"/>
                  <a:pt x="480" y="1027"/>
                </a:cubicBezTo>
                <a:lnTo>
                  <a:pt x="571" y="1027"/>
                </a:lnTo>
                <a:cubicBezTo>
                  <a:pt x="777" y="936"/>
                  <a:pt x="959" y="936"/>
                  <a:pt x="1142" y="822"/>
                </a:cubicBezTo>
                <a:cubicBezTo>
                  <a:pt x="1347" y="731"/>
                  <a:pt x="1530" y="639"/>
                  <a:pt x="1621" y="548"/>
                </a:cubicBezTo>
                <a:lnTo>
                  <a:pt x="1827" y="365"/>
                </a:lnTo>
                <a:cubicBezTo>
                  <a:pt x="1827" y="251"/>
                  <a:pt x="1827" y="160"/>
                  <a:pt x="1713" y="69"/>
                </a:cubicBezTo>
                <a:lnTo>
                  <a:pt x="1621" y="69"/>
                </a:lnTo>
                <a:cubicBezTo>
                  <a:pt x="1576" y="23"/>
                  <a:pt x="1553" y="0"/>
                  <a:pt x="1530"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6982108" y="3425157"/>
            <a:ext cx="67375" cy="56974"/>
          </a:xfrm>
          <a:custGeom>
            <a:rect b="b" l="l" r="r" t="t"/>
            <a:pathLst>
              <a:path extrusionOk="0" h="1621" w="1918">
                <a:moveTo>
                  <a:pt x="92" y="1347"/>
                </a:moveTo>
                <a:cubicBezTo>
                  <a:pt x="92" y="1348"/>
                  <a:pt x="92" y="1438"/>
                  <a:pt x="206" y="1438"/>
                </a:cubicBezTo>
                <a:cubicBezTo>
                  <a:pt x="92" y="1438"/>
                  <a:pt x="92" y="1438"/>
                  <a:pt x="92" y="1347"/>
                </a:cubicBezTo>
                <a:close/>
                <a:moveTo>
                  <a:pt x="1438" y="0"/>
                </a:moveTo>
                <a:cubicBezTo>
                  <a:pt x="1233" y="0"/>
                  <a:pt x="1142" y="91"/>
                  <a:pt x="959" y="91"/>
                </a:cubicBezTo>
                <a:cubicBezTo>
                  <a:pt x="959" y="205"/>
                  <a:pt x="868" y="205"/>
                  <a:pt x="868" y="205"/>
                </a:cubicBezTo>
                <a:lnTo>
                  <a:pt x="868" y="297"/>
                </a:lnTo>
                <a:lnTo>
                  <a:pt x="776" y="297"/>
                </a:lnTo>
                <a:cubicBezTo>
                  <a:pt x="662" y="388"/>
                  <a:pt x="662" y="479"/>
                  <a:pt x="571" y="479"/>
                </a:cubicBezTo>
                <a:lnTo>
                  <a:pt x="480" y="479"/>
                </a:lnTo>
                <a:lnTo>
                  <a:pt x="388" y="571"/>
                </a:lnTo>
                <a:cubicBezTo>
                  <a:pt x="388" y="662"/>
                  <a:pt x="388" y="662"/>
                  <a:pt x="297" y="662"/>
                </a:cubicBezTo>
                <a:lnTo>
                  <a:pt x="297" y="776"/>
                </a:lnTo>
                <a:lnTo>
                  <a:pt x="206" y="867"/>
                </a:lnTo>
                <a:cubicBezTo>
                  <a:pt x="92" y="959"/>
                  <a:pt x="92" y="1050"/>
                  <a:pt x="92" y="1233"/>
                </a:cubicBezTo>
                <a:cubicBezTo>
                  <a:pt x="0" y="1438"/>
                  <a:pt x="92" y="1529"/>
                  <a:pt x="206" y="1529"/>
                </a:cubicBezTo>
                <a:lnTo>
                  <a:pt x="297" y="1529"/>
                </a:lnTo>
                <a:cubicBezTo>
                  <a:pt x="388" y="1621"/>
                  <a:pt x="388" y="1621"/>
                  <a:pt x="480" y="1621"/>
                </a:cubicBezTo>
                <a:cubicBezTo>
                  <a:pt x="662" y="1621"/>
                  <a:pt x="868" y="1529"/>
                  <a:pt x="1050" y="1438"/>
                </a:cubicBezTo>
                <a:cubicBezTo>
                  <a:pt x="1142" y="1438"/>
                  <a:pt x="1347" y="1347"/>
                  <a:pt x="1438" y="1233"/>
                </a:cubicBezTo>
                <a:cubicBezTo>
                  <a:pt x="1530" y="1141"/>
                  <a:pt x="1621" y="1141"/>
                  <a:pt x="1621" y="1050"/>
                </a:cubicBezTo>
                <a:lnTo>
                  <a:pt x="1621" y="959"/>
                </a:lnTo>
                <a:lnTo>
                  <a:pt x="1530" y="959"/>
                </a:lnTo>
                <a:cubicBezTo>
                  <a:pt x="1530" y="867"/>
                  <a:pt x="1530" y="867"/>
                  <a:pt x="1438" y="867"/>
                </a:cubicBezTo>
                <a:cubicBezTo>
                  <a:pt x="1438" y="959"/>
                  <a:pt x="1347" y="959"/>
                  <a:pt x="1233" y="1050"/>
                </a:cubicBezTo>
                <a:cubicBezTo>
                  <a:pt x="959" y="1233"/>
                  <a:pt x="662" y="1347"/>
                  <a:pt x="388" y="1347"/>
                </a:cubicBezTo>
                <a:cubicBezTo>
                  <a:pt x="297" y="1347"/>
                  <a:pt x="297" y="1347"/>
                  <a:pt x="206" y="1233"/>
                </a:cubicBezTo>
                <a:cubicBezTo>
                  <a:pt x="297" y="1233"/>
                  <a:pt x="297" y="1141"/>
                  <a:pt x="297" y="1141"/>
                </a:cubicBezTo>
                <a:cubicBezTo>
                  <a:pt x="388" y="1050"/>
                  <a:pt x="388" y="867"/>
                  <a:pt x="480" y="776"/>
                </a:cubicBezTo>
                <a:cubicBezTo>
                  <a:pt x="662" y="662"/>
                  <a:pt x="868" y="479"/>
                  <a:pt x="1050" y="388"/>
                </a:cubicBezTo>
                <a:cubicBezTo>
                  <a:pt x="1142" y="388"/>
                  <a:pt x="1233" y="388"/>
                  <a:pt x="1233" y="297"/>
                </a:cubicBezTo>
                <a:lnTo>
                  <a:pt x="1621" y="297"/>
                </a:lnTo>
                <a:cubicBezTo>
                  <a:pt x="1621" y="297"/>
                  <a:pt x="1712" y="297"/>
                  <a:pt x="1712" y="388"/>
                </a:cubicBezTo>
                <a:lnTo>
                  <a:pt x="1712" y="479"/>
                </a:lnTo>
                <a:lnTo>
                  <a:pt x="1918" y="479"/>
                </a:lnTo>
                <a:cubicBezTo>
                  <a:pt x="1918" y="297"/>
                  <a:pt x="1918" y="205"/>
                  <a:pt x="1712" y="91"/>
                </a:cubicBezTo>
                <a:lnTo>
                  <a:pt x="1621" y="91"/>
                </a:lnTo>
                <a:lnTo>
                  <a:pt x="1530" y="0"/>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045441" y="3375388"/>
            <a:ext cx="80231" cy="119572"/>
          </a:xfrm>
          <a:custGeom>
            <a:rect b="b" l="l" r="r" t="t"/>
            <a:pathLst>
              <a:path extrusionOk="0" h="3402" w="2284">
                <a:moveTo>
                  <a:pt x="206" y="2078"/>
                </a:moveTo>
                <a:lnTo>
                  <a:pt x="206" y="2192"/>
                </a:lnTo>
                <a:cubicBezTo>
                  <a:pt x="206" y="2192"/>
                  <a:pt x="115" y="2078"/>
                  <a:pt x="206" y="2078"/>
                </a:cubicBezTo>
                <a:close/>
                <a:moveTo>
                  <a:pt x="959" y="1895"/>
                </a:moveTo>
                <a:lnTo>
                  <a:pt x="685" y="2649"/>
                </a:lnTo>
                <a:cubicBezTo>
                  <a:pt x="571" y="2466"/>
                  <a:pt x="480" y="2283"/>
                  <a:pt x="389" y="2078"/>
                </a:cubicBezTo>
                <a:cubicBezTo>
                  <a:pt x="480" y="1987"/>
                  <a:pt x="777" y="1895"/>
                  <a:pt x="959" y="1895"/>
                </a:cubicBezTo>
                <a:close/>
                <a:moveTo>
                  <a:pt x="2101" y="1"/>
                </a:moveTo>
                <a:lnTo>
                  <a:pt x="2009" y="92"/>
                </a:lnTo>
                <a:cubicBezTo>
                  <a:pt x="1827" y="480"/>
                  <a:pt x="1530" y="845"/>
                  <a:pt x="1347" y="1142"/>
                </a:cubicBezTo>
                <a:cubicBezTo>
                  <a:pt x="1347" y="1233"/>
                  <a:pt x="1347" y="1233"/>
                  <a:pt x="1256" y="1325"/>
                </a:cubicBezTo>
                <a:cubicBezTo>
                  <a:pt x="1256" y="1416"/>
                  <a:pt x="1142" y="1621"/>
                  <a:pt x="959" y="1621"/>
                </a:cubicBezTo>
                <a:cubicBezTo>
                  <a:pt x="868" y="1621"/>
                  <a:pt x="777" y="1713"/>
                  <a:pt x="685" y="1713"/>
                </a:cubicBezTo>
                <a:cubicBezTo>
                  <a:pt x="777" y="1621"/>
                  <a:pt x="868" y="1621"/>
                  <a:pt x="959" y="1507"/>
                </a:cubicBezTo>
                <a:lnTo>
                  <a:pt x="959" y="1507"/>
                </a:lnTo>
                <a:cubicBezTo>
                  <a:pt x="777" y="1621"/>
                  <a:pt x="571" y="1621"/>
                  <a:pt x="389" y="1713"/>
                </a:cubicBezTo>
                <a:cubicBezTo>
                  <a:pt x="297" y="1713"/>
                  <a:pt x="206" y="1804"/>
                  <a:pt x="115" y="1895"/>
                </a:cubicBezTo>
                <a:cubicBezTo>
                  <a:pt x="1" y="2078"/>
                  <a:pt x="1" y="2192"/>
                  <a:pt x="115" y="2283"/>
                </a:cubicBezTo>
                <a:cubicBezTo>
                  <a:pt x="206" y="2375"/>
                  <a:pt x="206" y="2375"/>
                  <a:pt x="206" y="2466"/>
                </a:cubicBezTo>
                <a:cubicBezTo>
                  <a:pt x="297" y="2557"/>
                  <a:pt x="389" y="2649"/>
                  <a:pt x="389" y="2763"/>
                </a:cubicBezTo>
                <a:cubicBezTo>
                  <a:pt x="480" y="2854"/>
                  <a:pt x="480" y="3037"/>
                  <a:pt x="480" y="3219"/>
                </a:cubicBezTo>
                <a:cubicBezTo>
                  <a:pt x="480" y="3219"/>
                  <a:pt x="480" y="3333"/>
                  <a:pt x="571" y="3333"/>
                </a:cubicBezTo>
                <a:cubicBezTo>
                  <a:pt x="628" y="3379"/>
                  <a:pt x="680" y="3402"/>
                  <a:pt x="717" y="3402"/>
                </a:cubicBezTo>
                <a:cubicBezTo>
                  <a:pt x="754" y="3402"/>
                  <a:pt x="777" y="3379"/>
                  <a:pt x="777" y="3333"/>
                </a:cubicBezTo>
                <a:lnTo>
                  <a:pt x="777" y="3219"/>
                </a:lnTo>
                <a:cubicBezTo>
                  <a:pt x="868" y="2945"/>
                  <a:pt x="959" y="2557"/>
                  <a:pt x="1142" y="2283"/>
                </a:cubicBezTo>
                <a:cubicBezTo>
                  <a:pt x="1142" y="2078"/>
                  <a:pt x="1256" y="1987"/>
                  <a:pt x="1347" y="1804"/>
                </a:cubicBezTo>
                <a:lnTo>
                  <a:pt x="1827" y="1804"/>
                </a:lnTo>
                <a:lnTo>
                  <a:pt x="1918" y="1895"/>
                </a:lnTo>
                <a:lnTo>
                  <a:pt x="2009" y="1895"/>
                </a:lnTo>
                <a:cubicBezTo>
                  <a:pt x="2009" y="1941"/>
                  <a:pt x="2032" y="1964"/>
                  <a:pt x="2055" y="1964"/>
                </a:cubicBezTo>
                <a:cubicBezTo>
                  <a:pt x="2078" y="1964"/>
                  <a:pt x="2101" y="1941"/>
                  <a:pt x="2101" y="1895"/>
                </a:cubicBezTo>
                <a:lnTo>
                  <a:pt x="2101" y="1804"/>
                </a:lnTo>
                <a:cubicBezTo>
                  <a:pt x="2009" y="1621"/>
                  <a:pt x="1918" y="1507"/>
                  <a:pt x="1712" y="1416"/>
                </a:cubicBezTo>
                <a:lnTo>
                  <a:pt x="1530" y="1416"/>
                </a:lnTo>
                <a:lnTo>
                  <a:pt x="1621" y="1325"/>
                </a:lnTo>
                <a:cubicBezTo>
                  <a:pt x="1712" y="1142"/>
                  <a:pt x="1827" y="937"/>
                  <a:pt x="2009" y="663"/>
                </a:cubicBezTo>
                <a:cubicBezTo>
                  <a:pt x="2009" y="571"/>
                  <a:pt x="2101" y="480"/>
                  <a:pt x="2192" y="366"/>
                </a:cubicBezTo>
                <a:cubicBezTo>
                  <a:pt x="2283" y="275"/>
                  <a:pt x="2283" y="275"/>
                  <a:pt x="2283" y="183"/>
                </a:cubicBezTo>
                <a:cubicBezTo>
                  <a:pt x="2283" y="92"/>
                  <a:pt x="2192" y="92"/>
                  <a:pt x="2192" y="92"/>
                </a:cubicBezTo>
                <a:lnTo>
                  <a:pt x="2101" y="92"/>
                </a:lnTo>
                <a:lnTo>
                  <a:pt x="2101"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7099149" y="3429339"/>
            <a:ext cx="63405" cy="55990"/>
          </a:xfrm>
          <a:custGeom>
            <a:rect b="b" l="l" r="r" t="t"/>
            <a:pathLst>
              <a:path extrusionOk="0" h="1593" w="1805">
                <a:moveTo>
                  <a:pt x="1142" y="452"/>
                </a:moveTo>
                <a:cubicBezTo>
                  <a:pt x="1051" y="543"/>
                  <a:pt x="868" y="657"/>
                  <a:pt x="754" y="748"/>
                </a:cubicBezTo>
                <a:cubicBezTo>
                  <a:pt x="868" y="657"/>
                  <a:pt x="960" y="543"/>
                  <a:pt x="1142" y="452"/>
                </a:cubicBezTo>
                <a:close/>
                <a:moveTo>
                  <a:pt x="1496" y="1"/>
                </a:moveTo>
                <a:cubicBezTo>
                  <a:pt x="1462" y="1"/>
                  <a:pt x="1439" y="29"/>
                  <a:pt x="1439" y="86"/>
                </a:cubicBezTo>
                <a:cubicBezTo>
                  <a:pt x="1325" y="86"/>
                  <a:pt x="1233" y="86"/>
                  <a:pt x="1142" y="178"/>
                </a:cubicBezTo>
                <a:cubicBezTo>
                  <a:pt x="1051" y="178"/>
                  <a:pt x="1051" y="269"/>
                  <a:pt x="960" y="269"/>
                </a:cubicBezTo>
                <a:lnTo>
                  <a:pt x="868" y="360"/>
                </a:lnTo>
                <a:cubicBezTo>
                  <a:pt x="868" y="452"/>
                  <a:pt x="754" y="452"/>
                  <a:pt x="663" y="543"/>
                </a:cubicBezTo>
                <a:cubicBezTo>
                  <a:pt x="572" y="657"/>
                  <a:pt x="480" y="657"/>
                  <a:pt x="389" y="748"/>
                </a:cubicBezTo>
                <a:lnTo>
                  <a:pt x="298" y="748"/>
                </a:lnTo>
                <a:cubicBezTo>
                  <a:pt x="298" y="840"/>
                  <a:pt x="183" y="840"/>
                  <a:pt x="92" y="840"/>
                </a:cubicBezTo>
                <a:lnTo>
                  <a:pt x="1" y="840"/>
                </a:lnTo>
                <a:lnTo>
                  <a:pt x="1" y="931"/>
                </a:lnTo>
                <a:cubicBezTo>
                  <a:pt x="92" y="1022"/>
                  <a:pt x="92" y="1022"/>
                  <a:pt x="183" y="1022"/>
                </a:cubicBezTo>
                <a:lnTo>
                  <a:pt x="183" y="1114"/>
                </a:lnTo>
                <a:lnTo>
                  <a:pt x="298" y="1228"/>
                </a:lnTo>
                <a:lnTo>
                  <a:pt x="389" y="1319"/>
                </a:lnTo>
                <a:cubicBezTo>
                  <a:pt x="480" y="1319"/>
                  <a:pt x="480" y="1410"/>
                  <a:pt x="572" y="1502"/>
                </a:cubicBezTo>
                <a:cubicBezTo>
                  <a:pt x="572" y="1593"/>
                  <a:pt x="663" y="1593"/>
                  <a:pt x="754" y="1593"/>
                </a:cubicBezTo>
                <a:lnTo>
                  <a:pt x="960" y="1593"/>
                </a:lnTo>
                <a:cubicBezTo>
                  <a:pt x="1142" y="1593"/>
                  <a:pt x="1233" y="1593"/>
                  <a:pt x="1439" y="1502"/>
                </a:cubicBezTo>
                <a:cubicBezTo>
                  <a:pt x="1439" y="1502"/>
                  <a:pt x="1530" y="1410"/>
                  <a:pt x="1439" y="1319"/>
                </a:cubicBezTo>
                <a:cubicBezTo>
                  <a:pt x="1325" y="1319"/>
                  <a:pt x="1325" y="1319"/>
                  <a:pt x="1325" y="1228"/>
                </a:cubicBezTo>
                <a:cubicBezTo>
                  <a:pt x="1233" y="1319"/>
                  <a:pt x="1142" y="1319"/>
                  <a:pt x="1051" y="1319"/>
                </a:cubicBezTo>
                <a:lnTo>
                  <a:pt x="868" y="1319"/>
                </a:lnTo>
                <a:lnTo>
                  <a:pt x="868" y="1410"/>
                </a:lnTo>
                <a:cubicBezTo>
                  <a:pt x="572" y="1319"/>
                  <a:pt x="480" y="1228"/>
                  <a:pt x="480" y="1022"/>
                </a:cubicBezTo>
                <a:lnTo>
                  <a:pt x="572" y="1022"/>
                </a:lnTo>
                <a:cubicBezTo>
                  <a:pt x="754" y="931"/>
                  <a:pt x="960" y="931"/>
                  <a:pt x="1051" y="840"/>
                </a:cubicBezTo>
                <a:cubicBezTo>
                  <a:pt x="1233" y="748"/>
                  <a:pt x="1439" y="657"/>
                  <a:pt x="1621" y="452"/>
                </a:cubicBezTo>
                <a:lnTo>
                  <a:pt x="1713" y="360"/>
                </a:lnTo>
                <a:cubicBezTo>
                  <a:pt x="1804" y="269"/>
                  <a:pt x="1804" y="178"/>
                  <a:pt x="1713" y="86"/>
                </a:cubicBezTo>
                <a:lnTo>
                  <a:pt x="1621" y="178"/>
                </a:lnTo>
                <a:cubicBezTo>
                  <a:pt x="1621" y="86"/>
                  <a:pt x="1621" y="86"/>
                  <a:pt x="1713" y="86"/>
                </a:cubicBezTo>
                <a:lnTo>
                  <a:pt x="1621" y="86"/>
                </a:lnTo>
                <a:cubicBezTo>
                  <a:pt x="1576" y="29"/>
                  <a:pt x="1530" y="1"/>
                  <a:pt x="1496"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159286" y="3381820"/>
            <a:ext cx="80231" cy="118588"/>
          </a:xfrm>
          <a:custGeom>
            <a:rect b="b" l="l" r="r" t="t"/>
            <a:pathLst>
              <a:path extrusionOk="0" h="3374" w="2284">
                <a:moveTo>
                  <a:pt x="183" y="2100"/>
                </a:moveTo>
                <a:lnTo>
                  <a:pt x="183" y="2192"/>
                </a:lnTo>
                <a:cubicBezTo>
                  <a:pt x="183" y="2192"/>
                  <a:pt x="92" y="2100"/>
                  <a:pt x="183" y="2100"/>
                </a:cubicBezTo>
                <a:close/>
                <a:moveTo>
                  <a:pt x="959" y="1895"/>
                </a:moveTo>
                <a:lnTo>
                  <a:pt x="663" y="2671"/>
                </a:lnTo>
                <a:cubicBezTo>
                  <a:pt x="571" y="2466"/>
                  <a:pt x="480" y="2283"/>
                  <a:pt x="298" y="2100"/>
                </a:cubicBezTo>
                <a:cubicBezTo>
                  <a:pt x="389" y="2009"/>
                  <a:pt x="663" y="1895"/>
                  <a:pt x="959" y="1895"/>
                </a:cubicBezTo>
                <a:close/>
                <a:moveTo>
                  <a:pt x="2009" y="0"/>
                </a:moveTo>
                <a:cubicBezTo>
                  <a:pt x="2009" y="92"/>
                  <a:pt x="2009" y="92"/>
                  <a:pt x="1895" y="92"/>
                </a:cubicBezTo>
                <a:cubicBezTo>
                  <a:pt x="1713" y="480"/>
                  <a:pt x="1530" y="754"/>
                  <a:pt x="1325" y="1142"/>
                </a:cubicBezTo>
                <a:cubicBezTo>
                  <a:pt x="1325" y="1142"/>
                  <a:pt x="1233" y="1233"/>
                  <a:pt x="1233" y="1324"/>
                </a:cubicBezTo>
                <a:lnTo>
                  <a:pt x="1325" y="1233"/>
                </a:lnTo>
                <a:lnTo>
                  <a:pt x="1325" y="1324"/>
                </a:lnTo>
                <a:lnTo>
                  <a:pt x="1233" y="1324"/>
                </a:lnTo>
                <a:cubicBezTo>
                  <a:pt x="1142" y="1438"/>
                  <a:pt x="1142" y="1621"/>
                  <a:pt x="959" y="1621"/>
                </a:cubicBezTo>
                <a:cubicBezTo>
                  <a:pt x="868" y="1621"/>
                  <a:pt x="754" y="1621"/>
                  <a:pt x="663" y="1712"/>
                </a:cubicBezTo>
                <a:cubicBezTo>
                  <a:pt x="754" y="1621"/>
                  <a:pt x="868" y="1621"/>
                  <a:pt x="959" y="1530"/>
                </a:cubicBezTo>
                <a:lnTo>
                  <a:pt x="868" y="1530"/>
                </a:lnTo>
                <a:cubicBezTo>
                  <a:pt x="663" y="1621"/>
                  <a:pt x="571" y="1621"/>
                  <a:pt x="389" y="1712"/>
                </a:cubicBezTo>
                <a:cubicBezTo>
                  <a:pt x="298" y="1712"/>
                  <a:pt x="92" y="1804"/>
                  <a:pt x="92" y="1895"/>
                </a:cubicBezTo>
                <a:cubicBezTo>
                  <a:pt x="1" y="2100"/>
                  <a:pt x="1" y="2192"/>
                  <a:pt x="92" y="2283"/>
                </a:cubicBezTo>
                <a:cubicBezTo>
                  <a:pt x="92" y="2374"/>
                  <a:pt x="183" y="2374"/>
                  <a:pt x="183" y="2466"/>
                </a:cubicBezTo>
                <a:cubicBezTo>
                  <a:pt x="298" y="2580"/>
                  <a:pt x="298" y="2671"/>
                  <a:pt x="389" y="2762"/>
                </a:cubicBezTo>
                <a:cubicBezTo>
                  <a:pt x="480" y="2854"/>
                  <a:pt x="480" y="3036"/>
                  <a:pt x="480" y="3242"/>
                </a:cubicBezTo>
                <a:lnTo>
                  <a:pt x="480" y="3333"/>
                </a:lnTo>
                <a:lnTo>
                  <a:pt x="571" y="3333"/>
                </a:lnTo>
                <a:cubicBezTo>
                  <a:pt x="602" y="3363"/>
                  <a:pt x="622" y="3374"/>
                  <a:pt x="639" y="3374"/>
                </a:cubicBezTo>
                <a:cubicBezTo>
                  <a:pt x="673" y="3374"/>
                  <a:pt x="693" y="3333"/>
                  <a:pt x="754" y="3333"/>
                </a:cubicBezTo>
                <a:lnTo>
                  <a:pt x="754" y="3242"/>
                </a:lnTo>
                <a:cubicBezTo>
                  <a:pt x="868" y="2854"/>
                  <a:pt x="959" y="2580"/>
                  <a:pt x="1051" y="2283"/>
                </a:cubicBezTo>
                <a:cubicBezTo>
                  <a:pt x="1142" y="2100"/>
                  <a:pt x="1233" y="2009"/>
                  <a:pt x="1325" y="1804"/>
                </a:cubicBezTo>
                <a:lnTo>
                  <a:pt x="1804" y="1804"/>
                </a:lnTo>
                <a:lnTo>
                  <a:pt x="1895" y="1895"/>
                </a:lnTo>
                <a:cubicBezTo>
                  <a:pt x="1933" y="1933"/>
                  <a:pt x="1959" y="1946"/>
                  <a:pt x="1979" y="1946"/>
                </a:cubicBezTo>
                <a:cubicBezTo>
                  <a:pt x="2020" y="1946"/>
                  <a:pt x="2040" y="1895"/>
                  <a:pt x="2101" y="1895"/>
                </a:cubicBezTo>
                <a:lnTo>
                  <a:pt x="2101" y="1804"/>
                </a:lnTo>
                <a:lnTo>
                  <a:pt x="2101" y="1712"/>
                </a:lnTo>
                <a:cubicBezTo>
                  <a:pt x="2009" y="1621"/>
                  <a:pt x="1895" y="1530"/>
                  <a:pt x="1713" y="1438"/>
                </a:cubicBezTo>
                <a:lnTo>
                  <a:pt x="1530" y="1438"/>
                </a:lnTo>
                <a:lnTo>
                  <a:pt x="1530" y="1324"/>
                </a:lnTo>
                <a:cubicBezTo>
                  <a:pt x="1713" y="1142"/>
                  <a:pt x="1804" y="868"/>
                  <a:pt x="1895" y="662"/>
                </a:cubicBezTo>
                <a:lnTo>
                  <a:pt x="2192" y="388"/>
                </a:lnTo>
                <a:cubicBezTo>
                  <a:pt x="2192" y="297"/>
                  <a:pt x="2192" y="297"/>
                  <a:pt x="2283" y="183"/>
                </a:cubicBezTo>
                <a:cubicBezTo>
                  <a:pt x="2283" y="92"/>
                  <a:pt x="2192" y="92"/>
                  <a:pt x="2101" y="92"/>
                </a:cubicBezTo>
                <a:cubicBezTo>
                  <a:pt x="2101" y="92"/>
                  <a:pt x="2009" y="92"/>
                  <a:pt x="2009"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222618" y="3438794"/>
            <a:ext cx="67410" cy="60173"/>
          </a:xfrm>
          <a:custGeom>
            <a:rect b="b" l="l" r="r" t="t"/>
            <a:pathLst>
              <a:path extrusionOk="0" h="1712" w="1919">
                <a:moveTo>
                  <a:pt x="1439" y="571"/>
                </a:moveTo>
                <a:lnTo>
                  <a:pt x="1530" y="662"/>
                </a:lnTo>
                <a:lnTo>
                  <a:pt x="1439" y="662"/>
                </a:lnTo>
                <a:lnTo>
                  <a:pt x="1439" y="571"/>
                </a:lnTo>
                <a:close/>
                <a:moveTo>
                  <a:pt x="1439" y="662"/>
                </a:moveTo>
                <a:cubicBezTo>
                  <a:pt x="1439" y="753"/>
                  <a:pt x="1348" y="845"/>
                  <a:pt x="1234" y="845"/>
                </a:cubicBezTo>
                <a:cubicBezTo>
                  <a:pt x="1234" y="845"/>
                  <a:pt x="1193" y="895"/>
                  <a:pt x="1166" y="895"/>
                </a:cubicBezTo>
                <a:cubicBezTo>
                  <a:pt x="1152" y="895"/>
                  <a:pt x="1142" y="883"/>
                  <a:pt x="1142" y="845"/>
                </a:cubicBezTo>
                <a:lnTo>
                  <a:pt x="1439" y="662"/>
                </a:lnTo>
                <a:close/>
                <a:moveTo>
                  <a:pt x="663" y="1233"/>
                </a:moveTo>
                <a:lnTo>
                  <a:pt x="663" y="1233"/>
                </a:lnTo>
                <a:cubicBezTo>
                  <a:pt x="572" y="1233"/>
                  <a:pt x="572" y="1324"/>
                  <a:pt x="480" y="1324"/>
                </a:cubicBezTo>
                <a:cubicBezTo>
                  <a:pt x="480" y="1324"/>
                  <a:pt x="572" y="1233"/>
                  <a:pt x="663" y="1233"/>
                </a:cubicBezTo>
                <a:close/>
                <a:moveTo>
                  <a:pt x="960" y="0"/>
                </a:moveTo>
                <a:cubicBezTo>
                  <a:pt x="868" y="91"/>
                  <a:pt x="777" y="183"/>
                  <a:pt x="663" y="274"/>
                </a:cubicBezTo>
                <a:cubicBezTo>
                  <a:pt x="480" y="388"/>
                  <a:pt x="389" y="571"/>
                  <a:pt x="389" y="662"/>
                </a:cubicBezTo>
                <a:lnTo>
                  <a:pt x="298" y="662"/>
                </a:lnTo>
                <a:lnTo>
                  <a:pt x="298" y="845"/>
                </a:lnTo>
                <a:cubicBezTo>
                  <a:pt x="206" y="845"/>
                  <a:pt x="206" y="959"/>
                  <a:pt x="92" y="1050"/>
                </a:cubicBezTo>
                <a:cubicBezTo>
                  <a:pt x="1" y="1141"/>
                  <a:pt x="1" y="1233"/>
                  <a:pt x="1" y="1415"/>
                </a:cubicBezTo>
                <a:cubicBezTo>
                  <a:pt x="1" y="1529"/>
                  <a:pt x="1" y="1529"/>
                  <a:pt x="92" y="1529"/>
                </a:cubicBezTo>
                <a:cubicBezTo>
                  <a:pt x="206" y="1621"/>
                  <a:pt x="298" y="1621"/>
                  <a:pt x="298" y="1621"/>
                </a:cubicBezTo>
                <a:cubicBezTo>
                  <a:pt x="480" y="1529"/>
                  <a:pt x="572" y="1529"/>
                  <a:pt x="663" y="1415"/>
                </a:cubicBezTo>
                <a:cubicBezTo>
                  <a:pt x="868" y="1233"/>
                  <a:pt x="1051" y="1141"/>
                  <a:pt x="1234" y="1050"/>
                </a:cubicBezTo>
                <a:lnTo>
                  <a:pt x="1234" y="1050"/>
                </a:lnTo>
                <a:cubicBezTo>
                  <a:pt x="1142" y="1141"/>
                  <a:pt x="1142" y="1233"/>
                  <a:pt x="1051" y="1324"/>
                </a:cubicBezTo>
                <a:lnTo>
                  <a:pt x="1051" y="1415"/>
                </a:lnTo>
                <a:lnTo>
                  <a:pt x="1051" y="1529"/>
                </a:lnTo>
                <a:lnTo>
                  <a:pt x="960" y="1621"/>
                </a:lnTo>
                <a:lnTo>
                  <a:pt x="1051" y="1712"/>
                </a:lnTo>
                <a:lnTo>
                  <a:pt x="1051" y="1621"/>
                </a:lnTo>
                <a:lnTo>
                  <a:pt x="1142" y="1712"/>
                </a:lnTo>
                <a:cubicBezTo>
                  <a:pt x="1142" y="1621"/>
                  <a:pt x="1234" y="1621"/>
                  <a:pt x="1348" y="1529"/>
                </a:cubicBezTo>
                <a:cubicBezTo>
                  <a:pt x="1348" y="1415"/>
                  <a:pt x="1439" y="1324"/>
                  <a:pt x="1439" y="1233"/>
                </a:cubicBezTo>
                <a:cubicBezTo>
                  <a:pt x="1530" y="1141"/>
                  <a:pt x="1530" y="1050"/>
                  <a:pt x="1622" y="959"/>
                </a:cubicBezTo>
                <a:lnTo>
                  <a:pt x="1622" y="845"/>
                </a:lnTo>
                <a:lnTo>
                  <a:pt x="1530" y="959"/>
                </a:lnTo>
                <a:cubicBezTo>
                  <a:pt x="1530" y="959"/>
                  <a:pt x="1439" y="1050"/>
                  <a:pt x="1348" y="1141"/>
                </a:cubicBezTo>
                <a:cubicBezTo>
                  <a:pt x="1439" y="959"/>
                  <a:pt x="1530" y="845"/>
                  <a:pt x="1622" y="662"/>
                </a:cubicBezTo>
                <a:cubicBezTo>
                  <a:pt x="1713" y="571"/>
                  <a:pt x="1804" y="479"/>
                  <a:pt x="1804" y="274"/>
                </a:cubicBezTo>
                <a:cubicBezTo>
                  <a:pt x="1918" y="274"/>
                  <a:pt x="1918" y="183"/>
                  <a:pt x="1804" y="183"/>
                </a:cubicBezTo>
                <a:lnTo>
                  <a:pt x="1713" y="183"/>
                </a:lnTo>
                <a:lnTo>
                  <a:pt x="1713" y="274"/>
                </a:lnTo>
                <a:cubicBezTo>
                  <a:pt x="1622" y="274"/>
                  <a:pt x="1530" y="388"/>
                  <a:pt x="1439" y="479"/>
                </a:cubicBezTo>
                <a:cubicBezTo>
                  <a:pt x="1348" y="571"/>
                  <a:pt x="1142" y="662"/>
                  <a:pt x="1051" y="662"/>
                </a:cubicBezTo>
                <a:cubicBezTo>
                  <a:pt x="868" y="845"/>
                  <a:pt x="663" y="959"/>
                  <a:pt x="480" y="1141"/>
                </a:cubicBezTo>
                <a:lnTo>
                  <a:pt x="572" y="1141"/>
                </a:lnTo>
                <a:cubicBezTo>
                  <a:pt x="480" y="1233"/>
                  <a:pt x="389" y="1233"/>
                  <a:pt x="298" y="1233"/>
                </a:cubicBezTo>
                <a:cubicBezTo>
                  <a:pt x="327" y="1173"/>
                  <a:pt x="357" y="1112"/>
                  <a:pt x="386" y="1053"/>
                </a:cubicBezTo>
                <a:lnTo>
                  <a:pt x="386" y="1053"/>
                </a:lnTo>
                <a:lnTo>
                  <a:pt x="389" y="1050"/>
                </a:lnTo>
                <a:lnTo>
                  <a:pt x="389" y="1050"/>
                </a:lnTo>
                <a:cubicBezTo>
                  <a:pt x="389" y="1050"/>
                  <a:pt x="389" y="1050"/>
                  <a:pt x="388" y="1050"/>
                </a:cubicBezTo>
                <a:lnTo>
                  <a:pt x="388" y="1050"/>
                </a:lnTo>
                <a:cubicBezTo>
                  <a:pt x="449" y="927"/>
                  <a:pt x="510" y="815"/>
                  <a:pt x="572" y="753"/>
                </a:cubicBezTo>
                <a:cubicBezTo>
                  <a:pt x="777" y="571"/>
                  <a:pt x="960" y="479"/>
                  <a:pt x="1051" y="274"/>
                </a:cubicBezTo>
                <a:lnTo>
                  <a:pt x="1142" y="274"/>
                </a:lnTo>
                <a:lnTo>
                  <a:pt x="1142" y="183"/>
                </a:lnTo>
                <a:lnTo>
                  <a:pt x="1142" y="91"/>
                </a:lnTo>
                <a:cubicBezTo>
                  <a:pt x="1051" y="91"/>
                  <a:pt x="960" y="183"/>
                  <a:pt x="868" y="183"/>
                </a:cubicBezTo>
                <a:cubicBezTo>
                  <a:pt x="960" y="91"/>
                  <a:pt x="1051" y="91"/>
                  <a:pt x="1142" y="91"/>
                </a:cubicBezTo>
                <a:cubicBezTo>
                  <a:pt x="1051" y="0"/>
                  <a:pt x="1051" y="0"/>
                  <a:pt x="960" y="0"/>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7285986" y="3439567"/>
            <a:ext cx="64178" cy="57536"/>
          </a:xfrm>
          <a:custGeom>
            <a:rect b="b" l="l" r="r" t="t"/>
            <a:pathLst>
              <a:path extrusionOk="0" h="1637" w="1827">
                <a:moveTo>
                  <a:pt x="1666" y="115"/>
                </a:moveTo>
                <a:lnTo>
                  <a:pt x="1621" y="161"/>
                </a:lnTo>
                <a:cubicBezTo>
                  <a:pt x="1621" y="115"/>
                  <a:pt x="1644" y="115"/>
                  <a:pt x="1666" y="115"/>
                </a:cubicBezTo>
                <a:close/>
                <a:moveTo>
                  <a:pt x="1141" y="457"/>
                </a:moveTo>
                <a:lnTo>
                  <a:pt x="1141" y="549"/>
                </a:lnTo>
                <a:lnTo>
                  <a:pt x="776" y="731"/>
                </a:lnTo>
                <a:cubicBezTo>
                  <a:pt x="868" y="640"/>
                  <a:pt x="1050" y="549"/>
                  <a:pt x="1141" y="457"/>
                </a:cubicBezTo>
                <a:close/>
                <a:moveTo>
                  <a:pt x="1529" y="1"/>
                </a:moveTo>
                <a:cubicBezTo>
                  <a:pt x="1507" y="1"/>
                  <a:pt x="1484" y="24"/>
                  <a:pt x="1438" y="69"/>
                </a:cubicBezTo>
                <a:cubicBezTo>
                  <a:pt x="1347" y="69"/>
                  <a:pt x="1256" y="161"/>
                  <a:pt x="1141" y="161"/>
                </a:cubicBezTo>
                <a:cubicBezTo>
                  <a:pt x="1141" y="161"/>
                  <a:pt x="1050" y="252"/>
                  <a:pt x="959" y="252"/>
                </a:cubicBezTo>
                <a:lnTo>
                  <a:pt x="868" y="366"/>
                </a:lnTo>
                <a:cubicBezTo>
                  <a:pt x="868" y="457"/>
                  <a:pt x="776" y="549"/>
                  <a:pt x="685" y="549"/>
                </a:cubicBezTo>
                <a:cubicBezTo>
                  <a:pt x="571" y="640"/>
                  <a:pt x="480" y="640"/>
                  <a:pt x="388" y="731"/>
                </a:cubicBezTo>
                <a:lnTo>
                  <a:pt x="388" y="823"/>
                </a:lnTo>
                <a:lnTo>
                  <a:pt x="0" y="823"/>
                </a:lnTo>
                <a:lnTo>
                  <a:pt x="0" y="937"/>
                </a:lnTo>
                <a:cubicBezTo>
                  <a:pt x="114" y="1028"/>
                  <a:pt x="206" y="1028"/>
                  <a:pt x="206" y="1028"/>
                </a:cubicBezTo>
                <a:cubicBezTo>
                  <a:pt x="297" y="1028"/>
                  <a:pt x="206" y="1119"/>
                  <a:pt x="297" y="1119"/>
                </a:cubicBezTo>
                <a:lnTo>
                  <a:pt x="297" y="1211"/>
                </a:lnTo>
                <a:lnTo>
                  <a:pt x="297" y="1302"/>
                </a:lnTo>
                <a:lnTo>
                  <a:pt x="388" y="1302"/>
                </a:lnTo>
                <a:cubicBezTo>
                  <a:pt x="480" y="1393"/>
                  <a:pt x="480" y="1507"/>
                  <a:pt x="571" y="1507"/>
                </a:cubicBezTo>
                <a:cubicBezTo>
                  <a:pt x="685" y="1599"/>
                  <a:pt x="776" y="1599"/>
                  <a:pt x="868" y="1599"/>
                </a:cubicBezTo>
                <a:lnTo>
                  <a:pt x="959" y="1599"/>
                </a:lnTo>
                <a:cubicBezTo>
                  <a:pt x="1012" y="1625"/>
                  <a:pt x="1060" y="1636"/>
                  <a:pt x="1105" y="1636"/>
                </a:cubicBezTo>
                <a:cubicBezTo>
                  <a:pt x="1214" y="1636"/>
                  <a:pt x="1309" y="1572"/>
                  <a:pt x="1438" y="1507"/>
                </a:cubicBezTo>
                <a:cubicBezTo>
                  <a:pt x="1529" y="1507"/>
                  <a:pt x="1529" y="1393"/>
                  <a:pt x="1438" y="1302"/>
                </a:cubicBezTo>
                <a:lnTo>
                  <a:pt x="1141" y="1302"/>
                </a:lnTo>
                <a:cubicBezTo>
                  <a:pt x="1050" y="1302"/>
                  <a:pt x="959" y="1302"/>
                  <a:pt x="868" y="1393"/>
                </a:cubicBezTo>
                <a:cubicBezTo>
                  <a:pt x="571" y="1393"/>
                  <a:pt x="480" y="1302"/>
                  <a:pt x="480" y="1028"/>
                </a:cubicBezTo>
                <a:lnTo>
                  <a:pt x="571" y="1028"/>
                </a:lnTo>
                <a:cubicBezTo>
                  <a:pt x="776" y="937"/>
                  <a:pt x="959" y="937"/>
                  <a:pt x="1141" y="823"/>
                </a:cubicBezTo>
                <a:cubicBezTo>
                  <a:pt x="1347" y="731"/>
                  <a:pt x="1438" y="640"/>
                  <a:pt x="1621" y="549"/>
                </a:cubicBezTo>
                <a:lnTo>
                  <a:pt x="1826" y="366"/>
                </a:lnTo>
                <a:cubicBezTo>
                  <a:pt x="1826" y="252"/>
                  <a:pt x="1826" y="161"/>
                  <a:pt x="1712" y="69"/>
                </a:cubicBezTo>
                <a:lnTo>
                  <a:pt x="1621" y="69"/>
                </a:lnTo>
                <a:cubicBezTo>
                  <a:pt x="1575" y="24"/>
                  <a:pt x="1552" y="1"/>
                  <a:pt x="1529" y="1"/>
                </a:cubicBez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7346123" y="3448389"/>
            <a:ext cx="56942" cy="53811"/>
          </a:xfrm>
          <a:custGeom>
            <a:rect b="b" l="l" r="r" t="t"/>
            <a:pathLst>
              <a:path extrusionOk="0" h="1531" w="1621">
                <a:moveTo>
                  <a:pt x="571" y="1"/>
                </a:moveTo>
                <a:cubicBezTo>
                  <a:pt x="388" y="389"/>
                  <a:pt x="206" y="777"/>
                  <a:pt x="0" y="1256"/>
                </a:cubicBezTo>
                <a:lnTo>
                  <a:pt x="0" y="1439"/>
                </a:lnTo>
                <a:lnTo>
                  <a:pt x="206" y="1530"/>
                </a:lnTo>
                <a:cubicBezTo>
                  <a:pt x="206" y="1439"/>
                  <a:pt x="297" y="1348"/>
                  <a:pt x="297" y="1256"/>
                </a:cubicBezTo>
                <a:cubicBezTo>
                  <a:pt x="388" y="1142"/>
                  <a:pt x="388" y="1142"/>
                  <a:pt x="479" y="1051"/>
                </a:cubicBezTo>
                <a:lnTo>
                  <a:pt x="479" y="960"/>
                </a:lnTo>
                <a:cubicBezTo>
                  <a:pt x="511" y="928"/>
                  <a:pt x="545" y="896"/>
                  <a:pt x="581" y="868"/>
                </a:cubicBezTo>
                <a:lnTo>
                  <a:pt x="581" y="868"/>
                </a:lnTo>
                <a:cubicBezTo>
                  <a:pt x="520" y="929"/>
                  <a:pt x="479" y="990"/>
                  <a:pt x="479" y="1051"/>
                </a:cubicBezTo>
                <a:cubicBezTo>
                  <a:pt x="479" y="1051"/>
                  <a:pt x="571" y="960"/>
                  <a:pt x="685" y="960"/>
                </a:cubicBezTo>
                <a:cubicBezTo>
                  <a:pt x="685" y="868"/>
                  <a:pt x="685" y="868"/>
                  <a:pt x="776" y="777"/>
                </a:cubicBezTo>
                <a:cubicBezTo>
                  <a:pt x="867" y="686"/>
                  <a:pt x="959" y="572"/>
                  <a:pt x="1050" y="572"/>
                </a:cubicBezTo>
                <a:cubicBezTo>
                  <a:pt x="1141" y="480"/>
                  <a:pt x="1141" y="480"/>
                  <a:pt x="1255" y="480"/>
                </a:cubicBezTo>
                <a:lnTo>
                  <a:pt x="1438" y="480"/>
                </a:lnTo>
                <a:lnTo>
                  <a:pt x="1438" y="572"/>
                </a:lnTo>
                <a:cubicBezTo>
                  <a:pt x="1529" y="572"/>
                  <a:pt x="1621" y="480"/>
                  <a:pt x="1621" y="389"/>
                </a:cubicBezTo>
                <a:lnTo>
                  <a:pt x="1621" y="298"/>
                </a:lnTo>
                <a:lnTo>
                  <a:pt x="1529" y="298"/>
                </a:lnTo>
                <a:lnTo>
                  <a:pt x="1438" y="206"/>
                </a:lnTo>
                <a:cubicBezTo>
                  <a:pt x="1255" y="298"/>
                  <a:pt x="1050" y="298"/>
                  <a:pt x="867" y="389"/>
                </a:cubicBezTo>
                <a:cubicBezTo>
                  <a:pt x="1050" y="298"/>
                  <a:pt x="1141" y="206"/>
                  <a:pt x="1347" y="206"/>
                </a:cubicBezTo>
                <a:lnTo>
                  <a:pt x="1438" y="206"/>
                </a:lnTo>
                <a:lnTo>
                  <a:pt x="1438" y="115"/>
                </a:lnTo>
                <a:lnTo>
                  <a:pt x="1255" y="115"/>
                </a:lnTo>
                <a:cubicBezTo>
                  <a:pt x="1141" y="206"/>
                  <a:pt x="959" y="206"/>
                  <a:pt x="776" y="389"/>
                </a:cubicBezTo>
                <a:lnTo>
                  <a:pt x="776" y="115"/>
                </a:lnTo>
                <a:lnTo>
                  <a:pt x="685" y="115"/>
                </a:lnTo>
                <a:lnTo>
                  <a:pt x="685" y="1"/>
                </a:lnTo>
                <a:close/>
              </a:path>
            </a:pathLst>
          </a:custGeom>
          <a:solidFill>
            <a:srgbClr val="6052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5405811" y="3645743"/>
            <a:ext cx="1135391" cy="454914"/>
          </a:xfrm>
          <a:custGeom>
            <a:rect b="b" l="l" r="r" t="t"/>
            <a:pathLst>
              <a:path extrusionOk="0" h="12943" w="32322">
                <a:moveTo>
                  <a:pt x="24721" y="3630"/>
                </a:moveTo>
                <a:lnTo>
                  <a:pt x="24995" y="7237"/>
                </a:lnTo>
                <a:lnTo>
                  <a:pt x="7214" y="9040"/>
                </a:lnTo>
                <a:lnTo>
                  <a:pt x="6848" y="5433"/>
                </a:lnTo>
                <a:lnTo>
                  <a:pt x="24721" y="3630"/>
                </a:lnTo>
                <a:close/>
                <a:moveTo>
                  <a:pt x="29194" y="1"/>
                </a:moveTo>
                <a:lnTo>
                  <a:pt x="457" y="2945"/>
                </a:lnTo>
                <a:cubicBezTo>
                  <a:pt x="183" y="2945"/>
                  <a:pt x="1" y="3242"/>
                  <a:pt x="92" y="3516"/>
                </a:cubicBezTo>
                <a:lnTo>
                  <a:pt x="937" y="12555"/>
                </a:lnTo>
                <a:cubicBezTo>
                  <a:pt x="937" y="12760"/>
                  <a:pt x="1233" y="12943"/>
                  <a:pt x="1416" y="12943"/>
                </a:cubicBezTo>
                <a:lnTo>
                  <a:pt x="1507" y="12943"/>
                </a:lnTo>
                <a:lnTo>
                  <a:pt x="30244" y="10090"/>
                </a:lnTo>
                <a:cubicBezTo>
                  <a:pt x="30336" y="10090"/>
                  <a:pt x="30518" y="9998"/>
                  <a:pt x="30610" y="9907"/>
                </a:cubicBezTo>
                <a:lnTo>
                  <a:pt x="31956" y="8195"/>
                </a:lnTo>
                <a:lnTo>
                  <a:pt x="32321" y="2375"/>
                </a:lnTo>
                <a:lnTo>
                  <a:pt x="29560" y="206"/>
                </a:lnTo>
                <a:cubicBezTo>
                  <a:pt x="29468" y="92"/>
                  <a:pt x="29377" y="1"/>
                  <a:pt x="2928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6528310" y="3729183"/>
            <a:ext cx="100254" cy="204629"/>
          </a:xfrm>
          <a:custGeom>
            <a:rect b="b" l="l" r="r" t="t"/>
            <a:pathLst>
              <a:path extrusionOk="0" h="5822" w="2854">
                <a:moveTo>
                  <a:pt x="365" y="1"/>
                </a:moveTo>
                <a:lnTo>
                  <a:pt x="0" y="5821"/>
                </a:lnTo>
                <a:lnTo>
                  <a:pt x="0" y="5821"/>
                </a:lnTo>
                <a:lnTo>
                  <a:pt x="2648" y="2580"/>
                </a:lnTo>
                <a:cubicBezTo>
                  <a:pt x="2853" y="2283"/>
                  <a:pt x="2853" y="2009"/>
                  <a:pt x="2648" y="1827"/>
                </a:cubicBezTo>
                <a:lnTo>
                  <a:pt x="365" y="1"/>
                </a:lnTo>
                <a:close/>
              </a:path>
            </a:pathLst>
          </a:custGeom>
          <a:solidFill>
            <a:srgbClr val="FFFF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5646357" y="3773329"/>
            <a:ext cx="637459" cy="190148"/>
          </a:xfrm>
          <a:custGeom>
            <a:rect b="b" l="l" r="r" t="t"/>
            <a:pathLst>
              <a:path extrusionOk="0" h="5410" w="18147">
                <a:moveTo>
                  <a:pt x="0" y="0"/>
                </a:moveTo>
                <a:lnTo>
                  <a:pt x="0" y="5410"/>
                </a:lnTo>
                <a:lnTo>
                  <a:pt x="18147" y="5410"/>
                </a:lnTo>
                <a:lnTo>
                  <a:pt x="18147"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5639929" y="3831885"/>
            <a:ext cx="51356" cy="101119"/>
          </a:xfrm>
          <a:custGeom>
            <a:rect b="b" l="l" r="r" t="t"/>
            <a:pathLst>
              <a:path extrusionOk="0" h="2877" w="1462">
                <a:moveTo>
                  <a:pt x="1188" y="0"/>
                </a:moveTo>
                <a:lnTo>
                  <a:pt x="1" y="115"/>
                </a:lnTo>
                <a:lnTo>
                  <a:pt x="1" y="183"/>
                </a:lnTo>
                <a:lnTo>
                  <a:pt x="92" y="183"/>
                </a:lnTo>
                <a:cubicBezTo>
                  <a:pt x="161" y="183"/>
                  <a:pt x="229" y="183"/>
                  <a:pt x="298" y="206"/>
                </a:cubicBezTo>
                <a:cubicBezTo>
                  <a:pt x="343" y="229"/>
                  <a:pt x="366" y="252"/>
                  <a:pt x="389" y="297"/>
                </a:cubicBezTo>
                <a:cubicBezTo>
                  <a:pt x="412" y="343"/>
                  <a:pt x="435" y="434"/>
                  <a:pt x="435" y="571"/>
                </a:cubicBezTo>
                <a:lnTo>
                  <a:pt x="617" y="2351"/>
                </a:lnTo>
                <a:cubicBezTo>
                  <a:pt x="640" y="2511"/>
                  <a:pt x="640" y="2625"/>
                  <a:pt x="594" y="2671"/>
                </a:cubicBezTo>
                <a:cubicBezTo>
                  <a:pt x="549" y="2739"/>
                  <a:pt x="480" y="2785"/>
                  <a:pt x="366" y="2785"/>
                </a:cubicBezTo>
                <a:lnTo>
                  <a:pt x="275" y="2808"/>
                </a:lnTo>
                <a:lnTo>
                  <a:pt x="275" y="2876"/>
                </a:lnTo>
                <a:lnTo>
                  <a:pt x="1462" y="2762"/>
                </a:lnTo>
                <a:lnTo>
                  <a:pt x="1462" y="2671"/>
                </a:lnTo>
                <a:lnTo>
                  <a:pt x="1348" y="2694"/>
                </a:lnTo>
                <a:cubicBezTo>
                  <a:pt x="1279" y="2694"/>
                  <a:pt x="1233" y="2694"/>
                  <a:pt x="1165" y="2671"/>
                </a:cubicBezTo>
                <a:cubicBezTo>
                  <a:pt x="1119" y="2648"/>
                  <a:pt x="1074" y="2625"/>
                  <a:pt x="1074" y="2580"/>
                </a:cubicBezTo>
                <a:cubicBezTo>
                  <a:pt x="1051" y="2534"/>
                  <a:pt x="1028" y="2443"/>
                  <a:pt x="1005" y="2306"/>
                </a:cubicBezTo>
                <a:lnTo>
                  <a:pt x="823" y="525"/>
                </a:lnTo>
                <a:cubicBezTo>
                  <a:pt x="823" y="366"/>
                  <a:pt x="823" y="252"/>
                  <a:pt x="845" y="206"/>
                </a:cubicBezTo>
                <a:cubicBezTo>
                  <a:pt x="891" y="137"/>
                  <a:pt x="982" y="92"/>
                  <a:pt x="1096" y="92"/>
                </a:cubicBezTo>
                <a:lnTo>
                  <a:pt x="1188" y="69"/>
                </a:lnTo>
                <a:lnTo>
                  <a:pt x="1188"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689633" y="3851954"/>
            <a:ext cx="118731" cy="76235"/>
          </a:xfrm>
          <a:custGeom>
            <a:rect b="b" l="l" r="r" t="t"/>
            <a:pathLst>
              <a:path extrusionOk="0" h="2169" w="3380">
                <a:moveTo>
                  <a:pt x="2398" y="0"/>
                </a:moveTo>
                <a:cubicBezTo>
                  <a:pt x="2306" y="23"/>
                  <a:pt x="2215" y="46"/>
                  <a:pt x="2124" y="114"/>
                </a:cubicBezTo>
                <a:cubicBezTo>
                  <a:pt x="2032" y="183"/>
                  <a:pt x="1918" y="297"/>
                  <a:pt x="1804" y="479"/>
                </a:cubicBezTo>
                <a:cubicBezTo>
                  <a:pt x="1759" y="342"/>
                  <a:pt x="1690" y="251"/>
                  <a:pt x="1599" y="183"/>
                </a:cubicBezTo>
                <a:cubicBezTo>
                  <a:pt x="1507" y="137"/>
                  <a:pt x="1393" y="114"/>
                  <a:pt x="1279" y="114"/>
                </a:cubicBezTo>
                <a:cubicBezTo>
                  <a:pt x="1211" y="137"/>
                  <a:pt x="1142" y="160"/>
                  <a:pt x="1074" y="183"/>
                </a:cubicBezTo>
                <a:cubicBezTo>
                  <a:pt x="1005" y="228"/>
                  <a:pt x="960" y="274"/>
                  <a:pt x="891" y="320"/>
                </a:cubicBezTo>
                <a:cubicBezTo>
                  <a:pt x="868" y="342"/>
                  <a:pt x="800" y="434"/>
                  <a:pt x="686" y="594"/>
                </a:cubicBezTo>
                <a:lnTo>
                  <a:pt x="640" y="183"/>
                </a:lnTo>
                <a:lnTo>
                  <a:pt x="549" y="205"/>
                </a:lnTo>
                <a:lnTo>
                  <a:pt x="1" y="479"/>
                </a:lnTo>
                <a:lnTo>
                  <a:pt x="47" y="548"/>
                </a:lnTo>
                <a:cubicBezTo>
                  <a:pt x="92" y="525"/>
                  <a:pt x="138" y="502"/>
                  <a:pt x="184" y="502"/>
                </a:cubicBezTo>
                <a:cubicBezTo>
                  <a:pt x="229" y="502"/>
                  <a:pt x="252" y="502"/>
                  <a:pt x="275" y="525"/>
                </a:cubicBezTo>
                <a:cubicBezTo>
                  <a:pt x="298" y="548"/>
                  <a:pt x="321" y="571"/>
                  <a:pt x="321" y="616"/>
                </a:cubicBezTo>
                <a:cubicBezTo>
                  <a:pt x="343" y="662"/>
                  <a:pt x="366" y="799"/>
                  <a:pt x="389" y="1004"/>
                </a:cubicBezTo>
                <a:lnTo>
                  <a:pt x="457" y="1712"/>
                </a:lnTo>
                <a:cubicBezTo>
                  <a:pt x="457" y="1826"/>
                  <a:pt x="457" y="1917"/>
                  <a:pt x="457" y="1963"/>
                </a:cubicBezTo>
                <a:cubicBezTo>
                  <a:pt x="435" y="1986"/>
                  <a:pt x="412" y="2032"/>
                  <a:pt x="389" y="2054"/>
                </a:cubicBezTo>
                <a:cubicBezTo>
                  <a:pt x="343" y="2077"/>
                  <a:pt x="298" y="2077"/>
                  <a:pt x="206" y="2100"/>
                </a:cubicBezTo>
                <a:lnTo>
                  <a:pt x="206" y="2168"/>
                </a:lnTo>
                <a:lnTo>
                  <a:pt x="1142" y="2077"/>
                </a:lnTo>
                <a:lnTo>
                  <a:pt x="1119" y="2009"/>
                </a:lnTo>
                <a:cubicBezTo>
                  <a:pt x="1028" y="2009"/>
                  <a:pt x="960" y="2009"/>
                  <a:pt x="914" y="1986"/>
                </a:cubicBezTo>
                <a:cubicBezTo>
                  <a:pt x="891" y="1986"/>
                  <a:pt x="868" y="1963"/>
                  <a:pt x="846" y="1917"/>
                </a:cubicBezTo>
                <a:cubicBezTo>
                  <a:pt x="823" y="1895"/>
                  <a:pt x="800" y="1803"/>
                  <a:pt x="800" y="1689"/>
                </a:cubicBezTo>
                <a:lnTo>
                  <a:pt x="686" y="685"/>
                </a:lnTo>
                <a:cubicBezTo>
                  <a:pt x="731" y="594"/>
                  <a:pt x="823" y="525"/>
                  <a:pt x="937" y="457"/>
                </a:cubicBezTo>
                <a:cubicBezTo>
                  <a:pt x="1005" y="411"/>
                  <a:pt x="1074" y="388"/>
                  <a:pt x="1142" y="365"/>
                </a:cubicBezTo>
                <a:cubicBezTo>
                  <a:pt x="1256" y="365"/>
                  <a:pt x="1325" y="411"/>
                  <a:pt x="1393" y="479"/>
                </a:cubicBezTo>
                <a:cubicBezTo>
                  <a:pt x="1462" y="548"/>
                  <a:pt x="1485" y="639"/>
                  <a:pt x="1507" y="799"/>
                </a:cubicBezTo>
                <a:lnTo>
                  <a:pt x="1576" y="1598"/>
                </a:lnTo>
                <a:cubicBezTo>
                  <a:pt x="1599" y="1712"/>
                  <a:pt x="1599" y="1780"/>
                  <a:pt x="1599" y="1803"/>
                </a:cubicBezTo>
                <a:cubicBezTo>
                  <a:pt x="1576" y="1849"/>
                  <a:pt x="1553" y="1895"/>
                  <a:pt x="1530" y="1917"/>
                </a:cubicBezTo>
                <a:cubicBezTo>
                  <a:pt x="1485" y="1963"/>
                  <a:pt x="1416" y="1963"/>
                  <a:pt x="1325" y="1986"/>
                </a:cubicBezTo>
                <a:lnTo>
                  <a:pt x="1325" y="2054"/>
                </a:lnTo>
                <a:lnTo>
                  <a:pt x="2261" y="1963"/>
                </a:lnTo>
                <a:lnTo>
                  <a:pt x="2261" y="1895"/>
                </a:lnTo>
                <a:cubicBezTo>
                  <a:pt x="2169" y="1895"/>
                  <a:pt x="2101" y="1895"/>
                  <a:pt x="2055" y="1872"/>
                </a:cubicBezTo>
                <a:cubicBezTo>
                  <a:pt x="2010" y="1849"/>
                  <a:pt x="1987" y="1826"/>
                  <a:pt x="1964" y="1803"/>
                </a:cubicBezTo>
                <a:cubicBezTo>
                  <a:pt x="1941" y="1780"/>
                  <a:pt x="1941" y="1689"/>
                  <a:pt x="1918" y="1575"/>
                </a:cubicBezTo>
                <a:lnTo>
                  <a:pt x="1827" y="685"/>
                </a:lnTo>
                <a:lnTo>
                  <a:pt x="1827" y="594"/>
                </a:lnTo>
                <a:lnTo>
                  <a:pt x="1827" y="571"/>
                </a:lnTo>
                <a:cubicBezTo>
                  <a:pt x="1918" y="457"/>
                  <a:pt x="1987" y="388"/>
                  <a:pt x="2055" y="342"/>
                </a:cubicBezTo>
                <a:cubicBezTo>
                  <a:pt x="2124" y="297"/>
                  <a:pt x="2192" y="274"/>
                  <a:pt x="2284" y="274"/>
                </a:cubicBezTo>
                <a:cubicBezTo>
                  <a:pt x="2304" y="270"/>
                  <a:pt x="2323" y="268"/>
                  <a:pt x="2342" y="268"/>
                </a:cubicBezTo>
                <a:cubicBezTo>
                  <a:pt x="2429" y="268"/>
                  <a:pt x="2497" y="309"/>
                  <a:pt x="2535" y="365"/>
                </a:cubicBezTo>
                <a:cubicBezTo>
                  <a:pt x="2580" y="434"/>
                  <a:pt x="2626" y="525"/>
                  <a:pt x="2626" y="685"/>
                </a:cubicBezTo>
                <a:lnTo>
                  <a:pt x="2717" y="1484"/>
                </a:lnTo>
                <a:cubicBezTo>
                  <a:pt x="2717" y="1598"/>
                  <a:pt x="2717" y="1666"/>
                  <a:pt x="2717" y="1689"/>
                </a:cubicBezTo>
                <a:cubicBezTo>
                  <a:pt x="2717" y="1735"/>
                  <a:pt x="2694" y="1780"/>
                  <a:pt x="2672" y="1803"/>
                </a:cubicBezTo>
                <a:cubicBezTo>
                  <a:pt x="2626" y="1826"/>
                  <a:pt x="2557" y="1849"/>
                  <a:pt x="2489" y="1872"/>
                </a:cubicBezTo>
                <a:lnTo>
                  <a:pt x="2443" y="1872"/>
                </a:lnTo>
                <a:lnTo>
                  <a:pt x="2443" y="1940"/>
                </a:lnTo>
                <a:lnTo>
                  <a:pt x="3379" y="1849"/>
                </a:lnTo>
                <a:lnTo>
                  <a:pt x="3356" y="1780"/>
                </a:lnTo>
                <a:cubicBezTo>
                  <a:pt x="3288" y="1780"/>
                  <a:pt x="3219" y="1780"/>
                  <a:pt x="3174" y="1758"/>
                </a:cubicBezTo>
                <a:cubicBezTo>
                  <a:pt x="3151" y="1735"/>
                  <a:pt x="3128" y="1712"/>
                  <a:pt x="3105" y="1689"/>
                </a:cubicBezTo>
                <a:cubicBezTo>
                  <a:pt x="3082" y="1643"/>
                  <a:pt x="3060" y="1575"/>
                  <a:pt x="3060" y="1461"/>
                </a:cubicBezTo>
                <a:lnTo>
                  <a:pt x="2968" y="662"/>
                </a:lnTo>
                <a:cubicBezTo>
                  <a:pt x="2945" y="479"/>
                  <a:pt x="2923" y="365"/>
                  <a:pt x="2877" y="297"/>
                </a:cubicBezTo>
                <a:cubicBezTo>
                  <a:pt x="2831" y="183"/>
                  <a:pt x="2763" y="91"/>
                  <a:pt x="2672" y="69"/>
                </a:cubicBezTo>
                <a:cubicBezTo>
                  <a:pt x="2603" y="23"/>
                  <a:pt x="2512" y="0"/>
                  <a:pt x="2398" y="0"/>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5802704" y="3844573"/>
            <a:ext cx="72187" cy="103685"/>
          </a:xfrm>
          <a:custGeom>
            <a:rect b="b" l="l" r="r" t="t"/>
            <a:pathLst>
              <a:path extrusionOk="0" h="2950" w="2055">
                <a:moveTo>
                  <a:pt x="1155" y="318"/>
                </a:moveTo>
                <a:cubicBezTo>
                  <a:pt x="1249" y="318"/>
                  <a:pt x="1340" y="363"/>
                  <a:pt x="1416" y="438"/>
                </a:cubicBezTo>
                <a:cubicBezTo>
                  <a:pt x="1552" y="598"/>
                  <a:pt x="1644" y="804"/>
                  <a:pt x="1667" y="1077"/>
                </a:cubicBezTo>
                <a:cubicBezTo>
                  <a:pt x="1689" y="1329"/>
                  <a:pt x="1667" y="1534"/>
                  <a:pt x="1552" y="1694"/>
                </a:cubicBezTo>
                <a:cubicBezTo>
                  <a:pt x="1484" y="1808"/>
                  <a:pt x="1393" y="1876"/>
                  <a:pt x="1256" y="1876"/>
                </a:cubicBezTo>
                <a:cubicBezTo>
                  <a:pt x="1225" y="1882"/>
                  <a:pt x="1196" y="1885"/>
                  <a:pt x="1168" y="1885"/>
                </a:cubicBezTo>
                <a:cubicBezTo>
                  <a:pt x="1093" y="1885"/>
                  <a:pt x="1026" y="1864"/>
                  <a:pt x="959" y="1831"/>
                </a:cubicBezTo>
                <a:cubicBezTo>
                  <a:pt x="891" y="1762"/>
                  <a:pt x="822" y="1694"/>
                  <a:pt x="799" y="1625"/>
                </a:cubicBezTo>
                <a:cubicBezTo>
                  <a:pt x="776" y="1580"/>
                  <a:pt x="776" y="1488"/>
                  <a:pt x="754" y="1329"/>
                </a:cubicBezTo>
                <a:lnTo>
                  <a:pt x="685" y="644"/>
                </a:lnTo>
                <a:cubicBezTo>
                  <a:pt x="776" y="507"/>
                  <a:pt x="845" y="415"/>
                  <a:pt x="891" y="393"/>
                </a:cubicBezTo>
                <a:cubicBezTo>
                  <a:pt x="959" y="347"/>
                  <a:pt x="1027" y="324"/>
                  <a:pt x="1096" y="324"/>
                </a:cubicBezTo>
                <a:cubicBezTo>
                  <a:pt x="1116" y="320"/>
                  <a:pt x="1135" y="318"/>
                  <a:pt x="1155" y="318"/>
                </a:cubicBezTo>
                <a:close/>
                <a:moveTo>
                  <a:pt x="1286" y="0"/>
                </a:moveTo>
                <a:cubicBezTo>
                  <a:pt x="1262" y="0"/>
                  <a:pt x="1236" y="2"/>
                  <a:pt x="1210" y="5"/>
                </a:cubicBezTo>
                <a:cubicBezTo>
                  <a:pt x="1119" y="27"/>
                  <a:pt x="1005" y="73"/>
                  <a:pt x="913" y="142"/>
                </a:cubicBezTo>
                <a:cubicBezTo>
                  <a:pt x="822" y="210"/>
                  <a:pt x="754" y="347"/>
                  <a:pt x="662" y="507"/>
                </a:cubicBezTo>
                <a:lnTo>
                  <a:pt x="617" y="73"/>
                </a:lnTo>
                <a:lnTo>
                  <a:pt x="548" y="96"/>
                </a:lnTo>
                <a:lnTo>
                  <a:pt x="0" y="370"/>
                </a:lnTo>
                <a:lnTo>
                  <a:pt x="23" y="438"/>
                </a:lnTo>
                <a:cubicBezTo>
                  <a:pt x="69" y="415"/>
                  <a:pt x="114" y="393"/>
                  <a:pt x="160" y="393"/>
                </a:cubicBezTo>
                <a:cubicBezTo>
                  <a:pt x="183" y="393"/>
                  <a:pt x="229" y="393"/>
                  <a:pt x="251" y="415"/>
                </a:cubicBezTo>
                <a:cubicBezTo>
                  <a:pt x="274" y="438"/>
                  <a:pt x="297" y="461"/>
                  <a:pt x="297" y="484"/>
                </a:cubicBezTo>
                <a:cubicBezTo>
                  <a:pt x="320" y="507"/>
                  <a:pt x="343" y="598"/>
                  <a:pt x="343" y="712"/>
                </a:cubicBezTo>
                <a:lnTo>
                  <a:pt x="525" y="2470"/>
                </a:lnTo>
                <a:cubicBezTo>
                  <a:pt x="548" y="2607"/>
                  <a:pt x="548" y="2698"/>
                  <a:pt x="525" y="2721"/>
                </a:cubicBezTo>
                <a:cubicBezTo>
                  <a:pt x="525" y="2766"/>
                  <a:pt x="503" y="2789"/>
                  <a:pt x="480" y="2812"/>
                </a:cubicBezTo>
                <a:cubicBezTo>
                  <a:pt x="434" y="2835"/>
                  <a:pt x="366" y="2858"/>
                  <a:pt x="297" y="2858"/>
                </a:cubicBezTo>
                <a:lnTo>
                  <a:pt x="229" y="2881"/>
                </a:lnTo>
                <a:lnTo>
                  <a:pt x="251" y="2949"/>
                </a:lnTo>
                <a:lnTo>
                  <a:pt x="1233" y="2858"/>
                </a:lnTo>
                <a:lnTo>
                  <a:pt x="1210" y="2766"/>
                </a:lnTo>
                <a:cubicBezTo>
                  <a:pt x="1164" y="2778"/>
                  <a:pt x="1125" y="2784"/>
                  <a:pt x="1090" y="2784"/>
                </a:cubicBezTo>
                <a:cubicBezTo>
                  <a:pt x="1056" y="2784"/>
                  <a:pt x="1027" y="2778"/>
                  <a:pt x="1005" y="2766"/>
                </a:cubicBezTo>
                <a:cubicBezTo>
                  <a:pt x="959" y="2744"/>
                  <a:pt x="936" y="2721"/>
                  <a:pt x="913" y="2698"/>
                </a:cubicBezTo>
                <a:cubicBezTo>
                  <a:pt x="891" y="2652"/>
                  <a:pt x="868" y="2584"/>
                  <a:pt x="868" y="2447"/>
                </a:cubicBezTo>
                <a:lnTo>
                  <a:pt x="799" y="1876"/>
                </a:lnTo>
                <a:lnTo>
                  <a:pt x="799" y="1876"/>
                </a:lnTo>
                <a:cubicBezTo>
                  <a:pt x="891" y="1945"/>
                  <a:pt x="936" y="1968"/>
                  <a:pt x="1005" y="1990"/>
                </a:cubicBezTo>
                <a:cubicBezTo>
                  <a:pt x="1073" y="2013"/>
                  <a:pt x="1164" y="2013"/>
                  <a:pt x="1279" y="2013"/>
                </a:cubicBezTo>
                <a:cubicBezTo>
                  <a:pt x="1507" y="1968"/>
                  <a:pt x="1689" y="1876"/>
                  <a:pt x="1826" y="1694"/>
                </a:cubicBezTo>
                <a:cubicBezTo>
                  <a:pt x="1986" y="1465"/>
                  <a:pt x="2055" y="1192"/>
                  <a:pt x="2009" y="849"/>
                </a:cubicBezTo>
                <a:cubicBezTo>
                  <a:pt x="1986" y="575"/>
                  <a:pt x="1872" y="347"/>
                  <a:pt x="1712" y="187"/>
                </a:cubicBezTo>
                <a:cubicBezTo>
                  <a:pt x="1593" y="68"/>
                  <a:pt x="1456" y="0"/>
                  <a:pt x="1286" y="0"/>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5882863" y="3838141"/>
            <a:ext cx="64178" cy="70119"/>
          </a:xfrm>
          <a:custGeom>
            <a:rect b="b" l="l" r="r" t="t"/>
            <a:pathLst>
              <a:path extrusionOk="0" h="1995" w="1827">
                <a:moveTo>
                  <a:pt x="830" y="138"/>
                </a:moveTo>
                <a:cubicBezTo>
                  <a:pt x="949" y="138"/>
                  <a:pt x="1066" y="202"/>
                  <a:pt x="1165" y="302"/>
                </a:cubicBezTo>
                <a:cubicBezTo>
                  <a:pt x="1325" y="484"/>
                  <a:pt x="1416" y="735"/>
                  <a:pt x="1462" y="1055"/>
                </a:cubicBezTo>
                <a:cubicBezTo>
                  <a:pt x="1485" y="1329"/>
                  <a:pt x="1462" y="1512"/>
                  <a:pt x="1370" y="1626"/>
                </a:cubicBezTo>
                <a:cubicBezTo>
                  <a:pt x="1302" y="1740"/>
                  <a:pt x="1211" y="1808"/>
                  <a:pt x="1074" y="1831"/>
                </a:cubicBezTo>
                <a:cubicBezTo>
                  <a:pt x="1055" y="1833"/>
                  <a:pt x="1037" y="1835"/>
                  <a:pt x="1020" y="1835"/>
                </a:cubicBezTo>
                <a:cubicBezTo>
                  <a:pt x="863" y="1835"/>
                  <a:pt x="740" y="1744"/>
                  <a:pt x="617" y="1580"/>
                </a:cubicBezTo>
                <a:cubicBezTo>
                  <a:pt x="480" y="1397"/>
                  <a:pt x="412" y="1169"/>
                  <a:pt x="389" y="895"/>
                </a:cubicBezTo>
                <a:cubicBezTo>
                  <a:pt x="366" y="713"/>
                  <a:pt x="366" y="576"/>
                  <a:pt x="412" y="462"/>
                </a:cubicBezTo>
                <a:cubicBezTo>
                  <a:pt x="435" y="347"/>
                  <a:pt x="503" y="279"/>
                  <a:pt x="572" y="233"/>
                </a:cubicBezTo>
                <a:cubicBezTo>
                  <a:pt x="640" y="188"/>
                  <a:pt x="708" y="142"/>
                  <a:pt x="777" y="142"/>
                </a:cubicBezTo>
                <a:cubicBezTo>
                  <a:pt x="795" y="139"/>
                  <a:pt x="812" y="138"/>
                  <a:pt x="830" y="138"/>
                </a:cubicBezTo>
                <a:close/>
                <a:moveTo>
                  <a:pt x="921" y="1"/>
                </a:moveTo>
                <a:cubicBezTo>
                  <a:pt x="889" y="1"/>
                  <a:pt x="856" y="2"/>
                  <a:pt x="823" y="5"/>
                </a:cubicBezTo>
                <a:cubicBezTo>
                  <a:pt x="663" y="28"/>
                  <a:pt x="526" y="74"/>
                  <a:pt x="389" y="165"/>
                </a:cubicBezTo>
                <a:cubicBezTo>
                  <a:pt x="275" y="256"/>
                  <a:pt x="161" y="393"/>
                  <a:pt x="92" y="576"/>
                </a:cubicBezTo>
                <a:cubicBezTo>
                  <a:pt x="24" y="758"/>
                  <a:pt x="1" y="918"/>
                  <a:pt x="24" y="1101"/>
                </a:cubicBezTo>
                <a:cubicBezTo>
                  <a:pt x="47" y="1329"/>
                  <a:pt x="138" y="1534"/>
                  <a:pt x="298" y="1717"/>
                </a:cubicBezTo>
                <a:cubicBezTo>
                  <a:pt x="462" y="1902"/>
                  <a:pt x="663" y="1994"/>
                  <a:pt x="918" y="1994"/>
                </a:cubicBezTo>
                <a:cubicBezTo>
                  <a:pt x="947" y="1994"/>
                  <a:pt x="976" y="1993"/>
                  <a:pt x="1005" y="1991"/>
                </a:cubicBezTo>
                <a:cubicBezTo>
                  <a:pt x="1165" y="1968"/>
                  <a:pt x="1325" y="1900"/>
                  <a:pt x="1462" y="1808"/>
                </a:cubicBezTo>
                <a:cubicBezTo>
                  <a:pt x="1576" y="1694"/>
                  <a:pt x="1690" y="1557"/>
                  <a:pt x="1758" y="1375"/>
                </a:cubicBezTo>
                <a:cubicBezTo>
                  <a:pt x="1804" y="1215"/>
                  <a:pt x="1827" y="1032"/>
                  <a:pt x="1827" y="872"/>
                </a:cubicBezTo>
                <a:cubicBezTo>
                  <a:pt x="1781" y="621"/>
                  <a:pt x="1690" y="416"/>
                  <a:pt x="1530" y="256"/>
                </a:cubicBezTo>
                <a:cubicBezTo>
                  <a:pt x="1370" y="76"/>
                  <a:pt x="1156" y="1"/>
                  <a:pt x="921"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950235" y="3830268"/>
            <a:ext cx="48933" cy="71455"/>
          </a:xfrm>
          <a:custGeom>
            <a:rect b="b" l="l" r="r" t="t"/>
            <a:pathLst>
              <a:path extrusionOk="0" h="2033" w="1393">
                <a:moveTo>
                  <a:pt x="1096" y="1"/>
                </a:moveTo>
                <a:cubicBezTo>
                  <a:pt x="936" y="24"/>
                  <a:pt x="799" y="183"/>
                  <a:pt x="662" y="480"/>
                </a:cubicBezTo>
                <a:lnTo>
                  <a:pt x="617" y="46"/>
                </a:lnTo>
                <a:lnTo>
                  <a:pt x="525" y="69"/>
                </a:lnTo>
                <a:lnTo>
                  <a:pt x="0" y="343"/>
                </a:lnTo>
                <a:lnTo>
                  <a:pt x="23" y="412"/>
                </a:lnTo>
                <a:cubicBezTo>
                  <a:pt x="69" y="389"/>
                  <a:pt x="114" y="366"/>
                  <a:pt x="160" y="366"/>
                </a:cubicBezTo>
                <a:cubicBezTo>
                  <a:pt x="206" y="366"/>
                  <a:pt x="228" y="366"/>
                  <a:pt x="251" y="389"/>
                </a:cubicBezTo>
                <a:cubicBezTo>
                  <a:pt x="274" y="412"/>
                  <a:pt x="297" y="434"/>
                  <a:pt x="320" y="480"/>
                </a:cubicBezTo>
                <a:cubicBezTo>
                  <a:pt x="320" y="526"/>
                  <a:pt x="343" y="640"/>
                  <a:pt x="365" y="868"/>
                </a:cubicBezTo>
                <a:lnTo>
                  <a:pt x="434" y="1576"/>
                </a:lnTo>
                <a:cubicBezTo>
                  <a:pt x="457" y="1690"/>
                  <a:pt x="457" y="1758"/>
                  <a:pt x="457" y="1781"/>
                </a:cubicBezTo>
                <a:cubicBezTo>
                  <a:pt x="434" y="1827"/>
                  <a:pt x="411" y="1872"/>
                  <a:pt x="388" y="1895"/>
                </a:cubicBezTo>
                <a:cubicBezTo>
                  <a:pt x="343" y="1941"/>
                  <a:pt x="274" y="1941"/>
                  <a:pt x="183" y="1964"/>
                </a:cubicBezTo>
                <a:lnTo>
                  <a:pt x="183" y="2032"/>
                </a:lnTo>
                <a:lnTo>
                  <a:pt x="1141" y="1941"/>
                </a:lnTo>
                <a:lnTo>
                  <a:pt x="1141" y="1872"/>
                </a:lnTo>
                <a:cubicBezTo>
                  <a:pt x="1050" y="1872"/>
                  <a:pt x="982" y="1872"/>
                  <a:pt x="936" y="1850"/>
                </a:cubicBezTo>
                <a:cubicBezTo>
                  <a:pt x="890" y="1827"/>
                  <a:pt x="845" y="1804"/>
                  <a:pt x="845" y="1758"/>
                </a:cubicBezTo>
                <a:cubicBezTo>
                  <a:pt x="799" y="1713"/>
                  <a:pt x="776" y="1644"/>
                  <a:pt x="776" y="1530"/>
                </a:cubicBezTo>
                <a:lnTo>
                  <a:pt x="685" y="640"/>
                </a:lnTo>
                <a:cubicBezTo>
                  <a:pt x="731" y="503"/>
                  <a:pt x="776" y="412"/>
                  <a:pt x="845" y="343"/>
                </a:cubicBezTo>
                <a:cubicBezTo>
                  <a:pt x="868" y="320"/>
                  <a:pt x="890" y="298"/>
                  <a:pt x="913" y="298"/>
                </a:cubicBezTo>
                <a:cubicBezTo>
                  <a:pt x="936" y="298"/>
                  <a:pt x="982" y="320"/>
                  <a:pt x="1050" y="366"/>
                </a:cubicBezTo>
                <a:cubicBezTo>
                  <a:pt x="1119" y="389"/>
                  <a:pt x="1187" y="412"/>
                  <a:pt x="1233" y="412"/>
                </a:cubicBezTo>
                <a:cubicBezTo>
                  <a:pt x="1278" y="412"/>
                  <a:pt x="1301" y="389"/>
                  <a:pt x="1347" y="343"/>
                </a:cubicBezTo>
                <a:cubicBezTo>
                  <a:pt x="1370" y="298"/>
                  <a:pt x="1393" y="252"/>
                  <a:pt x="1393" y="206"/>
                </a:cubicBezTo>
                <a:cubicBezTo>
                  <a:pt x="1370" y="138"/>
                  <a:pt x="1347" y="92"/>
                  <a:pt x="1301" y="46"/>
                </a:cubicBezTo>
                <a:cubicBezTo>
                  <a:pt x="1233" y="1"/>
                  <a:pt x="1187" y="1"/>
                  <a:pt x="109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999131" y="3807808"/>
            <a:ext cx="44928" cy="87834"/>
          </a:xfrm>
          <a:custGeom>
            <a:rect b="b" l="l" r="r" t="t"/>
            <a:pathLst>
              <a:path extrusionOk="0" h="2499" w="1279">
                <a:moveTo>
                  <a:pt x="503" y="1"/>
                </a:moveTo>
                <a:cubicBezTo>
                  <a:pt x="457" y="138"/>
                  <a:pt x="411" y="229"/>
                  <a:pt x="389" y="297"/>
                </a:cubicBezTo>
                <a:cubicBezTo>
                  <a:pt x="343" y="389"/>
                  <a:pt x="274" y="480"/>
                  <a:pt x="206" y="571"/>
                </a:cubicBezTo>
                <a:cubicBezTo>
                  <a:pt x="138" y="640"/>
                  <a:pt x="69" y="708"/>
                  <a:pt x="1" y="754"/>
                </a:cubicBezTo>
                <a:lnTo>
                  <a:pt x="1" y="800"/>
                </a:lnTo>
                <a:lnTo>
                  <a:pt x="297" y="777"/>
                </a:lnTo>
                <a:lnTo>
                  <a:pt x="434" y="2032"/>
                </a:lnTo>
                <a:cubicBezTo>
                  <a:pt x="434" y="2169"/>
                  <a:pt x="457" y="2260"/>
                  <a:pt x="503" y="2329"/>
                </a:cubicBezTo>
                <a:cubicBezTo>
                  <a:pt x="548" y="2397"/>
                  <a:pt x="594" y="2443"/>
                  <a:pt x="640" y="2466"/>
                </a:cubicBezTo>
                <a:cubicBezTo>
                  <a:pt x="688" y="2482"/>
                  <a:pt x="737" y="2498"/>
                  <a:pt x="785" y="2498"/>
                </a:cubicBezTo>
                <a:cubicBezTo>
                  <a:pt x="805" y="2498"/>
                  <a:pt x="825" y="2495"/>
                  <a:pt x="845" y="2489"/>
                </a:cubicBezTo>
                <a:cubicBezTo>
                  <a:pt x="936" y="2489"/>
                  <a:pt x="1028" y="2443"/>
                  <a:pt x="1096" y="2375"/>
                </a:cubicBezTo>
                <a:cubicBezTo>
                  <a:pt x="1187" y="2283"/>
                  <a:pt x="1233" y="2192"/>
                  <a:pt x="1279" y="2055"/>
                </a:cubicBezTo>
                <a:lnTo>
                  <a:pt x="1187" y="2055"/>
                </a:lnTo>
                <a:cubicBezTo>
                  <a:pt x="1165" y="2123"/>
                  <a:pt x="1142" y="2169"/>
                  <a:pt x="1096" y="2192"/>
                </a:cubicBezTo>
                <a:cubicBezTo>
                  <a:pt x="1073" y="2215"/>
                  <a:pt x="1028" y="2238"/>
                  <a:pt x="982" y="2238"/>
                </a:cubicBezTo>
                <a:cubicBezTo>
                  <a:pt x="964" y="2244"/>
                  <a:pt x="947" y="2247"/>
                  <a:pt x="932" y="2247"/>
                </a:cubicBezTo>
                <a:cubicBezTo>
                  <a:pt x="891" y="2247"/>
                  <a:pt x="862" y="2225"/>
                  <a:pt x="845" y="2192"/>
                </a:cubicBezTo>
                <a:cubicBezTo>
                  <a:pt x="799" y="2146"/>
                  <a:pt x="777" y="2078"/>
                  <a:pt x="754" y="1964"/>
                </a:cubicBezTo>
                <a:lnTo>
                  <a:pt x="640" y="754"/>
                </a:lnTo>
                <a:lnTo>
                  <a:pt x="1073" y="708"/>
                </a:lnTo>
                <a:lnTo>
                  <a:pt x="1051" y="571"/>
                </a:lnTo>
                <a:lnTo>
                  <a:pt x="617" y="594"/>
                </a:lnTo>
                <a:lnTo>
                  <a:pt x="571" y="1"/>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6046446" y="3821938"/>
            <a:ext cx="61754" cy="70365"/>
          </a:xfrm>
          <a:custGeom>
            <a:rect b="b" l="l" r="r" t="t"/>
            <a:pathLst>
              <a:path extrusionOk="0" h="2002" w="1758">
                <a:moveTo>
                  <a:pt x="1027" y="786"/>
                </a:moveTo>
                <a:lnTo>
                  <a:pt x="1096" y="1493"/>
                </a:lnTo>
                <a:cubicBezTo>
                  <a:pt x="936" y="1653"/>
                  <a:pt x="822" y="1721"/>
                  <a:pt x="708" y="1744"/>
                </a:cubicBezTo>
                <a:cubicBezTo>
                  <a:pt x="639" y="1744"/>
                  <a:pt x="571" y="1721"/>
                  <a:pt x="502" y="1676"/>
                </a:cubicBezTo>
                <a:cubicBezTo>
                  <a:pt x="434" y="1607"/>
                  <a:pt x="388" y="1539"/>
                  <a:pt x="388" y="1425"/>
                </a:cubicBezTo>
                <a:cubicBezTo>
                  <a:pt x="388" y="1356"/>
                  <a:pt x="388" y="1288"/>
                  <a:pt x="434" y="1219"/>
                </a:cubicBezTo>
                <a:cubicBezTo>
                  <a:pt x="480" y="1151"/>
                  <a:pt x="548" y="1059"/>
                  <a:pt x="639" y="991"/>
                </a:cubicBezTo>
                <a:cubicBezTo>
                  <a:pt x="708" y="968"/>
                  <a:pt x="822" y="877"/>
                  <a:pt x="1027" y="786"/>
                </a:cubicBezTo>
                <a:close/>
                <a:moveTo>
                  <a:pt x="786" y="1"/>
                </a:moveTo>
                <a:cubicBezTo>
                  <a:pt x="746" y="1"/>
                  <a:pt x="705" y="3"/>
                  <a:pt x="662" y="10"/>
                </a:cubicBezTo>
                <a:cubicBezTo>
                  <a:pt x="434" y="32"/>
                  <a:pt x="274" y="101"/>
                  <a:pt x="160" y="215"/>
                </a:cubicBezTo>
                <a:cubicBezTo>
                  <a:pt x="69" y="306"/>
                  <a:pt x="0" y="420"/>
                  <a:pt x="23" y="535"/>
                </a:cubicBezTo>
                <a:cubicBezTo>
                  <a:pt x="23" y="603"/>
                  <a:pt x="46" y="649"/>
                  <a:pt x="92" y="694"/>
                </a:cubicBezTo>
                <a:cubicBezTo>
                  <a:pt x="108" y="710"/>
                  <a:pt x="135" y="727"/>
                  <a:pt x="166" y="727"/>
                </a:cubicBezTo>
                <a:cubicBezTo>
                  <a:pt x="179" y="727"/>
                  <a:pt x="192" y="724"/>
                  <a:pt x="206" y="717"/>
                </a:cubicBezTo>
                <a:cubicBezTo>
                  <a:pt x="274" y="717"/>
                  <a:pt x="297" y="694"/>
                  <a:pt x="343" y="671"/>
                </a:cubicBezTo>
                <a:cubicBezTo>
                  <a:pt x="365" y="626"/>
                  <a:pt x="365" y="580"/>
                  <a:pt x="365" y="512"/>
                </a:cubicBezTo>
                <a:lnTo>
                  <a:pt x="343" y="398"/>
                </a:lnTo>
                <a:cubicBezTo>
                  <a:pt x="343" y="329"/>
                  <a:pt x="365" y="283"/>
                  <a:pt x="411" y="238"/>
                </a:cubicBezTo>
                <a:cubicBezTo>
                  <a:pt x="457" y="169"/>
                  <a:pt x="525" y="146"/>
                  <a:pt x="617" y="146"/>
                </a:cubicBezTo>
                <a:cubicBezTo>
                  <a:pt x="645" y="141"/>
                  <a:pt x="671" y="138"/>
                  <a:pt x="694" y="138"/>
                </a:cubicBezTo>
                <a:cubicBezTo>
                  <a:pt x="765" y="138"/>
                  <a:pt x="816" y="164"/>
                  <a:pt x="868" y="215"/>
                </a:cubicBezTo>
                <a:cubicBezTo>
                  <a:pt x="936" y="283"/>
                  <a:pt x="982" y="398"/>
                  <a:pt x="1005" y="580"/>
                </a:cubicBezTo>
                <a:lnTo>
                  <a:pt x="1005" y="671"/>
                </a:lnTo>
                <a:cubicBezTo>
                  <a:pt x="708" y="808"/>
                  <a:pt x="480" y="923"/>
                  <a:pt x="343" y="1037"/>
                </a:cubicBezTo>
                <a:cubicBezTo>
                  <a:pt x="229" y="1128"/>
                  <a:pt x="137" y="1219"/>
                  <a:pt x="92" y="1311"/>
                </a:cubicBezTo>
                <a:cubicBezTo>
                  <a:pt x="46" y="1379"/>
                  <a:pt x="46" y="1470"/>
                  <a:pt x="46" y="1562"/>
                </a:cubicBezTo>
                <a:cubicBezTo>
                  <a:pt x="69" y="1699"/>
                  <a:pt x="114" y="1813"/>
                  <a:pt x="206" y="1904"/>
                </a:cubicBezTo>
                <a:cubicBezTo>
                  <a:pt x="281" y="1960"/>
                  <a:pt x="371" y="2001"/>
                  <a:pt x="477" y="2001"/>
                </a:cubicBezTo>
                <a:cubicBezTo>
                  <a:pt x="500" y="2001"/>
                  <a:pt x="524" y="1999"/>
                  <a:pt x="548" y="1995"/>
                </a:cubicBezTo>
                <a:cubicBezTo>
                  <a:pt x="639" y="1995"/>
                  <a:pt x="708" y="1973"/>
                  <a:pt x="776" y="1927"/>
                </a:cubicBezTo>
                <a:cubicBezTo>
                  <a:pt x="822" y="1904"/>
                  <a:pt x="936" y="1790"/>
                  <a:pt x="1119" y="1630"/>
                </a:cubicBezTo>
                <a:cubicBezTo>
                  <a:pt x="1119" y="1744"/>
                  <a:pt x="1142" y="1813"/>
                  <a:pt x="1187" y="1858"/>
                </a:cubicBezTo>
                <a:cubicBezTo>
                  <a:pt x="1221" y="1892"/>
                  <a:pt x="1266" y="1913"/>
                  <a:pt x="1315" y="1913"/>
                </a:cubicBezTo>
                <a:cubicBezTo>
                  <a:pt x="1333" y="1913"/>
                  <a:pt x="1351" y="1910"/>
                  <a:pt x="1370" y="1904"/>
                </a:cubicBezTo>
                <a:cubicBezTo>
                  <a:pt x="1507" y="1904"/>
                  <a:pt x="1644" y="1790"/>
                  <a:pt x="1758" y="1562"/>
                </a:cubicBezTo>
                <a:lnTo>
                  <a:pt x="1758" y="1448"/>
                </a:lnTo>
                <a:cubicBezTo>
                  <a:pt x="1689" y="1539"/>
                  <a:pt x="1621" y="1584"/>
                  <a:pt x="1598" y="1607"/>
                </a:cubicBezTo>
                <a:cubicBezTo>
                  <a:pt x="1598" y="1630"/>
                  <a:pt x="1575" y="1630"/>
                  <a:pt x="1552" y="1630"/>
                </a:cubicBezTo>
                <a:cubicBezTo>
                  <a:pt x="1530" y="1630"/>
                  <a:pt x="1507" y="1630"/>
                  <a:pt x="1484" y="1607"/>
                </a:cubicBezTo>
                <a:cubicBezTo>
                  <a:pt x="1484" y="1607"/>
                  <a:pt x="1461" y="1584"/>
                  <a:pt x="1461" y="1539"/>
                </a:cubicBezTo>
                <a:cubicBezTo>
                  <a:pt x="1438" y="1493"/>
                  <a:pt x="1415" y="1402"/>
                  <a:pt x="1415" y="1219"/>
                </a:cubicBezTo>
                <a:lnTo>
                  <a:pt x="1347" y="580"/>
                </a:lnTo>
                <a:cubicBezTo>
                  <a:pt x="1324" y="398"/>
                  <a:pt x="1301" y="283"/>
                  <a:pt x="1278" y="238"/>
                </a:cubicBezTo>
                <a:cubicBezTo>
                  <a:pt x="1233" y="146"/>
                  <a:pt x="1164" y="78"/>
                  <a:pt x="1073" y="55"/>
                </a:cubicBezTo>
                <a:cubicBezTo>
                  <a:pt x="989" y="22"/>
                  <a:pt x="894" y="1"/>
                  <a:pt x="78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104159" y="3813924"/>
            <a:ext cx="77807" cy="72544"/>
          </a:xfrm>
          <a:custGeom>
            <a:rect b="b" l="l" r="r" t="t"/>
            <a:pathLst>
              <a:path extrusionOk="0" h="2064" w="2215">
                <a:moveTo>
                  <a:pt x="1343" y="0"/>
                </a:moveTo>
                <a:cubicBezTo>
                  <a:pt x="1316" y="0"/>
                  <a:pt x="1287" y="3"/>
                  <a:pt x="1256" y="9"/>
                </a:cubicBezTo>
                <a:cubicBezTo>
                  <a:pt x="1051" y="32"/>
                  <a:pt x="868" y="169"/>
                  <a:pt x="685" y="466"/>
                </a:cubicBezTo>
                <a:lnTo>
                  <a:pt x="640" y="78"/>
                </a:lnTo>
                <a:lnTo>
                  <a:pt x="548" y="78"/>
                </a:lnTo>
                <a:lnTo>
                  <a:pt x="1" y="374"/>
                </a:lnTo>
                <a:lnTo>
                  <a:pt x="46" y="443"/>
                </a:lnTo>
                <a:cubicBezTo>
                  <a:pt x="92" y="397"/>
                  <a:pt x="138" y="397"/>
                  <a:pt x="183" y="397"/>
                </a:cubicBezTo>
                <a:lnTo>
                  <a:pt x="275" y="397"/>
                </a:lnTo>
                <a:cubicBezTo>
                  <a:pt x="297" y="420"/>
                  <a:pt x="297" y="466"/>
                  <a:pt x="320" y="511"/>
                </a:cubicBezTo>
                <a:cubicBezTo>
                  <a:pt x="343" y="557"/>
                  <a:pt x="366" y="694"/>
                  <a:pt x="389" y="899"/>
                </a:cubicBezTo>
                <a:lnTo>
                  <a:pt x="457" y="1607"/>
                </a:lnTo>
                <a:cubicBezTo>
                  <a:pt x="457" y="1744"/>
                  <a:pt x="457" y="1835"/>
                  <a:pt x="434" y="1881"/>
                </a:cubicBezTo>
                <a:cubicBezTo>
                  <a:pt x="412" y="1927"/>
                  <a:pt x="343" y="1972"/>
                  <a:pt x="252" y="1972"/>
                </a:cubicBezTo>
                <a:lnTo>
                  <a:pt x="206" y="1972"/>
                </a:lnTo>
                <a:lnTo>
                  <a:pt x="206" y="2064"/>
                </a:lnTo>
                <a:lnTo>
                  <a:pt x="1142" y="1949"/>
                </a:lnTo>
                <a:lnTo>
                  <a:pt x="1119" y="1881"/>
                </a:lnTo>
                <a:cubicBezTo>
                  <a:pt x="1073" y="1892"/>
                  <a:pt x="1034" y="1898"/>
                  <a:pt x="999" y="1898"/>
                </a:cubicBezTo>
                <a:cubicBezTo>
                  <a:pt x="965" y="1898"/>
                  <a:pt x="937" y="1892"/>
                  <a:pt x="914" y="1881"/>
                </a:cubicBezTo>
                <a:cubicBezTo>
                  <a:pt x="891" y="1858"/>
                  <a:pt x="845" y="1835"/>
                  <a:pt x="822" y="1790"/>
                </a:cubicBezTo>
                <a:cubicBezTo>
                  <a:pt x="822" y="1767"/>
                  <a:pt x="800" y="1698"/>
                  <a:pt x="777" y="1561"/>
                </a:cubicBezTo>
                <a:lnTo>
                  <a:pt x="685" y="580"/>
                </a:lnTo>
                <a:cubicBezTo>
                  <a:pt x="822" y="397"/>
                  <a:pt x="982" y="283"/>
                  <a:pt x="1142" y="260"/>
                </a:cubicBezTo>
                <a:cubicBezTo>
                  <a:pt x="1256" y="260"/>
                  <a:pt x="1325" y="283"/>
                  <a:pt x="1370" y="374"/>
                </a:cubicBezTo>
                <a:cubicBezTo>
                  <a:pt x="1439" y="443"/>
                  <a:pt x="1461" y="557"/>
                  <a:pt x="1484" y="717"/>
                </a:cubicBezTo>
                <a:lnTo>
                  <a:pt x="1553" y="1493"/>
                </a:lnTo>
                <a:cubicBezTo>
                  <a:pt x="1576" y="1607"/>
                  <a:pt x="1576" y="1653"/>
                  <a:pt x="1576" y="1676"/>
                </a:cubicBezTo>
                <a:cubicBezTo>
                  <a:pt x="1553" y="1744"/>
                  <a:pt x="1530" y="1767"/>
                  <a:pt x="1507" y="1812"/>
                </a:cubicBezTo>
                <a:cubicBezTo>
                  <a:pt x="1484" y="1835"/>
                  <a:pt x="1416" y="1858"/>
                  <a:pt x="1325" y="1858"/>
                </a:cubicBezTo>
                <a:lnTo>
                  <a:pt x="1302" y="1858"/>
                </a:lnTo>
                <a:lnTo>
                  <a:pt x="1302" y="1949"/>
                </a:lnTo>
                <a:lnTo>
                  <a:pt x="2215" y="1858"/>
                </a:lnTo>
                <a:lnTo>
                  <a:pt x="2215" y="1767"/>
                </a:lnTo>
                <a:cubicBezTo>
                  <a:pt x="2169" y="1778"/>
                  <a:pt x="2129" y="1784"/>
                  <a:pt x="2098" y="1784"/>
                </a:cubicBezTo>
                <a:cubicBezTo>
                  <a:pt x="2066" y="1784"/>
                  <a:pt x="2044" y="1778"/>
                  <a:pt x="2032" y="1767"/>
                </a:cubicBezTo>
                <a:cubicBezTo>
                  <a:pt x="1986" y="1744"/>
                  <a:pt x="1964" y="1721"/>
                  <a:pt x="1941" y="1698"/>
                </a:cubicBezTo>
                <a:cubicBezTo>
                  <a:pt x="1918" y="1653"/>
                  <a:pt x="1895" y="1584"/>
                  <a:pt x="1895" y="1447"/>
                </a:cubicBezTo>
                <a:lnTo>
                  <a:pt x="1804" y="648"/>
                </a:lnTo>
                <a:cubicBezTo>
                  <a:pt x="1804" y="489"/>
                  <a:pt x="1758" y="374"/>
                  <a:pt x="1735" y="283"/>
                </a:cubicBezTo>
                <a:cubicBezTo>
                  <a:pt x="1667" y="169"/>
                  <a:pt x="1598" y="101"/>
                  <a:pt x="1530" y="55"/>
                </a:cubicBezTo>
                <a:cubicBezTo>
                  <a:pt x="1480" y="22"/>
                  <a:pt x="1417" y="0"/>
                  <a:pt x="1343" y="0"/>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6177924" y="3789356"/>
            <a:ext cx="44120" cy="88291"/>
          </a:xfrm>
          <a:custGeom>
            <a:rect b="b" l="l" r="r" t="t"/>
            <a:pathLst>
              <a:path extrusionOk="0" h="2512" w="1256">
                <a:moveTo>
                  <a:pt x="503" y="1"/>
                </a:moveTo>
                <a:cubicBezTo>
                  <a:pt x="457" y="138"/>
                  <a:pt x="411" y="252"/>
                  <a:pt x="389" y="297"/>
                </a:cubicBezTo>
                <a:cubicBezTo>
                  <a:pt x="343" y="412"/>
                  <a:pt x="275" y="503"/>
                  <a:pt x="206" y="571"/>
                </a:cubicBezTo>
                <a:cubicBezTo>
                  <a:pt x="138" y="663"/>
                  <a:pt x="69" y="708"/>
                  <a:pt x="1" y="754"/>
                </a:cubicBezTo>
                <a:lnTo>
                  <a:pt x="1" y="822"/>
                </a:lnTo>
                <a:lnTo>
                  <a:pt x="297" y="800"/>
                </a:lnTo>
                <a:lnTo>
                  <a:pt x="434" y="2032"/>
                </a:lnTo>
                <a:cubicBezTo>
                  <a:pt x="434" y="2169"/>
                  <a:pt x="457" y="2283"/>
                  <a:pt x="503" y="2329"/>
                </a:cubicBezTo>
                <a:cubicBezTo>
                  <a:pt x="526" y="2397"/>
                  <a:pt x="594" y="2443"/>
                  <a:pt x="640" y="2466"/>
                </a:cubicBezTo>
                <a:cubicBezTo>
                  <a:pt x="708" y="2511"/>
                  <a:pt x="777" y="2511"/>
                  <a:pt x="845" y="2511"/>
                </a:cubicBezTo>
                <a:cubicBezTo>
                  <a:pt x="936" y="2489"/>
                  <a:pt x="1005" y="2443"/>
                  <a:pt x="1096" y="2375"/>
                </a:cubicBezTo>
                <a:cubicBezTo>
                  <a:pt x="1165" y="2306"/>
                  <a:pt x="1233" y="2192"/>
                  <a:pt x="1256" y="2055"/>
                </a:cubicBezTo>
                <a:lnTo>
                  <a:pt x="1188" y="2055"/>
                </a:lnTo>
                <a:cubicBezTo>
                  <a:pt x="1165" y="2123"/>
                  <a:pt x="1142" y="2169"/>
                  <a:pt x="1096" y="2192"/>
                </a:cubicBezTo>
                <a:cubicBezTo>
                  <a:pt x="1073" y="2238"/>
                  <a:pt x="1028" y="2238"/>
                  <a:pt x="982" y="2260"/>
                </a:cubicBezTo>
                <a:cubicBezTo>
                  <a:pt x="914" y="2260"/>
                  <a:pt x="868" y="2238"/>
                  <a:pt x="845" y="2192"/>
                </a:cubicBezTo>
                <a:cubicBezTo>
                  <a:pt x="799" y="2169"/>
                  <a:pt x="777" y="2078"/>
                  <a:pt x="754" y="1964"/>
                </a:cubicBezTo>
                <a:lnTo>
                  <a:pt x="640" y="754"/>
                </a:lnTo>
                <a:lnTo>
                  <a:pt x="1073" y="708"/>
                </a:lnTo>
                <a:lnTo>
                  <a:pt x="1051" y="571"/>
                </a:lnTo>
                <a:lnTo>
                  <a:pt x="617" y="617"/>
                </a:lnTo>
                <a:lnTo>
                  <a:pt x="571" y="1"/>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6230052" y="3773012"/>
            <a:ext cx="25678" cy="101436"/>
          </a:xfrm>
          <a:custGeom>
            <a:rect b="b" l="l" r="r" t="t"/>
            <a:pathLst>
              <a:path extrusionOk="0" h="2886" w="731">
                <a:moveTo>
                  <a:pt x="279" y="0"/>
                </a:moveTo>
                <a:cubicBezTo>
                  <a:pt x="264" y="0"/>
                  <a:pt x="247" y="3"/>
                  <a:pt x="229" y="9"/>
                </a:cubicBezTo>
                <a:cubicBezTo>
                  <a:pt x="160" y="9"/>
                  <a:pt x="114" y="32"/>
                  <a:pt x="69" y="100"/>
                </a:cubicBezTo>
                <a:cubicBezTo>
                  <a:pt x="23" y="146"/>
                  <a:pt x="0" y="215"/>
                  <a:pt x="23" y="306"/>
                </a:cubicBezTo>
                <a:cubicBezTo>
                  <a:pt x="23" y="352"/>
                  <a:pt x="23" y="397"/>
                  <a:pt x="46" y="466"/>
                </a:cubicBezTo>
                <a:lnTo>
                  <a:pt x="388" y="2086"/>
                </a:lnTo>
                <a:lnTo>
                  <a:pt x="480" y="2086"/>
                </a:lnTo>
                <a:lnTo>
                  <a:pt x="480" y="420"/>
                </a:lnTo>
                <a:cubicBezTo>
                  <a:pt x="480" y="352"/>
                  <a:pt x="480" y="306"/>
                  <a:pt x="480" y="283"/>
                </a:cubicBezTo>
                <a:cubicBezTo>
                  <a:pt x="480" y="192"/>
                  <a:pt x="434" y="100"/>
                  <a:pt x="388" y="55"/>
                </a:cubicBezTo>
                <a:cubicBezTo>
                  <a:pt x="355" y="21"/>
                  <a:pt x="321" y="0"/>
                  <a:pt x="279" y="0"/>
                </a:cubicBezTo>
                <a:close/>
                <a:moveTo>
                  <a:pt x="457" y="2429"/>
                </a:moveTo>
                <a:cubicBezTo>
                  <a:pt x="411" y="2429"/>
                  <a:pt x="343" y="2474"/>
                  <a:pt x="320" y="2520"/>
                </a:cubicBezTo>
                <a:cubicBezTo>
                  <a:pt x="274" y="2566"/>
                  <a:pt x="251" y="2611"/>
                  <a:pt x="251" y="2680"/>
                </a:cubicBezTo>
                <a:cubicBezTo>
                  <a:pt x="274" y="2748"/>
                  <a:pt x="297" y="2794"/>
                  <a:pt x="343" y="2840"/>
                </a:cubicBezTo>
                <a:cubicBezTo>
                  <a:pt x="388" y="2862"/>
                  <a:pt x="457" y="2885"/>
                  <a:pt x="502" y="2885"/>
                </a:cubicBezTo>
                <a:cubicBezTo>
                  <a:pt x="571" y="2862"/>
                  <a:pt x="617" y="2840"/>
                  <a:pt x="662" y="2794"/>
                </a:cubicBezTo>
                <a:cubicBezTo>
                  <a:pt x="708" y="2748"/>
                  <a:pt x="731" y="2703"/>
                  <a:pt x="708" y="2634"/>
                </a:cubicBezTo>
                <a:cubicBezTo>
                  <a:pt x="708" y="2566"/>
                  <a:pt x="685" y="2520"/>
                  <a:pt x="639" y="2474"/>
                </a:cubicBezTo>
                <a:cubicBezTo>
                  <a:pt x="571" y="2451"/>
                  <a:pt x="525" y="2429"/>
                  <a:pt x="457" y="2429"/>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7436714" y="4415123"/>
            <a:ext cx="9660" cy="3234"/>
          </a:xfrm>
          <a:custGeom>
            <a:rect b="b" l="l" r="r" t="t"/>
            <a:pathLst>
              <a:path extrusionOk="0" h="92" w="275">
                <a:moveTo>
                  <a:pt x="183" y="0"/>
                </a:moveTo>
                <a:cubicBezTo>
                  <a:pt x="0" y="92"/>
                  <a:pt x="183" y="92"/>
                  <a:pt x="183" y="92"/>
                </a:cubicBezTo>
                <a:cubicBezTo>
                  <a:pt x="274" y="92"/>
                  <a:pt x="183" y="0"/>
                  <a:pt x="183" y="0"/>
                </a:cubicBezTo>
                <a:close/>
              </a:path>
            </a:pathLst>
          </a:custGeom>
          <a:solidFill>
            <a:srgbClr val="CFA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6671801" y="4227400"/>
            <a:ext cx="3267" cy="35"/>
          </a:xfrm>
          <a:custGeom>
            <a:rect b="b" l="l" r="r" t="t"/>
            <a:pathLst>
              <a:path extrusionOk="0" h="1" w="93">
                <a:moveTo>
                  <a:pt x="92" y="0"/>
                </a:moveTo>
                <a:lnTo>
                  <a:pt x="1" y="0"/>
                </a:lnTo>
                <a:close/>
              </a:path>
            </a:pathLst>
          </a:custGeom>
          <a:solidFill>
            <a:srgbClr val="CFA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2016888" y="507700"/>
            <a:ext cx="748110" cy="345641"/>
          </a:xfrm>
          <a:custGeom>
            <a:rect b="b" l="l" r="r" t="t"/>
            <a:pathLst>
              <a:path extrusionOk="0" h="9834" w="21297">
                <a:moveTo>
                  <a:pt x="9313" y="3077"/>
                </a:moveTo>
                <a:lnTo>
                  <a:pt x="9313" y="3077"/>
                </a:lnTo>
                <a:cubicBezTo>
                  <a:pt x="9243" y="3112"/>
                  <a:pt x="9215" y="3137"/>
                  <a:pt x="9214" y="3155"/>
                </a:cubicBezTo>
                <a:lnTo>
                  <a:pt x="9214" y="3155"/>
                </a:lnTo>
                <a:cubicBezTo>
                  <a:pt x="9252" y="3130"/>
                  <a:pt x="9287" y="3104"/>
                  <a:pt x="9313" y="3077"/>
                </a:cubicBezTo>
                <a:close/>
                <a:moveTo>
                  <a:pt x="9222" y="3168"/>
                </a:moveTo>
                <a:cubicBezTo>
                  <a:pt x="9222" y="3168"/>
                  <a:pt x="9221" y="3168"/>
                  <a:pt x="9220" y="3169"/>
                </a:cubicBezTo>
                <a:lnTo>
                  <a:pt x="9220" y="3169"/>
                </a:lnTo>
                <a:cubicBezTo>
                  <a:pt x="9220" y="3169"/>
                  <a:pt x="9221" y="3169"/>
                  <a:pt x="9221" y="3169"/>
                </a:cubicBezTo>
                <a:lnTo>
                  <a:pt x="9221" y="3169"/>
                </a:lnTo>
                <a:lnTo>
                  <a:pt x="9222" y="3168"/>
                </a:lnTo>
                <a:close/>
                <a:moveTo>
                  <a:pt x="9214" y="3155"/>
                </a:moveTo>
                <a:cubicBezTo>
                  <a:pt x="9198" y="3165"/>
                  <a:pt x="9182" y="3175"/>
                  <a:pt x="9165" y="3184"/>
                </a:cubicBezTo>
                <a:lnTo>
                  <a:pt x="9165" y="3184"/>
                </a:lnTo>
                <a:cubicBezTo>
                  <a:pt x="9183" y="3179"/>
                  <a:pt x="9201" y="3174"/>
                  <a:pt x="9220" y="3169"/>
                </a:cubicBezTo>
                <a:lnTo>
                  <a:pt x="9220" y="3169"/>
                </a:lnTo>
                <a:cubicBezTo>
                  <a:pt x="9216" y="3165"/>
                  <a:pt x="9214" y="3160"/>
                  <a:pt x="9214" y="3155"/>
                </a:cubicBezTo>
                <a:close/>
                <a:moveTo>
                  <a:pt x="9165" y="3184"/>
                </a:moveTo>
                <a:cubicBezTo>
                  <a:pt x="9082" y="3209"/>
                  <a:pt x="9012" y="3234"/>
                  <a:pt x="8951" y="3259"/>
                </a:cubicBezTo>
                <a:lnTo>
                  <a:pt x="8951" y="3259"/>
                </a:lnTo>
                <a:cubicBezTo>
                  <a:pt x="9005" y="3258"/>
                  <a:pt x="9087" y="3228"/>
                  <a:pt x="9165" y="3184"/>
                </a:cubicBezTo>
                <a:close/>
                <a:moveTo>
                  <a:pt x="9221" y="3169"/>
                </a:moveTo>
                <a:lnTo>
                  <a:pt x="8834" y="3374"/>
                </a:lnTo>
                <a:cubicBezTo>
                  <a:pt x="8888" y="3390"/>
                  <a:pt x="8941" y="3397"/>
                  <a:pt x="8995" y="3397"/>
                </a:cubicBezTo>
                <a:cubicBezTo>
                  <a:pt x="9234" y="3397"/>
                  <a:pt x="9475" y="3259"/>
                  <a:pt x="9793" y="3259"/>
                </a:cubicBezTo>
                <a:cubicBezTo>
                  <a:pt x="9724" y="3191"/>
                  <a:pt x="9280" y="3226"/>
                  <a:pt x="9221" y="3169"/>
                </a:cubicBezTo>
                <a:close/>
                <a:moveTo>
                  <a:pt x="8224" y="3437"/>
                </a:moveTo>
                <a:lnTo>
                  <a:pt x="8172" y="3465"/>
                </a:lnTo>
                <a:cubicBezTo>
                  <a:pt x="8172" y="3465"/>
                  <a:pt x="8199" y="3453"/>
                  <a:pt x="8224" y="3437"/>
                </a:cubicBezTo>
                <a:close/>
                <a:moveTo>
                  <a:pt x="2103" y="3736"/>
                </a:moveTo>
                <a:lnTo>
                  <a:pt x="2103" y="3736"/>
                </a:lnTo>
                <a:cubicBezTo>
                  <a:pt x="2102" y="3738"/>
                  <a:pt x="2101" y="3739"/>
                  <a:pt x="2100" y="3740"/>
                </a:cubicBezTo>
                <a:lnTo>
                  <a:pt x="2100" y="3740"/>
                </a:lnTo>
                <a:cubicBezTo>
                  <a:pt x="2100" y="3740"/>
                  <a:pt x="2100" y="3739"/>
                  <a:pt x="2101" y="3739"/>
                </a:cubicBezTo>
                <a:cubicBezTo>
                  <a:pt x="2101" y="3738"/>
                  <a:pt x="2102" y="3737"/>
                  <a:pt x="2103" y="3736"/>
                </a:cubicBezTo>
                <a:close/>
                <a:moveTo>
                  <a:pt x="12737" y="3648"/>
                </a:moveTo>
                <a:cubicBezTo>
                  <a:pt x="12730" y="3687"/>
                  <a:pt x="12722" y="3723"/>
                  <a:pt x="12715" y="3757"/>
                </a:cubicBezTo>
                <a:lnTo>
                  <a:pt x="12715" y="3757"/>
                </a:lnTo>
                <a:cubicBezTo>
                  <a:pt x="12737" y="3726"/>
                  <a:pt x="12737" y="3705"/>
                  <a:pt x="12737" y="3648"/>
                </a:cubicBezTo>
                <a:close/>
                <a:moveTo>
                  <a:pt x="21297" y="4515"/>
                </a:moveTo>
                <a:cubicBezTo>
                  <a:pt x="21216" y="4515"/>
                  <a:pt x="21207" y="4515"/>
                  <a:pt x="21206" y="4577"/>
                </a:cubicBezTo>
                <a:lnTo>
                  <a:pt x="21206" y="4577"/>
                </a:lnTo>
                <a:cubicBezTo>
                  <a:pt x="21235" y="4556"/>
                  <a:pt x="21266" y="4536"/>
                  <a:pt x="21297" y="4515"/>
                </a:cubicBezTo>
                <a:close/>
                <a:moveTo>
                  <a:pt x="21206" y="4577"/>
                </a:moveTo>
                <a:lnTo>
                  <a:pt x="21206" y="4577"/>
                </a:lnTo>
                <a:cubicBezTo>
                  <a:pt x="21192" y="4587"/>
                  <a:pt x="21179" y="4597"/>
                  <a:pt x="21166" y="4606"/>
                </a:cubicBezTo>
                <a:lnTo>
                  <a:pt x="21205" y="4606"/>
                </a:lnTo>
                <a:cubicBezTo>
                  <a:pt x="21205" y="4595"/>
                  <a:pt x="21205" y="4586"/>
                  <a:pt x="21206" y="4577"/>
                </a:cubicBezTo>
                <a:close/>
                <a:moveTo>
                  <a:pt x="6091" y="4763"/>
                </a:moveTo>
                <a:cubicBezTo>
                  <a:pt x="6059" y="4772"/>
                  <a:pt x="6023" y="4781"/>
                  <a:pt x="5981" y="4789"/>
                </a:cubicBezTo>
                <a:cubicBezTo>
                  <a:pt x="6056" y="4789"/>
                  <a:pt x="6082" y="4789"/>
                  <a:pt x="6091" y="4763"/>
                </a:cubicBezTo>
                <a:close/>
                <a:moveTo>
                  <a:pt x="15225" y="5542"/>
                </a:moveTo>
                <a:cubicBezTo>
                  <a:pt x="15179" y="5542"/>
                  <a:pt x="15121" y="5542"/>
                  <a:pt x="15069" y="5550"/>
                </a:cubicBezTo>
                <a:lnTo>
                  <a:pt x="15069" y="5550"/>
                </a:lnTo>
                <a:cubicBezTo>
                  <a:pt x="15120" y="5545"/>
                  <a:pt x="15172" y="5542"/>
                  <a:pt x="15225" y="5542"/>
                </a:cubicBezTo>
                <a:close/>
                <a:moveTo>
                  <a:pt x="17599" y="5681"/>
                </a:moveTo>
                <a:cubicBezTo>
                  <a:pt x="17554" y="5745"/>
                  <a:pt x="17536" y="5761"/>
                  <a:pt x="17539" y="5761"/>
                </a:cubicBezTo>
                <a:cubicBezTo>
                  <a:pt x="17543" y="5761"/>
                  <a:pt x="17564" y="5747"/>
                  <a:pt x="17599" y="5747"/>
                </a:cubicBezTo>
                <a:lnTo>
                  <a:pt x="17599" y="5681"/>
                </a:lnTo>
                <a:close/>
                <a:moveTo>
                  <a:pt x="10843" y="6113"/>
                </a:moveTo>
                <a:cubicBezTo>
                  <a:pt x="10751" y="6227"/>
                  <a:pt x="10751" y="6318"/>
                  <a:pt x="10660" y="6409"/>
                </a:cubicBezTo>
                <a:cubicBezTo>
                  <a:pt x="10660" y="6318"/>
                  <a:pt x="10751" y="6227"/>
                  <a:pt x="10843" y="6113"/>
                </a:cubicBezTo>
                <a:close/>
                <a:moveTo>
                  <a:pt x="18261" y="6592"/>
                </a:moveTo>
                <a:cubicBezTo>
                  <a:pt x="18250" y="6592"/>
                  <a:pt x="18241" y="6593"/>
                  <a:pt x="18235" y="6596"/>
                </a:cubicBezTo>
                <a:lnTo>
                  <a:pt x="18235" y="6596"/>
                </a:lnTo>
                <a:cubicBezTo>
                  <a:pt x="18250" y="6592"/>
                  <a:pt x="18261" y="6592"/>
                  <a:pt x="18261" y="6592"/>
                </a:cubicBezTo>
                <a:close/>
                <a:moveTo>
                  <a:pt x="9519" y="5839"/>
                </a:moveTo>
                <a:lnTo>
                  <a:pt x="9519" y="5839"/>
                </a:lnTo>
                <a:cubicBezTo>
                  <a:pt x="9313" y="6021"/>
                  <a:pt x="9131" y="6409"/>
                  <a:pt x="8651" y="6683"/>
                </a:cubicBezTo>
                <a:cubicBezTo>
                  <a:pt x="8651" y="6592"/>
                  <a:pt x="8743" y="6501"/>
                  <a:pt x="8834" y="6409"/>
                </a:cubicBezTo>
                <a:cubicBezTo>
                  <a:pt x="8651" y="6409"/>
                  <a:pt x="8560" y="6592"/>
                  <a:pt x="8469" y="6683"/>
                </a:cubicBezTo>
                <a:cubicBezTo>
                  <a:pt x="8395" y="6535"/>
                  <a:pt x="8816" y="6327"/>
                  <a:pt x="9076" y="6095"/>
                </a:cubicBezTo>
                <a:lnTo>
                  <a:pt x="9076" y="6095"/>
                </a:lnTo>
                <a:cubicBezTo>
                  <a:pt x="9053" y="6129"/>
                  <a:pt x="9040" y="6170"/>
                  <a:pt x="9040" y="6227"/>
                </a:cubicBezTo>
                <a:cubicBezTo>
                  <a:pt x="9222" y="6113"/>
                  <a:pt x="9405" y="5930"/>
                  <a:pt x="9519" y="5839"/>
                </a:cubicBezTo>
                <a:close/>
                <a:moveTo>
                  <a:pt x="9701" y="6592"/>
                </a:moveTo>
                <a:cubicBezTo>
                  <a:pt x="9637" y="6686"/>
                  <a:pt x="9538" y="6806"/>
                  <a:pt x="9581" y="6806"/>
                </a:cubicBezTo>
                <a:cubicBezTo>
                  <a:pt x="9587" y="6806"/>
                  <a:pt x="9597" y="6803"/>
                  <a:pt x="9610" y="6797"/>
                </a:cubicBezTo>
                <a:lnTo>
                  <a:pt x="9793" y="6592"/>
                </a:lnTo>
                <a:close/>
                <a:moveTo>
                  <a:pt x="13989" y="7037"/>
                </a:moveTo>
                <a:cubicBezTo>
                  <a:pt x="13953" y="7048"/>
                  <a:pt x="13916" y="7060"/>
                  <a:pt x="13878" y="7071"/>
                </a:cubicBezTo>
                <a:cubicBezTo>
                  <a:pt x="13904" y="7071"/>
                  <a:pt x="13945" y="7057"/>
                  <a:pt x="13989" y="7037"/>
                </a:cubicBezTo>
                <a:close/>
                <a:moveTo>
                  <a:pt x="11056" y="7125"/>
                </a:moveTo>
                <a:cubicBezTo>
                  <a:pt x="11046" y="7137"/>
                  <a:pt x="11036" y="7150"/>
                  <a:pt x="11025" y="7163"/>
                </a:cubicBezTo>
                <a:cubicBezTo>
                  <a:pt x="11037" y="7151"/>
                  <a:pt x="11047" y="7138"/>
                  <a:pt x="11056" y="7125"/>
                </a:cubicBezTo>
                <a:close/>
                <a:moveTo>
                  <a:pt x="17599" y="7551"/>
                </a:moveTo>
                <a:lnTo>
                  <a:pt x="17599" y="7733"/>
                </a:lnTo>
                <a:cubicBezTo>
                  <a:pt x="17508" y="7825"/>
                  <a:pt x="17508" y="7825"/>
                  <a:pt x="17394" y="7939"/>
                </a:cubicBezTo>
                <a:cubicBezTo>
                  <a:pt x="17394" y="7825"/>
                  <a:pt x="17508" y="7642"/>
                  <a:pt x="17599" y="7551"/>
                </a:cubicBezTo>
                <a:close/>
                <a:moveTo>
                  <a:pt x="11413" y="2506"/>
                </a:moveTo>
                <a:cubicBezTo>
                  <a:pt x="11413" y="2598"/>
                  <a:pt x="11505" y="2598"/>
                  <a:pt x="11505" y="2803"/>
                </a:cubicBezTo>
                <a:cubicBezTo>
                  <a:pt x="11505" y="2803"/>
                  <a:pt x="11413" y="2803"/>
                  <a:pt x="11413" y="2894"/>
                </a:cubicBezTo>
                <a:cubicBezTo>
                  <a:pt x="11505" y="2986"/>
                  <a:pt x="11505" y="3077"/>
                  <a:pt x="11413" y="3465"/>
                </a:cubicBezTo>
                <a:cubicBezTo>
                  <a:pt x="11413" y="3356"/>
                  <a:pt x="11399" y="3322"/>
                  <a:pt x="11378" y="3322"/>
                </a:cubicBezTo>
                <a:cubicBezTo>
                  <a:pt x="11346" y="3322"/>
                  <a:pt x="11298" y="3402"/>
                  <a:pt x="11266" y="3402"/>
                </a:cubicBezTo>
                <a:cubicBezTo>
                  <a:pt x="11245" y="3402"/>
                  <a:pt x="11231" y="3369"/>
                  <a:pt x="11231" y="3259"/>
                </a:cubicBezTo>
                <a:cubicBezTo>
                  <a:pt x="11025" y="3556"/>
                  <a:pt x="11025" y="3830"/>
                  <a:pt x="10934" y="4127"/>
                </a:cubicBezTo>
                <a:cubicBezTo>
                  <a:pt x="10843" y="4309"/>
                  <a:pt x="10751" y="4515"/>
                  <a:pt x="10546" y="4515"/>
                </a:cubicBezTo>
                <a:cubicBezTo>
                  <a:pt x="10510" y="4622"/>
                  <a:pt x="10520" y="4660"/>
                  <a:pt x="10551" y="4660"/>
                </a:cubicBezTo>
                <a:cubicBezTo>
                  <a:pt x="10598" y="4660"/>
                  <a:pt x="10696" y="4570"/>
                  <a:pt x="10751" y="4515"/>
                </a:cubicBezTo>
                <a:cubicBezTo>
                  <a:pt x="10826" y="4347"/>
                  <a:pt x="10901" y="4194"/>
                  <a:pt x="10926" y="4194"/>
                </a:cubicBezTo>
                <a:cubicBezTo>
                  <a:pt x="10931" y="4194"/>
                  <a:pt x="10934" y="4202"/>
                  <a:pt x="10934" y="4218"/>
                </a:cubicBezTo>
                <a:cubicBezTo>
                  <a:pt x="10942" y="4210"/>
                  <a:pt x="10948" y="4207"/>
                  <a:pt x="10954" y="4207"/>
                </a:cubicBezTo>
                <a:cubicBezTo>
                  <a:pt x="11009" y="4207"/>
                  <a:pt x="10918" y="4622"/>
                  <a:pt x="10751" y="4789"/>
                </a:cubicBezTo>
                <a:cubicBezTo>
                  <a:pt x="10660" y="4880"/>
                  <a:pt x="10455" y="4880"/>
                  <a:pt x="10363" y="4971"/>
                </a:cubicBezTo>
                <a:cubicBezTo>
                  <a:pt x="10195" y="5077"/>
                  <a:pt x="10006" y="5163"/>
                  <a:pt x="9834" y="5392"/>
                </a:cubicBezTo>
                <a:lnTo>
                  <a:pt x="9834" y="5392"/>
                </a:lnTo>
                <a:cubicBezTo>
                  <a:pt x="9847" y="5352"/>
                  <a:pt x="9818" y="5334"/>
                  <a:pt x="9884" y="5268"/>
                </a:cubicBezTo>
                <a:lnTo>
                  <a:pt x="9884" y="5268"/>
                </a:lnTo>
                <a:cubicBezTo>
                  <a:pt x="9701" y="5451"/>
                  <a:pt x="9610" y="5656"/>
                  <a:pt x="9313" y="5839"/>
                </a:cubicBezTo>
                <a:cubicBezTo>
                  <a:pt x="9274" y="5917"/>
                  <a:pt x="9219" y="5961"/>
                  <a:pt x="9168" y="6003"/>
                </a:cubicBezTo>
                <a:lnTo>
                  <a:pt x="9168" y="6003"/>
                </a:lnTo>
                <a:cubicBezTo>
                  <a:pt x="9189" y="5979"/>
                  <a:pt x="9207" y="5955"/>
                  <a:pt x="9222" y="5930"/>
                </a:cubicBezTo>
                <a:cubicBezTo>
                  <a:pt x="9083" y="5930"/>
                  <a:pt x="8877" y="6210"/>
                  <a:pt x="8787" y="6210"/>
                </a:cubicBezTo>
                <a:cubicBezTo>
                  <a:pt x="8759" y="6210"/>
                  <a:pt x="8743" y="6183"/>
                  <a:pt x="8743" y="6113"/>
                </a:cubicBezTo>
                <a:cubicBezTo>
                  <a:pt x="8651" y="6501"/>
                  <a:pt x="8263" y="6501"/>
                  <a:pt x="7990" y="6889"/>
                </a:cubicBezTo>
                <a:lnTo>
                  <a:pt x="7990" y="6797"/>
                </a:lnTo>
                <a:cubicBezTo>
                  <a:pt x="7898" y="6797"/>
                  <a:pt x="7807" y="6889"/>
                  <a:pt x="7693" y="6980"/>
                </a:cubicBezTo>
                <a:cubicBezTo>
                  <a:pt x="7693" y="6889"/>
                  <a:pt x="7806" y="6798"/>
                  <a:pt x="7807" y="6797"/>
                </a:cubicBezTo>
                <a:lnTo>
                  <a:pt x="7807" y="6797"/>
                </a:lnTo>
                <a:cubicBezTo>
                  <a:pt x="7693" y="6889"/>
                  <a:pt x="7510" y="6980"/>
                  <a:pt x="7328" y="6980"/>
                </a:cubicBezTo>
                <a:cubicBezTo>
                  <a:pt x="7236" y="7071"/>
                  <a:pt x="7031" y="7071"/>
                  <a:pt x="6940" y="7163"/>
                </a:cubicBezTo>
                <a:cubicBezTo>
                  <a:pt x="7130" y="7071"/>
                  <a:pt x="7213" y="7041"/>
                  <a:pt x="7252" y="7041"/>
                </a:cubicBezTo>
                <a:cubicBezTo>
                  <a:pt x="7328" y="7041"/>
                  <a:pt x="7221" y="7163"/>
                  <a:pt x="7419" y="7163"/>
                </a:cubicBezTo>
                <a:cubicBezTo>
                  <a:pt x="7031" y="7368"/>
                  <a:pt x="6848" y="7368"/>
                  <a:pt x="6757" y="7368"/>
                </a:cubicBezTo>
                <a:cubicBezTo>
                  <a:pt x="6552" y="7368"/>
                  <a:pt x="6369" y="7368"/>
                  <a:pt x="5981" y="7459"/>
                </a:cubicBezTo>
                <a:cubicBezTo>
                  <a:pt x="6186" y="7459"/>
                  <a:pt x="6369" y="7459"/>
                  <a:pt x="6278" y="7551"/>
                </a:cubicBezTo>
                <a:cubicBezTo>
                  <a:pt x="6156" y="7551"/>
                  <a:pt x="5983" y="7591"/>
                  <a:pt x="5855" y="7591"/>
                </a:cubicBezTo>
                <a:cubicBezTo>
                  <a:pt x="5791" y="7591"/>
                  <a:pt x="5737" y="7581"/>
                  <a:pt x="5707" y="7551"/>
                </a:cubicBezTo>
                <a:lnTo>
                  <a:pt x="5707" y="7551"/>
                </a:lnTo>
                <a:cubicBezTo>
                  <a:pt x="5045" y="7733"/>
                  <a:pt x="5798" y="7642"/>
                  <a:pt x="5616" y="7733"/>
                </a:cubicBezTo>
                <a:cubicBezTo>
                  <a:pt x="5319" y="7733"/>
                  <a:pt x="5319" y="7939"/>
                  <a:pt x="5045" y="8030"/>
                </a:cubicBezTo>
                <a:lnTo>
                  <a:pt x="4954" y="7939"/>
                </a:lnTo>
                <a:cubicBezTo>
                  <a:pt x="4269" y="8030"/>
                  <a:pt x="4840" y="8213"/>
                  <a:pt x="4178" y="8213"/>
                </a:cubicBezTo>
                <a:lnTo>
                  <a:pt x="4383" y="8030"/>
                </a:lnTo>
                <a:lnTo>
                  <a:pt x="4086" y="8121"/>
                </a:lnTo>
                <a:lnTo>
                  <a:pt x="4086" y="8030"/>
                </a:lnTo>
                <a:cubicBezTo>
                  <a:pt x="3813" y="8121"/>
                  <a:pt x="3607" y="8121"/>
                  <a:pt x="3242" y="8121"/>
                </a:cubicBezTo>
                <a:cubicBezTo>
                  <a:pt x="3333" y="8121"/>
                  <a:pt x="3242" y="8304"/>
                  <a:pt x="2945" y="8304"/>
                </a:cubicBezTo>
                <a:cubicBezTo>
                  <a:pt x="2671" y="8213"/>
                  <a:pt x="3036" y="8213"/>
                  <a:pt x="2557" y="8213"/>
                </a:cubicBezTo>
                <a:cubicBezTo>
                  <a:pt x="2671" y="8121"/>
                  <a:pt x="2763" y="8121"/>
                  <a:pt x="2945" y="8121"/>
                </a:cubicBezTo>
                <a:lnTo>
                  <a:pt x="3128" y="8030"/>
                </a:lnTo>
                <a:lnTo>
                  <a:pt x="2466" y="8030"/>
                </a:lnTo>
                <a:lnTo>
                  <a:pt x="2557" y="8121"/>
                </a:lnTo>
                <a:cubicBezTo>
                  <a:pt x="2466" y="8121"/>
                  <a:pt x="2375" y="8121"/>
                  <a:pt x="2192" y="8213"/>
                </a:cubicBezTo>
                <a:cubicBezTo>
                  <a:pt x="2192" y="8121"/>
                  <a:pt x="2283" y="8121"/>
                  <a:pt x="2283" y="8121"/>
                </a:cubicBezTo>
                <a:lnTo>
                  <a:pt x="2101" y="8121"/>
                </a:lnTo>
                <a:cubicBezTo>
                  <a:pt x="2192" y="8121"/>
                  <a:pt x="2283" y="8030"/>
                  <a:pt x="2375" y="8030"/>
                </a:cubicBezTo>
                <a:lnTo>
                  <a:pt x="2192" y="8030"/>
                </a:lnTo>
                <a:cubicBezTo>
                  <a:pt x="2283" y="7939"/>
                  <a:pt x="2283" y="7939"/>
                  <a:pt x="2375" y="7939"/>
                </a:cubicBezTo>
                <a:lnTo>
                  <a:pt x="2375" y="7825"/>
                </a:lnTo>
                <a:cubicBezTo>
                  <a:pt x="2283" y="7825"/>
                  <a:pt x="2375" y="7733"/>
                  <a:pt x="2466" y="7642"/>
                </a:cubicBezTo>
                <a:lnTo>
                  <a:pt x="2466" y="7551"/>
                </a:lnTo>
                <a:cubicBezTo>
                  <a:pt x="2854" y="7254"/>
                  <a:pt x="3128" y="7071"/>
                  <a:pt x="3516" y="6592"/>
                </a:cubicBezTo>
                <a:lnTo>
                  <a:pt x="3813" y="6501"/>
                </a:lnTo>
                <a:cubicBezTo>
                  <a:pt x="3891" y="6422"/>
                  <a:pt x="3893" y="6404"/>
                  <a:pt x="3867" y="6404"/>
                </a:cubicBezTo>
                <a:cubicBezTo>
                  <a:pt x="3843" y="6404"/>
                  <a:pt x="3796" y="6419"/>
                  <a:pt x="3763" y="6419"/>
                </a:cubicBezTo>
                <a:cubicBezTo>
                  <a:pt x="3704" y="6419"/>
                  <a:pt x="3686" y="6372"/>
                  <a:pt x="3904" y="6113"/>
                </a:cubicBezTo>
                <a:cubicBezTo>
                  <a:pt x="4033" y="6015"/>
                  <a:pt x="4094" y="5987"/>
                  <a:pt x="4127" y="5987"/>
                </a:cubicBezTo>
                <a:cubicBezTo>
                  <a:pt x="4171" y="5987"/>
                  <a:pt x="4162" y="6041"/>
                  <a:pt x="4207" y="6041"/>
                </a:cubicBezTo>
                <a:cubicBezTo>
                  <a:pt x="4221" y="6041"/>
                  <a:pt x="4241" y="6035"/>
                  <a:pt x="4269" y="6021"/>
                </a:cubicBezTo>
                <a:cubicBezTo>
                  <a:pt x="4383" y="5839"/>
                  <a:pt x="4657" y="5451"/>
                  <a:pt x="5136" y="5359"/>
                </a:cubicBezTo>
                <a:lnTo>
                  <a:pt x="5136" y="5359"/>
                </a:lnTo>
                <a:cubicBezTo>
                  <a:pt x="5045" y="5451"/>
                  <a:pt x="4954" y="5451"/>
                  <a:pt x="4748" y="5542"/>
                </a:cubicBezTo>
                <a:cubicBezTo>
                  <a:pt x="4954" y="5542"/>
                  <a:pt x="5045" y="5451"/>
                  <a:pt x="5136" y="5451"/>
                </a:cubicBezTo>
                <a:cubicBezTo>
                  <a:pt x="4892" y="5695"/>
                  <a:pt x="4663" y="5862"/>
                  <a:pt x="4807" y="5862"/>
                </a:cubicBezTo>
                <a:cubicBezTo>
                  <a:pt x="4838" y="5862"/>
                  <a:pt x="4886" y="5855"/>
                  <a:pt x="4954" y="5839"/>
                </a:cubicBezTo>
                <a:cubicBezTo>
                  <a:pt x="4748" y="5542"/>
                  <a:pt x="5981" y="5086"/>
                  <a:pt x="5890" y="4789"/>
                </a:cubicBezTo>
                <a:lnTo>
                  <a:pt x="6095" y="4697"/>
                </a:lnTo>
                <a:lnTo>
                  <a:pt x="6095" y="4697"/>
                </a:lnTo>
                <a:cubicBezTo>
                  <a:pt x="6095" y="4729"/>
                  <a:pt x="6095" y="4749"/>
                  <a:pt x="6091" y="4763"/>
                </a:cubicBezTo>
                <a:lnTo>
                  <a:pt x="6091" y="4763"/>
                </a:lnTo>
                <a:cubicBezTo>
                  <a:pt x="6418" y="4665"/>
                  <a:pt x="6228" y="4489"/>
                  <a:pt x="6666" y="4218"/>
                </a:cubicBezTo>
                <a:cubicBezTo>
                  <a:pt x="6757" y="4172"/>
                  <a:pt x="6848" y="4150"/>
                  <a:pt x="6905" y="4150"/>
                </a:cubicBezTo>
                <a:cubicBezTo>
                  <a:pt x="6962" y="4150"/>
                  <a:pt x="6985" y="4172"/>
                  <a:pt x="6940" y="4218"/>
                </a:cubicBezTo>
                <a:lnTo>
                  <a:pt x="7328" y="3944"/>
                </a:lnTo>
                <a:cubicBezTo>
                  <a:pt x="7419" y="3944"/>
                  <a:pt x="7419" y="3944"/>
                  <a:pt x="7328" y="4036"/>
                </a:cubicBezTo>
                <a:cubicBezTo>
                  <a:pt x="7510" y="3944"/>
                  <a:pt x="7693" y="3739"/>
                  <a:pt x="7898" y="3648"/>
                </a:cubicBezTo>
                <a:lnTo>
                  <a:pt x="7898" y="3739"/>
                </a:lnTo>
                <a:cubicBezTo>
                  <a:pt x="7990" y="3648"/>
                  <a:pt x="8081" y="3465"/>
                  <a:pt x="8172" y="3374"/>
                </a:cubicBezTo>
                <a:cubicBezTo>
                  <a:pt x="8303" y="3374"/>
                  <a:pt x="8267" y="3410"/>
                  <a:pt x="8224" y="3437"/>
                </a:cubicBezTo>
                <a:lnTo>
                  <a:pt x="8224" y="3437"/>
                </a:lnTo>
                <a:lnTo>
                  <a:pt x="8560" y="3259"/>
                </a:lnTo>
                <a:cubicBezTo>
                  <a:pt x="8651" y="3259"/>
                  <a:pt x="8469" y="3465"/>
                  <a:pt x="8172" y="3556"/>
                </a:cubicBezTo>
                <a:cubicBezTo>
                  <a:pt x="8237" y="3569"/>
                  <a:pt x="8290" y="3574"/>
                  <a:pt x="8335" y="3574"/>
                </a:cubicBezTo>
                <a:cubicBezTo>
                  <a:pt x="8572" y="3574"/>
                  <a:pt x="8578" y="3415"/>
                  <a:pt x="8951" y="3259"/>
                </a:cubicBezTo>
                <a:lnTo>
                  <a:pt x="8951" y="3259"/>
                </a:lnTo>
                <a:cubicBezTo>
                  <a:pt x="8950" y="3259"/>
                  <a:pt x="8949" y="3259"/>
                  <a:pt x="8948" y="3259"/>
                </a:cubicBezTo>
                <a:cubicBezTo>
                  <a:pt x="9040" y="3077"/>
                  <a:pt x="9131" y="3077"/>
                  <a:pt x="9313" y="3077"/>
                </a:cubicBezTo>
                <a:cubicBezTo>
                  <a:pt x="9405" y="3077"/>
                  <a:pt x="9610" y="2986"/>
                  <a:pt x="9793" y="2894"/>
                </a:cubicBezTo>
                <a:cubicBezTo>
                  <a:pt x="9793" y="2921"/>
                  <a:pt x="9808" y="2932"/>
                  <a:pt x="9838" y="2932"/>
                </a:cubicBezTo>
                <a:cubicBezTo>
                  <a:pt x="9910" y="2932"/>
                  <a:pt x="10062" y="2868"/>
                  <a:pt x="10272" y="2803"/>
                </a:cubicBezTo>
                <a:lnTo>
                  <a:pt x="10272" y="2894"/>
                </a:lnTo>
                <a:cubicBezTo>
                  <a:pt x="10546" y="2803"/>
                  <a:pt x="10455" y="2803"/>
                  <a:pt x="10660" y="2598"/>
                </a:cubicBezTo>
                <a:cubicBezTo>
                  <a:pt x="10934" y="2598"/>
                  <a:pt x="11025" y="2598"/>
                  <a:pt x="11117" y="2689"/>
                </a:cubicBezTo>
                <a:cubicBezTo>
                  <a:pt x="11322" y="2689"/>
                  <a:pt x="11231" y="2689"/>
                  <a:pt x="11117" y="2598"/>
                </a:cubicBezTo>
                <a:cubicBezTo>
                  <a:pt x="11117" y="2598"/>
                  <a:pt x="11025" y="2506"/>
                  <a:pt x="11231" y="2506"/>
                </a:cubicBezTo>
                <a:close/>
                <a:moveTo>
                  <a:pt x="9801" y="8775"/>
                </a:moveTo>
                <a:cubicBezTo>
                  <a:pt x="9798" y="8778"/>
                  <a:pt x="9795" y="8780"/>
                  <a:pt x="9793" y="8783"/>
                </a:cubicBezTo>
                <a:cubicBezTo>
                  <a:pt x="9796" y="8781"/>
                  <a:pt x="9798" y="8778"/>
                  <a:pt x="9801" y="8775"/>
                </a:cubicBezTo>
                <a:close/>
                <a:moveTo>
                  <a:pt x="9263" y="1"/>
                </a:moveTo>
                <a:cubicBezTo>
                  <a:pt x="9103" y="1"/>
                  <a:pt x="8933" y="11"/>
                  <a:pt x="8743" y="41"/>
                </a:cubicBezTo>
                <a:cubicBezTo>
                  <a:pt x="8263" y="132"/>
                  <a:pt x="7898" y="132"/>
                  <a:pt x="7419" y="315"/>
                </a:cubicBezTo>
                <a:cubicBezTo>
                  <a:pt x="7419" y="315"/>
                  <a:pt x="7510" y="315"/>
                  <a:pt x="7328" y="406"/>
                </a:cubicBezTo>
                <a:lnTo>
                  <a:pt x="6848" y="406"/>
                </a:lnTo>
                <a:cubicBezTo>
                  <a:pt x="6666" y="520"/>
                  <a:pt x="6757" y="703"/>
                  <a:pt x="6369" y="703"/>
                </a:cubicBezTo>
                <a:cubicBezTo>
                  <a:pt x="6369" y="703"/>
                  <a:pt x="6460" y="703"/>
                  <a:pt x="6369" y="794"/>
                </a:cubicBezTo>
                <a:cubicBezTo>
                  <a:pt x="5410" y="977"/>
                  <a:pt x="4566" y="1456"/>
                  <a:pt x="3698" y="1936"/>
                </a:cubicBezTo>
                <a:cubicBezTo>
                  <a:pt x="2854" y="2415"/>
                  <a:pt x="2101" y="2986"/>
                  <a:pt x="1233" y="3465"/>
                </a:cubicBezTo>
                <a:cubicBezTo>
                  <a:pt x="1320" y="3438"/>
                  <a:pt x="1364" y="3427"/>
                  <a:pt x="1380" y="3427"/>
                </a:cubicBezTo>
                <a:cubicBezTo>
                  <a:pt x="1419" y="3427"/>
                  <a:pt x="1298" y="3492"/>
                  <a:pt x="1233" y="3556"/>
                </a:cubicBezTo>
                <a:cubicBezTo>
                  <a:pt x="1325" y="3556"/>
                  <a:pt x="1233" y="3648"/>
                  <a:pt x="1325" y="3648"/>
                </a:cubicBezTo>
                <a:cubicBezTo>
                  <a:pt x="1051" y="3830"/>
                  <a:pt x="845" y="3944"/>
                  <a:pt x="663" y="4127"/>
                </a:cubicBezTo>
                <a:cubicBezTo>
                  <a:pt x="663" y="4309"/>
                  <a:pt x="1" y="4697"/>
                  <a:pt x="92" y="4880"/>
                </a:cubicBezTo>
                <a:lnTo>
                  <a:pt x="183" y="4697"/>
                </a:lnTo>
                <a:lnTo>
                  <a:pt x="183" y="4697"/>
                </a:lnTo>
                <a:cubicBezTo>
                  <a:pt x="155" y="4816"/>
                  <a:pt x="198" y="4854"/>
                  <a:pt x="277" y="4854"/>
                </a:cubicBezTo>
                <a:cubicBezTo>
                  <a:pt x="411" y="4854"/>
                  <a:pt x="648" y="4746"/>
                  <a:pt x="819" y="4746"/>
                </a:cubicBezTo>
                <a:cubicBezTo>
                  <a:pt x="875" y="4746"/>
                  <a:pt x="924" y="4757"/>
                  <a:pt x="959" y="4789"/>
                </a:cubicBezTo>
                <a:cubicBezTo>
                  <a:pt x="1047" y="4415"/>
                  <a:pt x="1749" y="4317"/>
                  <a:pt x="2066" y="3801"/>
                </a:cubicBezTo>
                <a:lnTo>
                  <a:pt x="2066" y="3801"/>
                </a:lnTo>
                <a:cubicBezTo>
                  <a:pt x="2063" y="3817"/>
                  <a:pt x="2071" y="3830"/>
                  <a:pt x="2101" y="3830"/>
                </a:cubicBezTo>
                <a:cubicBezTo>
                  <a:pt x="2192" y="3648"/>
                  <a:pt x="2283" y="3556"/>
                  <a:pt x="2557" y="3374"/>
                </a:cubicBezTo>
                <a:lnTo>
                  <a:pt x="2557" y="3465"/>
                </a:lnTo>
                <a:cubicBezTo>
                  <a:pt x="3333" y="2894"/>
                  <a:pt x="3698" y="2689"/>
                  <a:pt x="4657" y="2232"/>
                </a:cubicBezTo>
                <a:lnTo>
                  <a:pt x="4566" y="2232"/>
                </a:lnTo>
                <a:cubicBezTo>
                  <a:pt x="4748" y="2118"/>
                  <a:pt x="4840" y="2118"/>
                  <a:pt x="4954" y="2118"/>
                </a:cubicBezTo>
                <a:cubicBezTo>
                  <a:pt x="4991" y="2062"/>
                  <a:pt x="4989" y="2041"/>
                  <a:pt x="4964" y="2041"/>
                </a:cubicBezTo>
                <a:cubicBezTo>
                  <a:pt x="4894" y="2041"/>
                  <a:pt x="4639" y="2206"/>
                  <a:pt x="4560" y="2206"/>
                </a:cubicBezTo>
                <a:cubicBezTo>
                  <a:pt x="4531" y="2206"/>
                  <a:pt x="4526" y="2183"/>
                  <a:pt x="4566" y="2118"/>
                </a:cubicBezTo>
                <a:cubicBezTo>
                  <a:pt x="4748" y="2118"/>
                  <a:pt x="5045" y="1936"/>
                  <a:pt x="5410" y="1844"/>
                </a:cubicBezTo>
                <a:cubicBezTo>
                  <a:pt x="5798" y="1662"/>
                  <a:pt x="6186" y="1548"/>
                  <a:pt x="6278" y="1548"/>
                </a:cubicBezTo>
                <a:cubicBezTo>
                  <a:pt x="6666" y="1456"/>
                  <a:pt x="6186" y="1548"/>
                  <a:pt x="6460" y="1365"/>
                </a:cubicBezTo>
                <a:lnTo>
                  <a:pt x="6460" y="1365"/>
                </a:lnTo>
                <a:lnTo>
                  <a:pt x="6552" y="1456"/>
                </a:lnTo>
                <a:lnTo>
                  <a:pt x="6666" y="1365"/>
                </a:lnTo>
                <a:cubicBezTo>
                  <a:pt x="6757" y="1319"/>
                  <a:pt x="6848" y="1297"/>
                  <a:pt x="6917" y="1297"/>
                </a:cubicBezTo>
                <a:cubicBezTo>
                  <a:pt x="6985" y="1297"/>
                  <a:pt x="7031" y="1319"/>
                  <a:pt x="7031" y="1365"/>
                </a:cubicBezTo>
                <a:cubicBezTo>
                  <a:pt x="6940" y="1365"/>
                  <a:pt x="6848" y="1456"/>
                  <a:pt x="6848" y="1456"/>
                </a:cubicBezTo>
                <a:cubicBezTo>
                  <a:pt x="7016" y="1400"/>
                  <a:pt x="7261" y="1310"/>
                  <a:pt x="7447" y="1249"/>
                </a:cubicBezTo>
                <a:lnTo>
                  <a:pt x="7447" y="1249"/>
                </a:lnTo>
                <a:cubicBezTo>
                  <a:pt x="7437" y="1256"/>
                  <a:pt x="7428" y="1264"/>
                  <a:pt x="7419" y="1274"/>
                </a:cubicBezTo>
                <a:cubicBezTo>
                  <a:pt x="7466" y="1252"/>
                  <a:pt x="7515" y="1231"/>
                  <a:pt x="7566" y="1211"/>
                </a:cubicBezTo>
                <a:lnTo>
                  <a:pt x="7566" y="1211"/>
                </a:lnTo>
                <a:cubicBezTo>
                  <a:pt x="7626" y="1193"/>
                  <a:pt x="7671" y="1182"/>
                  <a:pt x="7693" y="1182"/>
                </a:cubicBezTo>
                <a:cubicBezTo>
                  <a:pt x="7675" y="1182"/>
                  <a:pt x="7658" y="1182"/>
                  <a:pt x="7640" y="1183"/>
                </a:cubicBezTo>
                <a:lnTo>
                  <a:pt x="7640" y="1183"/>
                </a:lnTo>
                <a:cubicBezTo>
                  <a:pt x="8005" y="1051"/>
                  <a:pt x="8458" y="961"/>
                  <a:pt x="8834" y="886"/>
                </a:cubicBezTo>
                <a:cubicBezTo>
                  <a:pt x="9074" y="840"/>
                  <a:pt x="9313" y="817"/>
                  <a:pt x="9542" y="817"/>
                </a:cubicBezTo>
                <a:cubicBezTo>
                  <a:pt x="9770" y="817"/>
                  <a:pt x="9987" y="840"/>
                  <a:pt x="10181" y="886"/>
                </a:cubicBezTo>
                <a:lnTo>
                  <a:pt x="10181" y="794"/>
                </a:lnTo>
                <a:cubicBezTo>
                  <a:pt x="10363" y="794"/>
                  <a:pt x="10455" y="886"/>
                  <a:pt x="10546" y="886"/>
                </a:cubicBezTo>
                <a:cubicBezTo>
                  <a:pt x="10546" y="977"/>
                  <a:pt x="10660" y="977"/>
                  <a:pt x="10751" y="977"/>
                </a:cubicBezTo>
                <a:cubicBezTo>
                  <a:pt x="10751" y="1091"/>
                  <a:pt x="10843" y="1091"/>
                  <a:pt x="10843" y="1182"/>
                </a:cubicBezTo>
                <a:cubicBezTo>
                  <a:pt x="10934" y="1182"/>
                  <a:pt x="10934" y="1274"/>
                  <a:pt x="10934" y="1274"/>
                </a:cubicBezTo>
                <a:cubicBezTo>
                  <a:pt x="11025" y="1365"/>
                  <a:pt x="11025" y="1365"/>
                  <a:pt x="11117" y="1456"/>
                </a:cubicBezTo>
                <a:cubicBezTo>
                  <a:pt x="11231" y="1456"/>
                  <a:pt x="11322" y="1662"/>
                  <a:pt x="11322" y="1844"/>
                </a:cubicBezTo>
                <a:cubicBezTo>
                  <a:pt x="11254" y="1814"/>
                  <a:pt x="11188" y="1804"/>
                  <a:pt x="11123" y="1804"/>
                </a:cubicBezTo>
                <a:cubicBezTo>
                  <a:pt x="10995" y="1804"/>
                  <a:pt x="10873" y="1844"/>
                  <a:pt x="10751" y="1844"/>
                </a:cubicBezTo>
                <a:lnTo>
                  <a:pt x="10934" y="1844"/>
                </a:lnTo>
                <a:cubicBezTo>
                  <a:pt x="10873" y="1905"/>
                  <a:pt x="10769" y="1925"/>
                  <a:pt x="10650" y="1925"/>
                </a:cubicBezTo>
                <a:cubicBezTo>
                  <a:pt x="10412" y="1925"/>
                  <a:pt x="10112" y="1844"/>
                  <a:pt x="9975" y="1844"/>
                </a:cubicBezTo>
                <a:cubicBezTo>
                  <a:pt x="9884" y="1844"/>
                  <a:pt x="9975" y="1844"/>
                  <a:pt x="10089" y="1753"/>
                </a:cubicBezTo>
                <a:lnTo>
                  <a:pt x="10089" y="1753"/>
                </a:lnTo>
                <a:cubicBezTo>
                  <a:pt x="9405" y="1844"/>
                  <a:pt x="10089" y="1936"/>
                  <a:pt x="9610" y="2118"/>
                </a:cubicBezTo>
                <a:cubicBezTo>
                  <a:pt x="9546" y="2054"/>
                  <a:pt x="9572" y="1989"/>
                  <a:pt x="9489" y="1989"/>
                </a:cubicBezTo>
                <a:cubicBezTo>
                  <a:pt x="9454" y="1989"/>
                  <a:pt x="9400" y="2000"/>
                  <a:pt x="9313" y="2027"/>
                </a:cubicBezTo>
                <a:cubicBezTo>
                  <a:pt x="9131" y="2027"/>
                  <a:pt x="8469" y="2598"/>
                  <a:pt x="7990" y="2598"/>
                </a:cubicBezTo>
                <a:cubicBezTo>
                  <a:pt x="8081" y="2598"/>
                  <a:pt x="8172" y="2598"/>
                  <a:pt x="7990" y="2803"/>
                </a:cubicBezTo>
                <a:cubicBezTo>
                  <a:pt x="7693" y="2986"/>
                  <a:pt x="7031" y="2986"/>
                  <a:pt x="6848" y="3259"/>
                </a:cubicBezTo>
                <a:lnTo>
                  <a:pt x="6757" y="3259"/>
                </a:lnTo>
                <a:cubicBezTo>
                  <a:pt x="6552" y="3465"/>
                  <a:pt x="5981" y="3739"/>
                  <a:pt x="5890" y="3944"/>
                </a:cubicBezTo>
                <a:cubicBezTo>
                  <a:pt x="5862" y="3927"/>
                  <a:pt x="5832" y="3919"/>
                  <a:pt x="5800" y="3919"/>
                </a:cubicBezTo>
                <a:cubicBezTo>
                  <a:pt x="5618" y="3919"/>
                  <a:pt x="5369" y="4168"/>
                  <a:pt x="5136" y="4401"/>
                </a:cubicBezTo>
                <a:cubicBezTo>
                  <a:pt x="4838" y="4559"/>
                  <a:pt x="4661" y="4757"/>
                  <a:pt x="4554" y="4757"/>
                </a:cubicBezTo>
                <a:cubicBezTo>
                  <a:pt x="4521" y="4757"/>
                  <a:pt x="4496" y="4740"/>
                  <a:pt x="4474" y="4697"/>
                </a:cubicBezTo>
                <a:cubicBezTo>
                  <a:pt x="4178" y="4880"/>
                  <a:pt x="3995" y="5086"/>
                  <a:pt x="3813" y="5268"/>
                </a:cubicBezTo>
                <a:lnTo>
                  <a:pt x="3813" y="5177"/>
                </a:lnTo>
                <a:cubicBezTo>
                  <a:pt x="3333" y="5542"/>
                  <a:pt x="3242" y="5747"/>
                  <a:pt x="3128" y="5930"/>
                </a:cubicBezTo>
                <a:cubicBezTo>
                  <a:pt x="3036" y="5930"/>
                  <a:pt x="3036" y="5839"/>
                  <a:pt x="3036" y="5839"/>
                </a:cubicBezTo>
                <a:cubicBezTo>
                  <a:pt x="2763" y="6113"/>
                  <a:pt x="2557" y="6227"/>
                  <a:pt x="2466" y="6409"/>
                </a:cubicBezTo>
                <a:cubicBezTo>
                  <a:pt x="2283" y="6501"/>
                  <a:pt x="2192" y="6683"/>
                  <a:pt x="1987" y="6980"/>
                </a:cubicBezTo>
                <a:lnTo>
                  <a:pt x="1895" y="6980"/>
                </a:lnTo>
                <a:cubicBezTo>
                  <a:pt x="1895" y="6980"/>
                  <a:pt x="1804" y="6980"/>
                  <a:pt x="1713" y="7163"/>
                </a:cubicBezTo>
                <a:cubicBezTo>
                  <a:pt x="1621" y="7254"/>
                  <a:pt x="1416" y="7368"/>
                  <a:pt x="1233" y="7551"/>
                </a:cubicBezTo>
                <a:cubicBezTo>
                  <a:pt x="959" y="7939"/>
                  <a:pt x="480" y="8395"/>
                  <a:pt x="183" y="8783"/>
                </a:cubicBezTo>
                <a:lnTo>
                  <a:pt x="275" y="8783"/>
                </a:lnTo>
                <a:cubicBezTo>
                  <a:pt x="571" y="8783"/>
                  <a:pt x="959" y="8874"/>
                  <a:pt x="1233" y="8874"/>
                </a:cubicBezTo>
                <a:cubicBezTo>
                  <a:pt x="1621" y="8966"/>
                  <a:pt x="1987" y="8966"/>
                  <a:pt x="2283" y="9080"/>
                </a:cubicBezTo>
                <a:lnTo>
                  <a:pt x="3036" y="9080"/>
                </a:lnTo>
                <a:cubicBezTo>
                  <a:pt x="3128" y="9080"/>
                  <a:pt x="3333" y="8966"/>
                  <a:pt x="3424" y="8874"/>
                </a:cubicBezTo>
                <a:cubicBezTo>
                  <a:pt x="3607" y="8874"/>
                  <a:pt x="3813" y="8783"/>
                  <a:pt x="3995" y="8783"/>
                </a:cubicBezTo>
                <a:cubicBezTo>
                  <a:pt x="3242" y="8783"/>
                  <a:pt x="4086" y="8601"/>
                  <a:pt x="3698" y="8601"/>
                </a:cubicBezTo>
                <a:cubicBezTo>
                  <a:pt x="3785" y="8574"/>
                  <a:pt x="3888" y="8563"/>
                  <a:pt x="3982" y="8563"/>
                </a:cubicBezTo>
                <a:cubicBezTo>
                  <a:pt x="4209" y="8563"/>
                  <a:pt x="4388" y="8627"/>
                  <a:pt x="4178" y="8692"/>
                </a:cubicBezTo>
                <a:lnTo>
                  <a:pt x="4086" y="8692"/>
                </a:lnTo>
                <a:cubicBezTo>
                  <a:pt x="4056" y="8722"/>
                  <a:pt x="4066" y="8732"/>
                  <a:pt x="4101" y="8732"/>
                </a:cubicBezTo>
                <a:cubicBezTo>
                  <a:pt x="4170" y="8732"/>
                  <a:pt x="4338" y="8692"/>
                  <a:pt x="4474" y="8692"/>
                </a:cubicBezTo>
                <a:cubicBezTo>
                  <a:pt x="4657" y="8692"/>
                  <a:pt x="4850" y="8651"/>
                  <a:pt x="4958" y="8651"/>
                </a:cubicBezTo>
                <a:cubicBezTo>
                  <a:pt x="5012" y="8651"/>
                  <a:pt x="5045" y="8661"/>
                  <a:pt x="5045" y="8692"/>
                </a:cubicBezTo>
                <a:cubicBezTo>
                  <a:pt x="5319" y="8601"/>
                  <a:pt x="5707" y="8509"/>
                  <a:pt x="6095" y="8395"/>
                </a:cubicBezTo>
                <a:cubicBezTo>
                  <a:pt x="6369" y="8304"/>
                  <a:pt x="6757" y="8213"/>
                  <a:pt x="7122" y="8121"/>
                </a:cubicBezTo>
                <a:cubicBezTo>
                  <a:pt x="7807" y="7825"/>
                  <a:pt x="8378" y="7551"/>
                  <a:pt x="9040" y="7163"/>
                </a:cubicBezTo>
                <a:lnTo>
                  <a:pt x="8743" y="7071"/>
                </a:lnTo>
                <a:lnTo>
                  <a:pt x="9222" y="6889"/>
                </a:lnTo>
                <a:cubicBezTo>
                  <a:pt x="9260" y="6851"/>
                  <a:pt x="9298" y="6829"/>
                  <a:pt x="9310" y="6829"/>
                </a:cubicBezTo>
                <a:cubicBezTo>
                  <a:pt x="9326" y="6829"/>
                  <a:pt x="9291" y="6873"/>
                  <a:pt x="9131" y="6980"/>
                </a:cubicBezTo>
                <a:cubicBezTo>
                  <a:pt x="9313" y="6980"/>
                  <a:pt x="9519" y="6592"/>
                  <a:pt x="9519" y="6592"/>
                </a:cubicBezTo>
                <a:cubicBezTo>
                  <a:pt x="9644" y="6512"/>
                  <a:pt x="9709" y="6481"/>
                  <a:pt x="9736" y="6481"/>
                </a:cubicBezTo>
                <a:cubicBezTo>
                  <a:pt x="9770" y="6481"/>
                  <a:pt x="9743" y="6531"/>
                  <a:pt x="9701" y="6592"/>
                </a:cubicBezTo>
                <a:cubicBezTo>
                  <a:pt x="9884" y="6409"/>
                  <a:pt x="9884" y="6318"/>
                  <a:pt x="10181" y="6021"/>
                </a:cubicBezTo>
                <a:cubicBezTo>
                  <a:pt x="10242" y="5991"/>
                  <a:pt x="10282" y="5981"/>
                  <a:pt x="10309" y="5981"/>
                </a:cubicBezTo>
                <a:cubicBezTo>
                  <a:pt x="10363" y="5981"/>
                  <a:pt x="10363" y="6021"/>
                  <a:pt x="10363" y="6021"/>
                </a:cubicBezTo>
                <a:cubicBezTo>
                  <a:pt x="10363" y="6021"/>
                  <a:pt x="10402" y="5982"/>
                  <a:pt x="10455" y="5930"/>
                </a:cubicBezTo>
                <a:lnTo>
                  <a:pt x="10363" y="5930"/>
                </a:lnTo>
                <a:cubicBezTo>
                  <a:pt x="10409" y="5884"/>
                  <a:pt x="10432" y="5862"/>
                  <a:pt x="10443" y="5862"/>
                </a:cubicBezTo>
                <a:cubicBezTo>
                  <a:pt x="10455" y="5862"/>
                  <a:pt x="10455" y="5884"/>
                  <a:pt x="10455" y="5930"/>
                </a:cubicBezTo>
                <a:cubicBezTo>
                  <a:pt x="10483" y="5902"/>
                  <a:pt x="10514" y="5870"/>
                  <a:pt x="10546" y="5839"/>
                </a:cubicBezTo>
                <a:cubicBezTo>
                  <a:pt x="10660" y="5747"/>
                  <a:pt x="10843" y="5542"/>
                  <a:pt x="10934" y="5451"/>
                </a:cubicBezTo>
                <a:cubicBezTo>
                  <a:pt x="10843" y="5451"/>
                  <a:pt x="10751" y="5451"/>
                  <a:pt x="10660" y="5542"/>
                </a:cubicBezTo>
                <a:cubicBezTo>
                  <a:pt x="10792" y="5345"/>
                  <a:pt x="10923" y="5195"/>
                  <a:pt x="10884" y="5195"/>
                </a:cubicBezTo>
                <a:cubicBezTo>
                  <a:pt x="10875" y="5195"/>
                  <a:pt x="10858" y="5202"/>
                  <a:pt x="10830" y="5218"/>
                </a:cubicBezTo>
                <a:lnTo>
                  <a:pt x="10830" y="5218"/>
                </a:lnTo>
                <a:cubicBezTo>
                  <a:pt x="11047" y="5060"/>
                  <a:pt x="11436" y="4639"/>
                  <a:pt x="11596" y="4218"/>
                </a:cubicBezTo>
                <a:cubicBezTo>
                  <a:pt x="11893" y="3648"/>
                  <a:pt x="11984" y="3077"/>
                  <a:pt x="11984" y="2986"/>
                </a:cubicBezTo>
                <a:lnTo>
                  <a:pt x="11984" y="2803"/>
                </a:lnTo>
                <a:lnTo>
                  <a:pt x="11984" y="2689"/>
                </a:lnTo>
                <a:lnTo>
                  <a:pt x="12075" y="2689"/>
                </a:lnTo>
                <a:cubicBezTo>
                  <a:pt x="12075" y="2803"/>
                  <a:pt x="12075" y="2803"/>
                  <a:pt x="11984" y="2803"/>
                </a:cubicBezTo>
                <a:lnTo>
                  <a:pt x="12075" y="2894"/>
                </a:lnTo>
                <a:cubicBezTo>
                  <a:pt x="12075" y="2986"/>
                  <a:pt x="12167" y="2986"/>
                  <a:pt x="12167" y="2986"/>
                </a:cubicBezTo>
                <a:cubicBezTo>
                  <a:pt x="12167" y="2986"/>
                  <a:pt x="12258" y="2986"/>
                  <a:pt x="12258" y="3168"/>
                </a:cubicBezTo>
                <a:cubicBezTo>
                  <a:pt x="12372" y="3168"/>
                  <a:pt x="12258" y="3374"/>
                  <a:pt x="12167" y="3556"/>
                </a:cubicBezTo>
                <a:cubicBezTo>
                  <a:pt x="12075" y="3739"/>
                  <a:pt x="11893" y="3944"/>
                  <a:pt x="11893" y="4127"/>
                </a:cubicBezTo>
                <a:cubicBezTo>
                  <a:pt x="11874" y="4145"/>
                  <a:pt x="11863" y="4152"/>
                  <a:pt x="11857" y="4152"/>
                </a:cubicBezTo>
                <a:cubicBezTo>
                  <a:pt x="11831" y="4152"/>
                  <a:pt x="11874" y="4036"/>
                  <a:pt x="11801" y="4036"/>
                </a:cubicBezTo>
                <a:cubicBezTo>
                  <a:pt x="11596" y="4606"/>
                  <a:pt x="11596" y="4606"/>
                  <a:pt x="11505" y="5086"/>
                </a:cubicBezTo>
                <a:lnTo>
                  <a:pt x="11231" y="5359"/>
                </a:lnTo>
                <a:cubicBezTo>
                  <a:pt x="11281" y="5326"/>
                  <a:pt x="11316" y="5311"/>
                  <a:pt x="11338" y="5311"/>
                </a:cubicBezTo>
                <a:cubicBezTo>
                  <a:pt x="11441" y="5311"/>
                  <a:pt x="11305" y="5613"/>
                  <a:pt x="11231" y="5930"/>
                </a:cubicBezTo>
                <a:cubicBezTo>
                  <a:pt x="11322" y="5839"/>
                  <a:pt x="11413" y="5747"/>
                  <a:pt x="11505" y="5747"/>
                </a:cubicBezTo>
                <a:cubicBezTo>
                  <a:pt x="11413" y="5930"/>
                  <a:pt x="11322" y="6113"/>
                  <a:pt x="11231" y="6227"/>
                </a:cubicBezTo>
                <a:cubicBezTo>
                  <a:pt x="11198" y="6253"/>
                  <a:pt x="11175" y="6264"/>
                  <a:pt x="11158" y="6264"/>
                </a:cubicBezTo>
                <a:cubicBezTo>
                  <a:pt x="11117" y="6264"/>
                  <a:pt x="11117" y="6194"/>
                  <a:pt x="11117" y="6113"/>
                </a:cubicBezTo>
                <a:lnTo>
                  <a:pt x="11117" y="6227"/>
                </a:lnTo>
                <a:cubicBezTo>
                  <a:pt x="11069" y="6251"/>
                  <a:pt x="11033" y="6262"/>
                  <a:pt x="11009" y="6262"/>
                </a:cubicBezTo>
                <a:cubicBezTo>
                  <a:pt x="10940" y="6262"/>
                  <a:pt x="10958" y="6173"/>
                  <a:pt x="11025" y="6021"/>
                </a:cubicBezTo>
                <a:lnTo>
                  <a:pt x="11231" y="5930"/>
                </a:lnTo>
                <a:cubicBezTo>
                  <a:pt x="11231" y="5747"/>
                  <a:pt x="11231" y="5656"/>
                  <a:pt x="11117" y="5656"/>
                </a:cubicBezTo>
                <a:lnTo>
                  <a:pt x="11025" y="5747"/>
                </a:lnTo>
                <a:lnTo>
                  <a:pt x="10934" y="5839"/>
                </a:lnTo>
                <a:lnTo>
                  <a:pt x="10751" y="5930"/>
                </a:lnTo>
                <a:lnTo>
                  <a:pt x="10843" y="5930"/>
                </a:lnTo>
                <a:cubicBezTo>
                  <a:pt x="10660" y="6113"/>
                  <a:pt x="10455" y="6318"/>
                  <a:pt x="10272" y="6501"/>
                </a:cubicBezTo>
                <a:cubicBezTo>
                  <a:pt x="10089" y="6980"/>
                  <a:pt x="9975" y="7459"/>
                  <a:pt x="9405" y="8030"/>
                </a:cubicBezTo>
                <a:cubicBezTo>
                  <a:pt x="9405" y="7825"/>
                  <a:pt x="9313" y="7939"/>
                  <a:pt x="9222" y="7825"/>
                </a:cubicBezTo>
                <a:cubicBezTo>
                  <a:pt x="9519" y="7733"/>
                  <a:pt x="9610" y="7368"/>
                  <a:pt x="9884" y="7071"/>
                </a:cubicBezTo>
                <a:lnTo>
                  <a:pt x="9884" y="7071"/>
                </a:lnTo>
                <a:cubicBezTo>
                  <a:pt x="9854" y="7102"/>
                  <a:pt x="9833" y="7112"/>
                  <a:pt x="9820" y="7112"/>
                </a:cubicBezTo>
                <a:cubicBezTo>
                  <a:pt x="9793" y="7112"/>
                  <a:pt x="9793" y="7071"/>
                  <a:pt x="9793" y="7071"/>
                </a:cubicBezTo>
                <a:cubicBezTo>
                  <a:pt x="9610" y="7254"/>
                  <a:pt x="9519" y="7459"/>
                  <a:pt x="9313" y="7642"/>
                </a:cubicBezTo>
                <a:cubicBezTo>
                  <a:pt x="9313" y="7624"/>
                  <a:pt x="9310" y="7617"/>
                  <a:pt x="9303" y="7617"/>
                </a:cubicBezTo>
                <a:cubicBezTo>
                  <a:pt x="9275" y="7617"/>
                  <a:pt x="9187" y="7751"/>
                  <a:pt x="9040" y="7825"/>
                </a:cubicBezTo>
                <a:cubicBezTo>
                  <a:pt x="9222" y="7939"/>
                  <a:pt x="8651" y="8304"/>
                  <a:pt x="8469" y="8601"/>
                </a:cubicBezTo>
                <a:cubicBezTo>
                  <a:pt x="8469" y="8509"/>
                  <a:pt x="8469" y="8395"/>
                  <a:pt x="8743" y="8213"/>
                </a:cubicBezTo>
                <a:lnTo>
                  <a:pt x="8743" y="8213"/>
                </a:lnTo>
                <a:cubicBezTo>
                  <a:pt x="8263" y="8304"/>
                  <a:pt x="8469" y="8692"/>
                  <a:pt x="8081" y="8874"/>
                </a:cubicBezTo>
                <a:cubicBezTo>
                  <a:pt x="8172" y="8783"/>
                  <a:pt x="8172" y="8783"/>
                  <a:pt x="8172" y="8692"/>
                </a:cubicBezTo>
                <a:lnTo>
                  <a:pt x="8172" y="8692"/>
                </a:lnTo>
                <a:cubicBezTo>
                  <a:pt x="8172" y="8783"/>
                  <a:pt x="7990" y="8875"/>
                  <a:pt x="7898" y="8966"/>
                </a:cubicBezTo>
                <a:cubicBezTo>
                  <a:pt x="7807" y="8966"/>
                  <a:pt x="7807" y="9080"/>
                  <a:pt x="7693" y="9080"/>
                </a:cubicBezTo>
                <a:lnTo>
                  <a:pt x="7693" y="8966"/>
                </a:lnTo>
                <a:cubicBezTo>
                  <a:pt x="7602" y="9080"/>
                  <a:pt x="7510" y="9171"/>
                  <a:pt x="7419" y="9263"/>
                </a:cubicBezTo>
                <a:lnTo>
                  <a:pt x="7693" y="9833"/>
                </a:lnTo>
                <a:cubicBezTo>
                  <a:pt x="8263" y="9445"/>
                  <a:pt x="9040" y="9080"/>
                  <a:pt x="9040" y="8874"/>
                </a:cubicBezTo>
                <a:lnTo>
                  <a:pt x="9040" y="9171"/>
                </a:lnTo>
                <a:cubicBezTo>
                  <a:pt x="9131" y="8966"/>
                  <a:pt x="9222" y="8783"/>
                  <a:pt x="9405" y="8601"/>
                </a:cubicBezTo>
                <a:cubicBezTo>
                  <a:pt x="9519" y="8509"/>
                  <a:pt x="9610" y="8395"/>
                  <a:pt x="9701" y="8395"/>
                </a:cubicBezTo>
                <a:cubicBezTo>
                  <a:pt x="9519" y="8395"/>
                  <a:pt x="9610" y="8304"/>
                  <a:pt x="9701" y="8213"/>
                </a:cubicBezTo>
                <a:cubicBezTo>
                  <a:pt x="9792" y="8393"/>
                  <a:pt x="10084" y="8507"/>
                  <a:pt x="9801" y="8775"/>
                </a:cubicBezTo>
                <a:lnTo>
                  <a:pt x="9801" y="8775"/>
                </a:lnTo>
                <a:cubicBezTo>
                  <a:pt x="9896" y="8692"/>
                  <a:pt x="10098" y="8686"/>
                  <a:pt x="10363" y="8509"/>
                </a:cubicBezTo>
                <a:cubicBezTo>
                  <a:pt x="10272" y="8509"/>
                  <a:pt x="9975" y="8395"/>
                  <a:pt x="10089" y="8304"/>
                </a:cubicBezTo>
                <a:cubicBezTo>
                  <a:pt x="10546" y="8304"/>
                  <a:pt x="10363" y="8304"/>
                  <a:pt x="10843" y="8213"/>
                </a:cubicBezTo>
                <a:cubicBezTo>
                  <a:pt x="10751" y="8213"/>
                  <a:pt x="10751" y="7939"/>
                  <a:pt x="11025" y="7825"/>
                </a:cubicBezTo>
                <a:lnTo>
                  <a:pt x="11025" y="7825"/>
                </a:lnTo>
                <a:cubicBezTo>
                  <a:pt x="10934" y="7939"/>
                  <a:pt x="11117" y="8030"/>
                  <a:pt x="11025" y="8121"/>
                </a:cubicBezTo>
                <a:lnTo>
                  <a:pt x="11505" y="7642"/>
                </a:lnTo>
                <a:lnTo>
                  <a:pt x="11505" y="7642"/>
                </a:lnTo>
                <a:cubicBezTo>
                  <a:pt x="11413" y="7733"/>
                  <a:pt x="11505" y="7825"/>
                  <a:pt x="11687" y="7825"/>
                </a:cubicBezTo>
                <a:cubicBezTo>
                  <a:pt x="11596" y="7825"/>
                  <a:pt x="12167" y="7642"/>
                  <a:pt x="12258" y="7551"/>
                </a:cubicBezTo>
                <a:lnTo>
                  <a:pt x="12258" y="7551"/>
                </a:lnTo>
                <a:lnTo>
                  <a:pt x="12130" y="7615"/>
                </a:lnTo>
                <a:lnTo>
                  <a:pt x="12130" y="7615"/>
                </a:lnTo>
                <a:cubicBezTo>
                  <a:pt x="12641" y="7348"/>
                  <a:pt x="12573" y="7062"/>
                  <a:pt x="13125" y="6797"/>
                </a:cubicBezTo>
                <a:lnTo>
                  <a:pt x="13125" y="6797"/>
                </a:lnTo>
                <a:cubicBezTo>
                  <a:pt x="13125" y="6876"/>
                  <a:pt x="13058" y="7090"/>
                  <a:pt x="13271" y="7090"/>
                </a:cubicBezTo>
                <a:cubicBezTo>
                  <a:pt x="13306" y="7090"/>
                  <a:pt x="13348" y="7084"/>
                  <a:pt x="13399" y="7071"/>
                </a:cubicBezTo>
                <a:cubicBezTo>
                  <a:pt x="13513" y="6889"/>
                  <a:pt x="13787" y="6318"/>
                  <a:pt x="14358" y="6021"/>
                </a:cubicBezTo>
                <a:lnTo>
                  <a:pt x="14449" y="6021"/>
                </a:lnTo>
                <a:lnTo>
                  <a:pt x="14928" y="5747"/>
                </a:lnTo>
                <a:lnTo>
                  <a:pt x="14928" y="5747"/>
                </a:lnTo>
                <a:cubicBezTo>
                  <a:pt x="14655" y="6021"/>
                  <a:pt x="14084" y="6683"/>
                  <a:pt x="13696" y="6980"/>
                </a:cubicBezTo>
                <a:cubicBezTo>
                  <a:pt x="13833" y="6934"/>
                  <a:pt x="13856" y="6934"/>
                  <a:pt x="13893" y="6934"/>
                </a:cubicBezTo>
                <a:cubicBezTo>
                  <a:pt x="13930" y="6934"/>
                  <a:pt x="13981" y="6934"/>
                  <a:pt x="14175" y="6889"/>
                </a:cubicBezTo>
                <a:cubicBezTo>
                  <a:pt x="14241" y="6889"/>
                  <a:pt x="14105" y="6984"/>
                  <a:pt x="13989" y="7037"/>
                </a:cubicBezTo>
                <a:lnTo>
                  <a:pt x="13989" y="7037"/>
                </a:lnTo>
                <a:cubicBezTo>
                  <a:pt x="14244" y="6957"/>
                  <a:pt x="14486" y="6877"/>
                  <a:pt x="14746" y="6797"/>
                </a:cubicBezTo>
                <a:cubicBezTo>
                  <a:pt x="14655" y="6683"/>
                  <a:pt x="15316" y="6501"/>
                  <a:pt x="15225" y="6318"/>
                </a:cubicBezTo>
                <a:lnTo>
                  <a:pt x="15225" y="6318"/>
                </a:lnTo>
                <a:cubicBezTo>
                  <a:pt x="14928" y="6501"/>
                  <a:pt x="14655" y="6683"/>
                  <a:pt x="14358" y="6797"/>
                </a:cubicBezTo>
                <a:cubicBezTo>
                  <a:pt x="14267" y="6683"/>
                  <a:pt x="14746" y="6227"/>
                  <a:pt x="15408" y="6113"/>
                </a:cubicBezTo>
                <a:cubicBezTo>
                  <a:pt x="15499" y="6113"/>
                  <a:pt x="15316" y="6318"/>
                  <a:pt x="15408" y="6409"/>
                </a:cubicBezTo>
                <a:cubicBezTo>
                  <a:pt x="15408" y="6318"/>
                  <a:pt x="15887" y="6113"/>
                  <a:pt x="15978" y="6113"/>
                </a:cubicBezTo>
                <a:lnTo>
                  <a:pt x="15682" y="6318"/>
                </a:lnTo>
                <a:cubicBezTo>
                  <a:pt x="16070" y="6227"/>
                  <a:pt x="16161" y="5930"/>
                  <a:pt x="16640" y="5930"/>
                </a:cubicBezTo>
                <a:cubicBezTo>
                  <a:pt x="16701" y="5930"/>
                  <a:pt x="16762" y="5971"/>
                  <a:pt x="16796" y="5971"/>
                </a:cubicBezTo>
                <a:cubicBezTo>
                  <a:pt x="16813" y="5971"/>
                  <a:pt x="16823" y="5960"/>
                  <a:pt x="16823" y="5930"/>
                </a:cubicBezTo>
                <a:cubicBezTo>
                  <a:pt x="16823" y="5839"/>
                  <a:pt x="16640" y="5359"/>
                  <a:pt x="16823" y="5177"/>
                </a:cubicBezTo>
                <a:lnTo>
                  <a:pt x="17302" y="5177"/>
                </a:lnTo>
                <a:cubicBezTo>
                  <a:pt x="17451" y="5131"/>
                  <a:pt x="17570" y="5108"/>
                  <a:pt x="17653" y="5108"/>
                </a:cubicBezTo>
                <a:cubicBezTo>
                  <a:pt x="17736" y="5108"/>
                  <a:pt x="17782" y="5131"/>
                  <a:pt x="17782" y="5177"/>
                </a:cubicBezTo>
                <a:cubicBezTo>
                  <a:pt x="17873" y="5177"/>
                  <a:pt x="17599" y="5359"/>
                  <a:pt x="17508" y="5451"/>
                </a:cubicBezTo>
                <a:cubicBezTo>
                  <a:pt x="17302" y="5542"/>
                  <a:pt x="17211" y="5656"/>
                  <a:pt x="17211" y="5747"/>
                </a:cubicBezTo>
                <a:cubicBezTo>
                  <a:pt x="17302" y="5656"/>
                  <a:pt x="17394" y="5542"/>
                  <a:pt x="17508" y="5542"/>
                </a:cubicBezTo>
                <a:cubicBezTo>
                  <a:pt x="17508" y="5542"/>
                  <a:pt x="17370" y="5680"/>
                  <a:pt x="17433" y="5680"/>
                </a:cubicBezTo>
                <a:cubicBezTo>
                  <a:pt x="17447" y="5680"/>
                  <a:pt x="17470" y="5673"/>
                  <a:pt x="17508" y="5656"/>
                </a:cubicBezTo>
                <a:lnTo>
                  <a:pt x="17599" y="5542"/>
                </a:lnTo>
                <a:lnTo>
                  <a:pt x="17599" y="5656"/>
                </a:lnTo>
                <a:lnTo>
                  <a:pt x="17599" y="5681"/>
                </a:lnTo>
                <a:lnTo>
                  <a:pt x="17599" y="5681"/>
                </a:lnTo>
                <a:cubicBezTo>
                  <a:pt x="17622" y="5649"/>
                  <a:pt x="17652" y="5604"/>
                  <a:pt x="17690" y="5542"/>
                </a:cubicBezTo>
                <a:lnTo>
                  <a:pt x="17690" y="5542"/>
                </a:lnTo>
                <a:cubicBezTo>
                  <a:pt x="17690" y="5747"/>
                  <a:pt x="17599" y="5839"/>
                  <a:pt x="17508" y="6021"/>
                </a:cubicBezTo>
                <a:cubicBezTo>
                  <a:pt x="17599" y="6021"/>
                  <a:pt x="17599" y="6021"/>
                  <a:pt x="17690" y="6113"/>
                </a:cubicBezTo>
                <a:lnTo>
                  <a:pt x="17690" y="6592"/>
                </a:lnTo>
                <a:lnTo>
                  <a:pt x="17508" y="6592"/>
                </a:lnTo>
                <a:cubicBezTo>
                  <a:pt x="17302" y="7071"/>
                  <a:pt x="17120" y="7254"/>
                  <a:pt x="16937" y="7551"/>
                </a:cubicBezTo>
                <a:lnTo>
                  <a:pt x="16937" y="7642"/>
                </a:lnTo>
                <a:cubicBezTo>
                  <a:pt x="16783" y="7711"/>
                  <a:pt x="16641" y="7896"/>
                  <a:pt x="16619" y="7896"/>
                </a:cubicBezTo>
                <a:cubicBezTo>
                  <a:pt x="16612" y="7896"/>
                  <a:pt x="16618" y="7875"/>
                  <a:pt x="16640" y="7825"/>
                </a:cubicBezTo>
                <a:lnTo>
                  <a:pt x="16640" y="7825"/>
                </a:lnTo>
                <a:lnTo>
                  <a:pt x="16252" y="8213"/>
                </a:lnTo>
                <a:lnTo>
                  <a:pt x="16161" y="8213"/>
                </a:lnTo>
                <a:cubicBezTo>
                  <a:pt x="15978" y="8304"/>
                  <a:pt x="15796" y="8509"/>
                  <a:pt x="15590" y="8601"/>
                </a:cubicBezTo>
                <a:lnTo>
                  <a:pt x="15796" y="8783"/>
                </a:lnTo>
                <a:lnTo>
                  <a:pt x="15887" y="8692"/>
                </a:lnTo>
                <a:cubicBezTo>
                  <a:pt x="15922" y="8692"/>
                  <a:pt x="15944" y="8692"/>
                  <a:pt x="15957" y="8687"/>
                </a:cubicBezTo>
                <a:lnTo>
                  <a:pt x="15957" y="8687"/>
                </a:lnTo>
                <a:cubicBezTo>
                  <a:pt x="15930" y="8749"/>
                  <a:pt x="15887" y="8812"/>
                  <a:pt x="15887" y="8874"/>
                </a:cubicBezTo>
                <a:cubicBezTo>
                  <a:pt x="15978" y="8874"/>
                  <a:pt x="16070" y="8783"/>
                  <a:pt x="16161" y="8601"/>
                </a:cubicBezTo>
                <a:cubicBezTo>
                  <a:pt x="16252" y="8601"/>
                  <a:pt x="16366" y="8509"/>
                  <a:pt x="16458" y="8395"/>
                </a:cubicBezTo>
                <a:lnTo>
                  <a:pt x="16458" y="8395"/>
                </a:lnTo>
                <a:cubicBezTo>
                  <a:pt x="16366" y="8601"/>
                  <a:pt x="16252" y="8874"/>
                  <a:pt x="16070" y="9171"/>
                </a:cubicBezTo>
                <a:lnTo>
                  <a:pt x="16161" y="9171"/>
                </a:lnTo>
                <a:lnTo>
                  <a:pt x="16070" y="9263"/>
                </a:lnTo>
                <a:lnTo>
                  <a:pt x="16161" y="9263"/>
                </a:lnTo>
                <a:lnTo>
                  <a:pt x="16252" y="9354"/>
                </a:lnTo>
                <a:cubicBezTo>
                  <a:pt x="16458" y="9080"/>
                  <a:pt x="16732" y="8783"/>
                  <a:pt x="16937" y="8509"/>
                </a:cubicBezTo>
                <a:lnTo>
                  <a:pt x="17120" y="8395"/>
                </a:lnTo>
                <a:lnTo>
                  <a:pt x="17028" y="8395"/>
                </a:lnTo>
                <a:lnTo>
                  <a:pt x="17211" y="8213"/>
                </a:lnTo>
                <a:cubicBezTo>
                  <a:pt x="17211" y="8121"/>
                  <a:pt x="17302" y="8121"/>
                  <a:pt x="17302" y="8030"/>
                </a:cubicBezTo>
                <a:cubicBezTo>
                  <a:pt x="17690" y="7733"/>
                  <a:pt x="18261" y="7368"/>
                  <a:pt x="18649" y="7071"/>
                </a:cubicBezTo>
                <a:lnTo>
                  <a:pt x="18832" y="6889"/>
                </a:lnTo>
                <a:lnTo>
                  <a:pt x="18649" y="6980"/>
                </a:lnTo>
                <a:cubicBezTo>
                  <a:pt x="18631" y="6988"/>
                  <a:pt x="18618" y="6992"/>
                  <a:pt x="18609" y="6992"/>
                </a:cubicBezTo>
                <a:cubicBezTo>
                  <a:pt x="18540" y="6992"/>
                  <a:pt x="18768" y="6746"/>
                  <a:pt x="18732" y="6746"/>
                </a:cubicBezTo>
                <a:cubicBezTo>
                  <a:pt x="18723" y="6746"/>
                  <a:pt x="18698" y="6761"/>
                  <a:pt x="18649" y="6797"/>
                </a:cubicBezTo>
                <a:cubicBezTo>
                  <a:pt x="18740" y="6683"/>
                  <a:pt x="18832" y="6501"/>
                  <a:pt x="19014" y="6409"/>
                </a:cubicBezTo>
                <a:lnTo>
                  <a:pt x="19105" y="6318"/>
                </a:lnTo>
                <a:cubicBezTo>
                  <a:pt x="19105" y="6318"/>
                  <a:pt x="19220" y="6227"/>
                  <a:pt x="19311" y="6227"/>
                </a:cubicBezTo>
                <a:cubicBezTo>
                  <a:pt x="19402" y="6113"/>
                  <a:pt x="19494" y="6021"/>
                  <a:pt x="19585" y="5930"/>
                </a:cubicBezTo>
                <a:cubicBezTo>
                  <a:pt x="19676" y="5930"/>
                  <a:pt x="19676" y="6021"/>
                  <a:pt x="19676" y="6021"/>
                </a:cubicBezTo>
                <a:cubicBezTo>
                  <a:pt x="19676" y="6021"/>
                  <a:pt x="19402" y="6113"/>
                  <a:pt x="19311" y="6318"/>
                </a:cubicBezTo>
                <a:cubicBezTo>
                  <a:pt x="19402" y="6227"/>
                  <a:pt x="19585" y="6113"/>
                  <a:pt x="19790" y="6021"/>
                </a:cubicBezTo>
                <a:cubicBezTo>
                  <a:pt x="19882" y="5930"/>
                  <a:pt x="20064" y="5839"/>
                  <a:pt x="20155" y="5656"/>
                </a:cubicBezTo>
                <a:cubicBezTo>
                  <a:pt x="20064" y="5656"/>
                  <a:pt x="19973" y="5747"/>
                  <a:pt x="19882" y="5747"/>
                </a:cubicBezTo>
                <a:cubicBezTo>
                  <a:pt x="20064" y="5542"/>
                  <a:pt x="20247" y="5359"/>
                  <a:pt x="20543" y="5177"/>
                </a:cubicBezTo>
                <a:cubicBezTo>
                  <a:pt x="20772" y="4929"/>
                  <a:pt x="20953" y="4761"/>
                  <a:pt x="21166" y="4606"/>
                </a:cubicBezTo>
                <a:lnTo>
                  <a:pt x="20932" y="4606"/>
                </a:lnTo>
                <a:cubicBezTo>
                  <a:pt x="21023" y="4697"/>
                  <a:pt x="20726" y="4880"/>
                  <a:pt x="20361" y="5177"/>
                </a:cubicBezTo>
                <a:cubicBezTo>
                  <a:pt x="20064" y="5359"/>
                  <a:pt x="19790" y="5542"/>
                  <a:pt x="20064" y="5542"/>
                </a:cubicBezTo>
                <a:cubicBezTo>
                  <a:pt x="19676" y="5542"/>
                  <a:pt x="19402" y="5930"/>
                  <a:pt x="18923" y="6113"/>
                </a:cubicBezTo>
                <a:cubicBezTo>
                  <a:pt x="18923" y="6113"/>
                  <a:pt x="19014" y="6113"/>
                  <a:pt x="18740" y="6227"/>
                </a:cubicBezTo>
                <a:lnTo>
                  <a:pt x="18740" y="6318"/>
                </a:lnTo>
                <a:lnTo>
                  <a:pt x="18923" y="6318"/>
                </a:lnTo>
                <a:cubicBezTo>
                  <a:pt x="18832" y="6409"/>
                  <a:pt x="18444" y="6797"/>
                  <a:pt x="18261" y="6889"/>
                </a:cubicBezTo>
                <a:lnTo>
                  <a:pt x="18078" y="7071"/>
                </a:lnTo>
                <a:lnTo>
                  <a:pt x="17964" y="7071"/>
                </a:lnTo>
                <a:lnTo>
                  <a:pt x="17964" y="6980"/>
                </a:lnTo>
                <a:lnTo>
                  <a:pt x="18078" y="6889"/>
                </a:lnTo>
                <a:cubicBezTo>
                  <a:pt x="18078" y="6797"/>
                  <a:pt x="18170" y="6797"/>
                  <a:pt x="18170" y="6797"/>
                </a:cubicBezTo>
                <a:cubicBezTo>
                  <a:pt x="18250" y="6697"/>
                  <a:pt x="18189" y="6615"/>
                  <a:pt x="18235" y="6596"/>
                </a:cubicBezTo>
                <a:lnTo>
                  <a:pt x="18235" y="6596"/>
                </a:lnTo>
                <a:cubicBezTo>
                  <a:pt x="18225" y="6599"/>
                  <a:pt x="18214" y="6603"/>
                  <a:pt x="18203" y="6611"/>
                </a:cubicBezTo>
                <a:lnTo>
                  <a:pt x="18203" y="6611"/>
                </a:lnTo>
                <a:cubicBezTo>
                  <a:pt x="18261" y="6475"/>
                  <a:pt x="18261" y="6396"/>
                  <a:pt x="18261" y="6318"/>
                </a:cubicBezTo>
                <a:cubicBezTo>
                  <a:pt x="18444" y="6227"/>
                  <a:pt x="18535" y="5839"/>
                  <a:pt x="18649" y="5451"/>
                </a:cubicBezTo>
                <a:cubicBezTo>
                  <a:pt x="18740" y="5268"/>
                  <a:pt x="18832" y="4971"/>
                  <a:pt x="18832" y="4789"/>
                </a:cubicBezTo>
                <a:cubicBezTo>
                  <a:pt x="18923" y="4606"/>
                  <a:pt x="18923" y="4309"/>
                  <a:pt x="19014" y="4218"/>
                </a:cubicBezTo>
                <a:lnTo>
                  <a:pt x="19014" y="4218"/>
                </a:lnTo>
                <a:cubicBezTo>
                  <a:pt x="18649" y="4309"/>
                  <a:pt x="18352" y="4401"/>
                  <a:pt x="18078" y="4401"/>
                </a:cubicBezTo>
                <a:lnTo>
                  <a:pt x="17964" y="4606"/>
                </a:lnTo>
                <a:cubicBezTo>
                  <a:pt x="17690" y="4697"/>
                  <a:pt x="17394" y="4697"/>
                  <a:pt x="17120" y="4789"/>
                </a:cubicBezTo>
                <a:cubicBezTo>
                  <a:pt x="17028" y="4880"/>
                  <a:pt x="16823" y="4880"/>
                  <a:pt x="16732" y="4971"/>
                </a:cubicBezTo>
                <a:cubicBezTo>
                  <a:pt x="16549" y="4971"/>
                  <a:pt x="16366" y="5086"/>
                  <a:pt x="16366" y="5086"/>
                </a:cubicBezTo>
                <a:lnTo>
                  <a:pt x="16366" y="5177"/>
                </a:lnTo>
                <a:cubicBezTo>
                  <a:pt x="16070" y="5359"/>
                  <a:pt x="15499" y="5451"/>
                  <a:pt x="14928" y="5656"/>
                </a:cubicBezTo>
                <a:cubicBezTo>
                  <a:pt x="14928" y="5588"/>
                  <a:pt x="14993" y="5561"/>
                  <a:pt x="15069" y="5550"/>
                </a:cubicBezTo>
                <a:lnTo>
                  <a:pt x="15069" y="5550"/>
                </a:lnTo>
                <a:cubicBezTo>
                  <a:pt x="14371" y="5618"/>
                  <a:pt x="13840" y="6120"/>
                  <a:pt x="13308" y="6227"/>
                </a:cubicBezTo>
                <a:cubicBezTo>
                  <a:pt x="13125" y="6318"/>
                  <a:pt x="13034" y="6318"/>
                  <a:pt x="12943" y="6409"/>
                </a:cubicBezTo>
                <a:lnTo>
                  <a:pt x="12829" y="6409"/>
                </a:lnTo>
                <a:cubicBezTo>
                  <a:pt x="12737" y="6409"/>
                  <a:pt x="12555" y="6501"/>
                  <a:pt x="12463" y="6592"/>
                </a:cubicBezTo>
                <a:lnTo>
                  <a:pt x="12372" y="6501"/>
                </a:lnTo>
                <a:lnTo>
                  <a:pt x="12258" y="6592"/>
                </a:lnTo>
                <a:cubicBezTo>
                  <a:pt x="12075" y="6592"/>
                  <a:pt x="12167" y="6683"/>
                  <a:pt x="12258" y="6683"/>
                </a:cubicBezTo>
                <a:cubicBezTo>
                  <a:pt x="12258" y="6683"/>
                  <a:pt x="12167" y="6797"/>
                  <a:pt x="12075" y="6797"/>
                </a:cubicBezTo>
                <a:cubicBezTo>
                  <a:pt x="11919" y="6797"/>
                  <a:pt x="11745" y="6999"/>
                  <a:pt x="11527" y="6999"/>
                </a:cubicBezTo>
                <a:cubicBezTo>
                  <a:pt x="11490" y="6999"/>
                  <a:pt x="11452" y="6993"/>
                  <a:pt x="11413" y="6980"/>
                </a:cubicBezTo>
                <a:cubicBezTo>
                  <a:pt x="11413" y="7071"/>
                  <a:pt x="10660" y="7459"/>
                  <a:pt x="10660" y="7642"/>
                </a:cubicBezTo>
                <a:cubicBezTo>
                  <a:pt x="10660" y="7642"/>
                  <a:pt x="10546" y="7642"/>
                  <a:pt x="10660" y="7551"/>
                </a:cubicBezTo>
                <a:lnTo>
                  <a:pt x="10660" y="7551"/>
                </a:lnTo>
                <a:cubicBezTo>
                  <a:pt x="10546" y="7642"/>
                  <a:pt x="10546" y="7642"/>
                  <a:pt x="10455" y="7642"/>
                </a:cubicBezTo>
                <a:cubicBezTo>
                  <a:pt x="10660" y="7459"/>
                  <a:pt x="10843" y="7254"/>
                  <a:pt x="10934" y="7071"/>
                </a:cubicBezTo>
                <a:cubicBezTo>
                  <a:pt x="10952" y="7053"/>
                  <a:pt x="10963" y="7046"/>
                  <a:pt x="10969" y="7046"/>
                </a:cubicBezTo>
                <a:cubicBezTo>
                  <a:pt x="10992" y="7046"/>
                  <a:pt x="10934" y="7163"/>
                  <a:pt x="10934" y="7163"/>
                </a:cubicBezTo>
                <a:cubicBezTo>
                  <a:pt x="11023" y="7073"/>
                  <a:pt x="11025" y="6984"/>
                  <a:pt x="11110" y="6980"/>
                </a:cubicBezTo>
                <a:lnTo>
                  <a:pt x="11110" y="6980"/>
                </a:lnTo>
                <a:cubicBezTo>
                  <a:pt x="11103" y="7013"/>
                  <a:pt x="11088" y="7074"/>
                  <a:pt x="11056" y="7125"/>
                </a:cubicBezTo>
                <a:lnTo>
                  <a:pt x="11056" y="7125"/>
                </a:lnTo>
                <a:cubicBezTo>
                  <a:pt x="11408" y="6674"/>
                  <a:pt x="11320" y="6498"/>
                  <a:pt x="11231" y="6409"/>
                </a:cubicBezTo>
                <a:cubicBezTo>
                  <a:pt x="11413" y="6227"/>
                  <a:pt x="11505" y="6021"/>
                  <a:pt x="11505" y="5839"/>
                </a:cubicBezTo>
                <a:cubicBezTo>
                  <a:pt x="11550" y="5793"/>
                  <a:pt x="11624" y="5747"/>
                  <a:pt x="11662" y="5747"/>
                </a:cubicBezTo>
                <a:cubicBezTo>
                  <a:pt x="11699" y="5747"/>
                  <a:pt x="11699" y="5793"/>
                  <a:pt x="11596" y="5930"/>
                </a:cubicBezTo>
                <a:cubicBezTo>
                  <a:pt x="11687" y="5839"/>
                  <a:pt x="12372" y="4971"/>
                  <a:pt x="12167" y="4880"/>
                </a:cubicBezTo>
                <a:cubicBezTo>
                  <a:pt x="12258" y="4789"/>
                  <a:pt x="12372" y="4606"/>
                  <a:pt x="12372" y="4606"/>
                </a:cubicBezTo>
                <a:cubicBezTo>
                  <a:pt x="12540" y="4166"/>
                  <a:pt x="12630" y="4130"/>
                  <a:pt x="12715" y="3757"/>
                </a:cubicBezTo>
                <a:lnTo>
                  <a:pt x="12715" y="3757"/>
                </a:lnTo>
                <a:cubicBezTo>
                  <a:pt x="12701" y="3775"/>
                  <a:pt x="12680" y="3796"/>
                  <a:pt x="12646" y="3830"/>
                </a:cubicBezTo>
                <a:cubicBezTo>
                  <a:pt x="12555" y="3556"/>
                  <a:pt x="12737" y="3465"/>
                  <a:pt x="12737" y="2986"/>
                </a:cubicBezTo>
                <a:lnTo>
                  <a:pt x="12737" y="2506"/>
                </a:lnTo>
                <a:cubicBezTo>
                  <a:pt x="12646" y="2415"/>
                  <a:pt x="12646" y="2415"/>
                  <a:pt x="12555" y="2324"/>
                </a:cubicBezTo>
                <a:lnTo>
                  <a:pt x="12463" y="2232"/>
                </a:lnTo>
                <a:cubicBezTo>
                  <a:pt x="12372" y="2118"/>
                  <a:pt x="12258" y="2027"/>
                  <a:pt x="12075" y="1844"/>
                </a:cubicBezTo>
                <a:lnTo>
                  <a:pt x="12075" y="1936"/>
                </a:lnTo>
                <a:cubicBezTo>
                  <a:pt x="12075" y="2027"/>
                  <a:pt x="11984" y="2027"/>
                  <a:pt x="11984" y="2027"/>
                </a:cubicBezTo>
                <a:cubicBezTo>
                  <a:pt x="11984" y="1936"/>
                  <a:pt x="11893" y="1844"/>
                  <a:pt x="11893" y="1662"/>
                </a:cubicBezTo>
                <a:cubicBezTo>
                  <a:pt x="11893" y="1751"/>
                  <a:pt x="11871" y="1819"/>
                  <a:pt x="11835" y="1819"/>
                </a:cubicBezTo>
                <a:cubicBezTo>
                  <a:pt x="11798" y="1819"/>
                  <a:pt x="11745" y="1746"/>
                  <a:pt x="11687" y="1548"/>
                </a:cubicBezTo>
                <a:cubicBezTo>
                  <a:pt x="11801" y="1548"/>
                  <a:pt x="11801" y="1365"/>
                  <a:pt x="11687" y="1091"/>
                </a:cubicBezTo>
                <a:cubicBezTo>
                  <a:pt x="11505" y="886"/>
                  <a:pt x="11322" y="612"/>
                  <a:pt x="11231" y="406"/>
                </a:cubicBezTo>
                <a:lnTo>
                  <a:pt x="11231" y="406"/>
                </a:lnTo>
                <a:cubicBezTo>
                  <a:pt x="11259" y="471"/>
                  <a:pt x="11250" y="495"/>
                  <a:pt x="11215" y="495"/>
                </a:cubicBezTo>
                <a:cubicBezTo>
                  <a:pt x="11139" y="495"/>
                  <a:pt x="10940" y="378"/>
                  <a:pt x="10751" y="315"/>
                </a:cubicBezTo>
                <a:cubicBezTo>
                  <a:pt x="10580" y="262"/>
                  <a:pt x="10416" y="210"/>
                  <a:pt x="10344" y="210"/>
                </a:cubicBezTo>
                <a:cubicBezTo>
                  <a:pt x="10291" y="210"/>
                  <a:pt x="10286" y="238"/>
                  <a:pt x="10363" y="315"/>
                </a:cubicBezTo>
                <a:cubicBezTo>
                  <a:pt x="10089" y="132"/>
                  <a:pt x="10455" y="224"/>
                  <a:pt x="10181" y="41"/>
                </a:cubicBezTo>
                <a:cubicBezTo>
                  <a:pt x="9861" y="41"/>
                  <a:pt x="9582" y="1"/>
                  <a:pt x="9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483925" y="1344324"/>
            <a:ext cx="7325" cy="2300"/>
          </a:xfrm>
          <a:custGeom>
            <a:rect b="b" l="l" r="r" t="t"/>
            <a:pathLst>
              <a:path extrusionOk="0" h="92" w="293">
                <a:moveTo>
                  <a:pt x="110" y="1"/>
                </a:moveTo>
                <a:cubicBezTo>
                  <a:pt x="72" y="1"/>
                  <a:pt x="79" y="1"/>
                  <a:pt x="106" y="4"/>
                </a:cubicBezTo>
                <a:lnTo>
                  <a:pt x="106" y="4"/>
                </a:lnTo>
                <a:cubicBezTo>
                  <a:pt x="107" y="3"/>
                  <a:pt x="108" y="2"/>
                  <a:pt x="110" y="1"/>
                </a:cubicBezTo>
                <a:close/>
                <a:moveTo>
                  <a:pt x="106" y="4"/>
                </a:moveTo>
                <a:cubicBezTo>
                  <a:pt x="1" y="92"/>
                  <a:pt x="202" y="92"/>
                  <a:pt x="292" y="92"/>
                </a:cubicBezTo>
                <a:cubicBezTo>
                  <a:pt x="292" y="31"/>
                  <a:pt x="159" y="11"/>
                  <a:pt x="106" y="4"/>
                </a:cubicBezTo>
                <a:close/>
              </a:path>
            </a:pathLst>
          </a:custGeom>
          <a:solidFill>
            <a:srgbClr val="C8A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1479250" y="1315799"/>
            <a:ext cx="2300" cy="4600"/>
          </a:xfrm>
          <a:custGeom>
            <a:rect b="b" l="l" r="r" t="t"/>
            <a:pathLst>
              <a:path extrusionOk="0" h="184" w="92">
                <a:moveTo>
                  <a:pt x="91" y="183"/>
                </a:moveTo>
                <a:lnTo>
                  <a:pt x="91" y="183"/>
                </a:lnTo>
                <a:lnTo>
                  <a:pt x="0" y="0"/>
                </a:lnTo>
                <a:close/>
              </a:path>
            </a:pathLst>
          </a:custGeom>
          <a:solidFill>
            <a:srgbClr val="C8A0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1895300" y="1344324"/>
            <a:ext cx="7375" cy="2300"/>
          </a:xfrm>
          <a:custGeom>
            <a:rect b="b" l="l" r="r" t="t"/>
            <a:pathLst>
              <a:path extrusionOk="0" h="92" w="295">
                <a:moveTo>
                  <a:pt x="89" y="1"/>
                </a:moveTo>
                <a:cubicBezTo>
                  <a:pt x="64" y="1"/>
                  <a:pt x="68" y="1"/>
                  <a:pt x="87" y="3"/>
                </a:cubicBezTo>
                <a:lnTo>
                  <a:pt x="87" y="3"/>
                </a:lnTo>
                <a:cubicBezTo>
                  <a:pt x="88" y="2"/>
                  <a:pt x="88" y="1"/>
                  <a:pt x="89" y="1"/>
                </a:cubicBezTo>
                <a:close/>
                <a:moveTo>
                  <a:pt x="87" y="3"/>
                </a:moveTo>
                <a:cubicBezTo>
                  <a:pt x="1" y="92"/>
                  <a:pt x="204" y="92"/>
                  <a:pt x="294" y="92"/>
                </a:cubicBezTo>
                <a:cubicBezTo>
                  <a:pt x="294" y="26"/>
                  <a:pt x="138" y="8"/>
                  <a:pt x="87" y="3"/>
                </a:cubicBezTo>
                <a:close/>
              </a:path>
            </a:pathLst>
          </a:custGeom>
          <a:solidFill>
            <a:srgbClr val="FFC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1890675" y="1315799"/>
            <a:ext cx="2300" cy="4600"/>
          </a:xfrm>
          <a:custGeom>
            <a:rect b="b" l="l" r="r" t="t"/>
            <a:pathLst>
              <a:path extrusionOk="0" h="184" w="92">
                <a:moveTo>
                  <a:pt x="91" y="183"/>
                </a:moveTo>
                <a:lnTo>
                  <a:pt x="91" y="183"/>
                </a:lnTo>
                <a:lnTo>
                  <a:pt x="0" y="0"/>
                </a:lnTo>
                <a:close/>
              </a:path>
            </a:pathLst>
          </a:custGeom>
          <a:solidFill>
            <a:srgbClr val="FFC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2306825" y="1344324"/>
            <a:ext cx="7275" cy="2300"/>
          </a:xfrm>
          <a:custGeom>
            <a:rect b="b" l="l" r="r" t="t"/>
            <a:pathLst>
              <a:path extrusionOk="0" h="92" w="291">
                <a:moveTo>
                  <a:pt x="85" y="1"/>
                </a:moveTo>
                <a:cubicBezTo>
                  <a:pt x="51" y="1"/>
                  <a:pt x="55" y="1"/>
                  <a:pt x="80" y="6"/>
                </a:cubicBezTo>
                <a:lnTo>
                  <a:pt x="80" y="6"/>
                </a:lnTo>
                <a:cubicBezTo>
                  <a:pt x="82" y="4"/>
                  <a:pt x="83" y="2"/>
                  <a:pt x="85" y="1"/>
                </a:cubicBezTo>
                <a:close/>
                <a:moveTo>
                  <a:pt x="80" y="6"/>
                </a:moveTo>
                <a:cubicBezTo>
                  <a:pt x="0" y="92"/>
                  <a:pt x="178" y="92"/>
                  <a:pt x="290" y="92"/>
                </a:cubicBezTo>
                <a:cubicBezTo>
                  <a:pt x="219" y="35"/>
                  <a:pt x="122" y="14"/>
                  <a:pt x="80" y="6"/>
                </a:cubicBezTo>
                <a:close/>
              </a:path>
            </a:pathLst>
          </a:custGeom>
          <a:solidFill>
            <a:srgbClr val="C8C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2302100" y="1315799"/>
            <a:ext cx="2300" cy="4600"/>
          </a:xfrm>
          <a:custGeom>
            <a:rect b="b" l="l" r="r" t="t"/>
            <a:pathLst>
              <a:path extrusionOk="0" h="184" w="92">
                <a:moveTo>
                  <a:pt x="91" y="183"/>
                </a:moveTo>
                <a:lnTo>
                  <a:pt x="91" y="183"/>
                </a:lnTo>
                <a:lnTo>
                  <a:pt x="0" y="0"/>
                </a:lnTo>
                <a:close/>
              </a:path>
            </a:pathLst>
          </a:custGeom>
          <a:solidFill>
            <a:srgbClr val="C8C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5392182" y="3632914"/>
            <a:ext cx="1222788" cy="454106"/>
          </a:xfrm>
          <a:custGeom>
            <a:rect b="b" l="l" r="r" t="t"/>
            <a:pathLst>
              <a:path extrusionOk="0" h="12920" w="34810">
                <a:moveTo>
                  <a:pt x="29194" y="1"/>
                </a:moveTo>
                <a:lnTo>
                  <a:pt x="480" y="2945"/>
                </a:lnTo>
                <a:cubicBezTo>
                  <a:pt x="183" y="2945"/>
                  <a:pt x="1" y="3219"/>
                  <a:pt x="1" y="3425"/>
                </a:cubicBezTo>
                <a:lnTo>
                  <a:pt x="959" y="12441"/>
                </a:lnTo>
                <a:cubicBezTo>
                  <a:pt x="959" y="12737"/>
                  <a:pt x="1233" y="12920"/>
                  <a:pt x="1416" y="12920"/>
                </a:cubicBezTo>
                <a:lnTo>
                  <a:pt x="30244" y="9975"/>
                </a:lnTo>
                <a:cubicBezTo>
                  <a:pt x="30336" y="9975"/>
                  <a:pt x="30427" y="9975"/>
                  <a:pt x="30518" y="9884"/>
                </a:cubicBezTo>
                <a:lnTo>
                  <a:pt x="34627" y="4840"/>
                </a:lnTo>
                <a:cubicBezTo>
                  <a:pt x="34809" y="4657"/>
                  <a:pt x="34718" y="4360"/>
                  <a:pt x="34513" y="4178"/>
                </a:cubicBezTo>
                <a:lnTo>
                  <a:pt x="29582" y="92"/>
                </a:lnTo>
                <a:cubicBezTo>
                  <a:pt x="29491" y="1"/>
                  <a:pt x="29286" y="1"/>
                  <a:pt x="29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8"/>
          <p:cNvGrpSpPr/>
          <p:nvPr/>
        </p:nvGrpSpPr>
        <p:grpSpPr>
          <a:xfrm>
            <a:off x="1031490" y="1125474"/>
            <a:ext cx="2928485" cy="1912946"/>
            <a:chOff x="-3598414" y="1658730"/>
            <a:chExt cx="1259672" cy="1263588"/>
          </a:xfrm>
        </p:grpSpPr>
        <p:sp>
          <p:nvSpPr>
            <p:cNvPr id="624" name="Google Shape;624;p28"/>
            <p:cNvSpPr/>
            <p:nvPr/>
          </p:nvSpPr>
          <p:spPr>
            <a:xfrm>
              <a:off x="-3585593" y="1674757"/>
              <a:ext cx="1246851" cy="1247561"/>
            </a:xfrm>
            <a:custGeom>
              <a:rect b="b" l="l" r="r" t="t"/>
              <a:pathLst>
                <a:path extrusionOk="0" h="35495" w="35495">
                  <a:moveTo>
                    <a:pt x="35106" y="1"/>
                  </a:moveTo>
                  <a:lnTo>
                    <a:pt x="35106" y="206"/>
                  </a:lnTo>
                  <a:lnTo>
                    <a:pt x="35106" y="3242"/>
                  </a:lnTo>
                  <a:lnTo>
                    <a:pt x="35494" y="3242"/>
                  </a:lnTo>
                  <a:lnTo>
                    <a:pt x="35494" y="571"/>
                  </a:lnTo>
                  <a:cubicBezTo>
                    <a:pt x="35494" y="298"/>
                    <a:pt x="35380" y="115"/>
                    <a:pt x="35106" y="1"/>
                  </a:cubicBezTo>
                  <a:close/>
                  <a:moveTo>
                    <a:pt x="35106" y="3333"/>
                  </a:moveTo>
                  <a:lnTo>
                    <a:pt x="35106" y="6848"/>
                  </a:lnTo>
                  <a:lnTo>
                    <a:pt x="35494" y="6848"/>
                  </a:lnTo>
                  <a:lnTo>
                    <a:pt x="35494" y="3333"/>
                  </a:lnTo>
                  <a:close/>
                  <a:moveTo>
                    <a:pt x="35106" y="6963"/>
                  </a:moveTo>
                  <a:lnTo>
                    <a:pt x="35106" y="10478"/>
                  </a:lnTo>
                  <a:lnTo>
                    <a:pt x="35494" y="10478"/>
                  </a:lnTo>
                  <a:lnTo>
                    <a:pt x="35494" y="6963"/>
                  </a:lnTo>
                  <a:close/>
                  <a:moveTo>
                    <a:pt x="35106" y="10569"/>
                  </a:moveTo>
                  <a:lnTo>
                    <a:pt x="35106" y="14084"/>
                  </a:lnTo>
                  <a:lnTo>
                    <a:pt x="35494" y="14084"/>
                  </a:lnTo>
                  <a:lnTo>
                    <a:pt x="35494" y="10569"/>
                  </a:lnTo>
                  <a:close/>
                  <a:moveTo>
                    <a:pt x="35106" y="14175"/>
                  </a:moveTo>
                  <a:lnTo>
                    <a:pt x="35106" y="17690"/>
                  </a:lnTo>
                  <a:lnTo>
                    <a:pt x="35494" y="17690"/>
                  </a:lnTo>
                  <a:lnTo>
                    <a:pt x="35494" y="14175"/>
                  </a:lnTo>
                  <a:close/>
                  <a:moveTo>
                    <a:pt x="35106" y="17805"/>
                  </a:moveTo>
                  <a:lnTo>
                    <a:pt x="35106" y="21320"/>
                  </a:lnTo>
                  <a:lnTo>
                    <a:pt x="35494" y="21320"/>
                  </a:lnTo>
                  <a:lnTo>
                    <a:pt x="35494" y="17805"/>
                  </a:lnTo>
                  <a:close/>
                  <a:moveTo>
                    <a:pt x="35106" y="21411"/>
                  </a:moveTo>
                  <a:lnTo>
                    <a:pt x="35106" y="23511"/>
                  </a:lnTo>
                  <a:cubicBezTo>
                    <a:pt x="35289" y="23397"/>
                    <a:pt x="35380" y="23397"/>
                    <a:pt x="35494" y="23305"/>
                  </a:cubicBezTo>
                  <a:lnTo>
                    <a:pt x="35494" y="21411"/>
                  </a:lnTo>
                  <a:close/>
                  <a:moveTo>
                    <a:pt x="1" y="35106"/>
                  </a:moveTo>
                  <a:cubicBezTo>
                    <a:pt x="115" y="35289"/>
                    <a:pt x="297" y="35494"/>
                    <a:pt x="571" y="35494"/>
                  </a:cubicBezTo>
                  <a:lnTo>
                    <a:pt x="3813" y="35494"/>
                  </a:lnTo>
                  <a:lnTo>
                    <a:pt x="3813" y="35106"/>
                  </a:lnTo>
                  <a:close/>
                  <a:moveTo>
                    <a:pt x="35106" y="32915"/>
                  </a:moveTo>
                  <a:lnTo>
                    <a:pt x="35106" y="34444"/>
                  </a:lnTo>
                  <a:cubicBezTo>
                    <a:pt x="35106" y="34809"/>
                    <a:pt x="34809" y="35106"/>
                    <a:pt x="34535" y="35106"/>
                  </a:cubicBezTo>
                  <a:lnTo>
                    <a:pt x="3904" y="35106"/>
                  </a:lnTo>
                  <a:lnTo>
                    <a:pt x="3904" y="35494"/>
                  </a:lnTo>
                  <a:lnTo>
                    <a:pt x="34923" y="35494"/>
                  </a:lnTo>
                  <a:cubicBezTo>
                    <a:pt x="35197" y="35494"/>
                    <a:pt x="35494" y="35197"/>
                    <a:pt x="35494" y="34809"/>
                  </a:cubicBezTo>
                  <a:lnTo>
                    <a:pt x="35494" y="33006"/>
                  </a:lnTo>
                  <a:cubicBezTo>
                    <a:pt x="35380" y="33006"/>
                    <a:pt x="35289" y="33006"/>
                    <a:pt x="35106" y="32915"/>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2352446" y="1788671"/>
              <a:ext cx="13665" cy="3269"/>
            </a:xfrm>
            <a:custGeom>
              <a:rect b="b" l="l" r="r" t="t"/>
              <a:pathLst>
                <a:path extrusionOk="0" h="93" w="389">
                  <a:moveTo>
                    <a:pt x="0" y="1"/>
                  </a:moveTo>
                  <a:lnTo>
                    <a:pt x="0" y="92"/>
                  </a:lnTo>
                  <a:lnTo>
                    <a:pt x="388" y="92"/>
                  </a:lnTo>
                  <a:lnTo>
                    <a:pt x="388" y="1"/>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2352446" y="1915448"/>
              <a:ext cx="13665" cy="4042"/>
            </a:xfrm>
            <a:custGeom>
              <a:rect b="b" l="l" r="r" t="t"/>
              <a:pathLst>
                <a:path extrusionOk="0" h="115" w="389">
                  <a:moveTo>
                    <a:pt x="0" y="0"/>
                  </a:moveTo>
                  <a:lnTo>
                    <a:pt x="0" y="115"/>
                  </a:lnTo>
                  <a:lnTo>
                    <a:pt x="388" y="115"/>
                  </a:lnTo>
                  <a:lnTo>
                    <a:pt x="388" y="0"/>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2352446" y="2042998"/>
              <a:ext cx="13665" cy="3234"/>
            </a:xfrm>
            <a:custGeom>
              <a:rect b="b" l="l" r="r" t="t"/>
              <a:pathLst>
                <a:path extrusionOk="0" h="92" w="389">
                  <a:moveTo>
                    <a:pt x="0" y="1"/>
                  </a:moveTo>
                  <a:lnTo>
                    <a:pt x="0" y="92"/>
                  </a:lnTo>
                  <a:lnTo>
                    <a:pt x="388" y="92"/>
                  </a:lnTo>
                  <a:lnTo>
                    <a:pt x="388" y="1"/>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2352446" y="2169741"/>
              <a:ext cx="13665" cy="3269"/>
            </a:xfrm>
            <a:custGeom>
              <a:rect b="b" l="l" r="r" t="t"/>
              <a:pathLst>
                <a:path extrusionOk="0" h="93" w="389">
                  <a:moveTo>
                    <a:pt x="0" y="1"/>
                  </a:moveTo>
                  <a:lnTo>
                    <a:pt x="0" y="92"/>
                  </a:lnTo>
                  <a:lnTo>
                    <a:pt x="388" y="92"/>
                  </a:lnTo>
                  <a:lnTo>
                    <a:pt x="388" y="1"/>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2352446" y="2296518"/>
              <a:ext cx="13665" cy="4042"/>
            </a:xfrm>
            <a:custGeom>
              <a:rect b="b" l="l" r="r" t="t"/>
              <a:pathLst>
                <a:path extrusionOk="0" h="115" w="389">
                  <a:moveTo>
                    <a:pt x="0" y="0"/>
                  </a:moveTo>
                  <a:lnTo>
                    <a:pt x="0" y="115"/>
                  </a:lnTo>
                  <a:lnTo>
                    <a:pt x="388" y="115"/>
                  </a:lnTo>
                  <a:lnTo>
                    <a:pt x="388" y="0"/>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2352446" y="2424068"/>
              <a:ext cx="13665" cy="3234"/>
            </a:xfrm>
            <a:custGeom>
              <a:rect b="b" l="l" r="r" t="t"/>
              <a:pathLst>
                <a:path extrusionOk="0" h="92" w="389">
                  <a:moveTo>
                    <a:pt x="0" y="1"/>
                  </a:moveTo>
                  <a:lnTo>
                    <a:pt x="0" y="92"/>
                  </a:lnTo>
                  <a:lnTo>
                    <a:pt x="388" y="92"/>
                  </a:lnTo>
                  <a:lnTo>
                    <a:pt x="388" y="1"/>
                  </a:ln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3598414" y="1658730"/>
              <a:ext cx="1246043" cy="1249951"/>
            </a:xfrm>
            <a:custGeom>
              <a:rect b="b" l="l" r="r" t="t"/>
              <a:pathLst>
                <a:path extrusionOk="0" h="35563" w="35472">
                  <a:moveTo>
                    <a:pt x="571" y="0"/>
                  </a:moveTo>
                  <a:cubicBezTo>
                    <a:pt x="274" y="0"/>
                    <a:pt x="1" y="274"/>
                    <a:pt x="1" y="662"/>
                  </a:cubicBezTo>
                  <a:lnTo>
                    <a:pt x="1" y="34900"/>
                  </a:lnTo>
                  <a:cubicBezTo>
                    <a:pt x="1" y="35265"/>
                    <a:pt x="274" y="35562"/>
                    <a:pt x="571" y="35562"/>
                  </a:cubicBezTo>
                  <a:lnTo>
                    <a:pt x="34900" y="35562"/>
                  </a:lnTo>
                  <a:cubicBezTo>
                    <a:pt x="35174" y="35562"/>
                    <a:pt x="35471" y="35265"/>
                    <a:pt x="35471" y="34900"/>
                  </a:cubicBezTo>
                  <a:lnTo>
                    <a:pt x="35471" y="662"/>
                  </a:lnTo>
                  <a:cubicBezTo>
                    <a:pt x="35471" y="274"/>
                    <a:pt x="35174" y="0"/>
                    <a:pt x="34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3465320" y="1661928"/>
              <a:ext cx="4040" cy="1246752"/>
            </a:xfrm>
            <a:custGeom>
              <a:rect b="b" l="l" r="r" t="t"/>
              <a:pathLst>
                <a:path extrusionOk="0" h="35472" w="115">
                  <a:moveTo>
                    <a:pt x="1" y="1"/>
                  </a:moveTo>
                  <a:lnTo>
                    <a:pt x="1" y="35471"/>
                  </a:lnTo>
                  <a:lnTo>
                    <a:pt x="115" y="35471"/>
                  </a:lnTo>
                  <a:lnTo>
                    <a:pt x="115"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3598414" y="1775033"/>
              <a:ext cx="1246043" cy="4077"/>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3598414" y="1902619"/>
              <a:ext cx="1246043" cy="3234"/>
            </a:xfrm>
            <a:custGeom>
              <a:rect b="b" l="l" r="r" t="t"/>
              <a:pathLst>
                <a:path extrusionOk="0" h="92" w="35472">
                  <a:moveTo>
                    <a:pt x="1" y="0"/>
                  </a:moveTo>
                  <a:lnTo>
                    <a:pt x="1" y="91"/>
                  </a:lnTo>
                  <a:lnTo>
                    <a:pt x="35471" y="91"/>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3598414" y="2029361"/>
              <a:ext cx="1246043" cy="3234"/>
            </a:xfrm>
            <a:custGeom>
              <a:rect b="b" l="l" r="r" t="t"/>
              <a:pathLst>
                <a:path extrusionOk="0" h="92"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3598414" y="2156103"/>
              <a:ext cx="1246043" cy="4077"/>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3598414" y="2283689"/>
              <a:ext cx="1246043" cy="3234"/>
            </a:xfrm>
            <a:custGeom>
              <a:rect b="b" l="l" r="r" t="t"/>
              <a:pathLst>
                <a:path extrusionOk="0" h="92" w="35472">
                  <a:moveTo>
                    <a:pt x="1" y="0"/>
                  </a:moveTo>
                  <a:lnTo>
                    <a:pt x="1" y="91"/>
                  </a:lnTo>
                  <a:lnTo>
                    <a:pt x="35471" y="91"/>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3598414" y="2410431"/>
              <a:ext cx="1246043" cy="3234"/>
            </a:xfrm>
            <a:custGeom>
              <a:rect b="b" l="l" r="r" t="t"/>
              <a:pathLst>
                <a:path extrusionOk="0" h="92"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3598414" y="2537173"/>
              <a:ext cx="1246043" cy="4077"/>
            </a:xfrm>
            <a:custGeom>
              <a:rect b="b" l="l" r="r" t="t"/>
              <a:pathLst>
                <a:path extrusionOk="0" h="116" w="35472">
                  <a:moveTo>
                    <a:pt x="1" y="1"/>
                  </a:moveTo>
                  <a:lnTo>
                    <a:pt x="1" y="115"/>
                  </a:lnTo>
                  <a:lnTo>
                    <a:pt x="35471" y="115"/>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3598414" y="2661525"/>
              <a:ext cx="1246043" cy="3269"/>
            </a:xfrm>
            <a:custGeom>
              <a:rect b="b" l="l" r="r" t="t"/>
              <a:pathLst>
                <a:path extrusionOk="0" h="93" w="35472">
                  <a:moveTo>
                    <a:pt x="1" y="1"/>
                  </a:moveTo>
                  <a:lnTo>
                    <a:pt x="1" y="92"/>
                  </a:lnTo>
                  <a:lnTo>
                    <a:pt x="35471" y="92"/>
                  </a:lnTo>
                  <a:lnTo>
                    <a:pt x="35471" y="1"/>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3598414" y="2788303"/>
              <a:ext cx="1246043" cy="3234"/>
            </a:xfrm>
            <a:custGeom>
              <a:rect b="b" l="l" r="r" t="t"/>
              <a:pathLst>
                <a:path extrusionOk="0" h="92" w="35472">
                  <a:moveTo>
                    <a:pt x="1" y="0"/>
                  </a:moveTo>
                  <a:lnTo>
                    <a:pt x="1" y="92"/>
                  </a:lnTo>
                  <a:lnTo>
                    <a:pt x="35471" y="92"/>
                  </a:lnTo>
                  <a:lnTo>
                    <a:pt x="35471" y="0"/>
                  </a:lnTo>
                  <a:close/>
                </a:path>
              </a:pathLst>
            </a:custGeom>
            <a:solidFill>
              <a:srgbClr val="FF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a:off x="-2352446" y="2493871"/>
              <a:ext cx="13665" cy="341001"/>
            </a:xfrm>
            <a:custGeom>
              <a:rect b="b" l="l" r="r" t="t"/>
              <a:pathLst>
                <a:path extrusionOk="0" h="9702" w="389">
                  <a:moveTo>
                    <a:pt x="388" y="0"/>
                  </a:moveTo>
                  <a:cubicBezTo>
                    <a:pt x="274" y="92"/>
                    <a:pt x="183" y="92"/>
                    <a:pt x="0" y="206"/>
                  </a:cubicBezTo>
                  <a:lnTo>
                    <a:pt x="0" y="1233"/>
                  </a:lnTo>
                  <a:lnTo>
                    <a:pt x="0" y="1347"/>
                  </a:lnTo>
                  <a:lnTo>
                    <a:pt x="0" y="1621"/>
                  </a:lnTo>
                  <a:lnTo>
                    <a:pt x="388" y="1621"/>
                  </a:lnTo>
                  <a:lnTo>
                    <a:pt x="388" y="0"/>
                  </a:lnTo>
                  <a:close/>
                  <a:moveTo>
                    <a:pt x="0" y="1712"/>
                  </a:moveTo>
                  <a:lnTo>
                    <a:pt x="0" y="4771"/>
                  </a:lnTo>
                  <a:lnTo>
                    <a:pt x="0" y="4862"/>
                  </a:lnTo>
                  <a:lnTo>
                    <a:pt x="0" y="5136"/>
                  </a:lnTo>
                  <a:lnTo>
                    <a:pt x="388" y="5136"/>
                  </a:lnTo>
                  <a:lnTo>
                    <a:pt x="388" y="1712"/>
                  </a:lnTo>
                  <a:close/>
                  <a:moveTo>
                    <a:pt x="0" y="5227"/>
                  </a:moveTo>
                  <a:lnTo>
                    <a:pt x="0" y="8377"/>
                  </a:lnTo>
                  <a:lnTo>
                    <a:pt x="0" y="8469"/>
                  </a:lnTo>
                  <a:lnTo>
                    <a:pt x="0" y="8765"/>
                  </a:lnTo>
                  <a:lnTo>
                    <a:pt x="388" y="8765"/>
                  </a:lnTo>
                  <a:lnTo>
                    <a:pt x="388" y="5227"/>
                  </a:lnTo>
                  <a:close/>
                  <a:moveTo>
                    <a:pt x="0" y="8857"/>
                  </a:moveTo>
                  <a:lnTo>
                    <a:pt x="0" y="9610"/>
                  </a:lnTo>
                  <a:cubicBezTo>
                    <a:pt x="183" y="9701"/>
                    <a:pt x="274" y="9701"/>
                    <a:pt x="388" y="9701"/>
                  </a:cubicBezTo>
                  <a:lnTo>
                    <a:pt x="388" y="8857"/>
                  </a:lnTo>
                  <a:close/>
                </a:path>
              </a:pathLst>
            </a:custGeom>
            <a:solidFill>
              <a:srgbClr val="E0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a:off x="-2352446" y="2550811"/>
              <a:ext cx="13665" cy="3269"/>
            </a:xfrm>
            <a:custGeom>
              <a:rect b="b" l="l" r="r" t="t"/>
              <a:pathLst>
                <a:path extrusionOk="0" h="93" w="389">
                  <a:moveTo>
                    <a:pt x="0" y="1"/>
                  </a:moveTo>
                  <a:lnTo>
                    <a:pt x="0" y="92"/>
                  </a:lnTo>
                  <a:lnTo>
                    <a:pt x="388" y="92"/>
                  </a:lnTo>
                  <a:lnTo>
                    <a:pt x="388" y="1"/>
                  </a:lnTo>
                  <a:close/>
                </a:path>
              </a:pathLst>
            </a:custGeom>
            <a:solidFill>
              <a:srgbClr val="E0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a:off x="-2352446" y="2674389"/>
              <a:ext cx="13665" cy="3234"/>
            </a:xfrm>
            <a:custGeom>
              <a:rect b="b" l="l" r="r" t="t"/>
              <a:pathLst>
                <a:path extrusionOk="0" h="92" w="389">
                  <a:moveTo>
                    <a:pt x="0" y="0"/>
                  </a:moveTo>
                  <a:lnTo>
                    <a:pt x="0" y="91"/>
                  </a:lnTo>
                  <a:lnTo>
                    <a:pt x="388" y="91"/>
                  </a:lnTo>
                  <a:lnTo>
                    <a:pt x="388" y="0"/>
                  </a:lnTo>
                  <a:close/>
                </a:path>
              </a:pathLst>
            </a:custGeom>
            <a:solidFill>
              <a:srgbClr val="E0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a:off x="-2352446" y="2801940"/>
              <a:ext cx="13665" cy="3234"/>
            </a:xfrm>
            <a:custGeom>
              <a:rect b="b" l="l" r="r" t="t"/>
              <a:pathLst>
                <a:path extrusionOk="0" h="92" w="389">
                  <a:moveTo>
                    <a:pt x="0" y="0"/>
                  </a:moveTo>
                  <a:lnTo>
                    <a:pt x="0" y="92"/>
                  </a:lnTo>
                  <a:lnTo>
                    <a:pt x="388" y="92"/>
                  </a:lnTo>
                  <a:lnTo>
                    <a:pt x="388" y="0"/>
                  </a:lnTo>
                  <a:close/>
                </a:path>
              </a:pathLst>
            </a:custGeom>
            <a:solidFill>
              <a:srgbClr val="E0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a:off x="-2415814" y="2537173"/>
              <a:ext cx="63405" cy="4077"/>
            </a:xfrm>
            <a:custGeom>
              <a:rect b="b" l="l" r="r" t="t"/>
              <a:pathLst>
                <a:path extrusionOk="0" h="116" w="1805">
                  <a:moveTo>
                    <a:pt x="183" y="1"/>
                  </a:moveTo>
                  <a:cubicBezTo>
                    <a:pt x="92" y="1"/>
                    <a:pt x="92" y="1"/>
                    <a:pt x="1" y="115"/>
                  </a:cubicBezTo>
                  <a:lnTo>
                    <a:pt x="1804" y="115"/>
                  </a:lnTo>
                  <a:lnTo>
                    <a:pt x="1804" y="1"/>
                  </a:lnTo>
                  <a:close/>
                </a:path>
              </a:pathLst>
            </a:custGeom>
            <a:solidFill>
              <a:srgbClr val="FFD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a:off x="-2466325" y="2661525"/>
              <a:ext cx="113918" cy="3269"/>
            </a:xfrm>
            <a:custGeom>
              <a:rect b="b" l="l" r="r" t="t"/>
              <a:pathLst>
                <a:path extrusionOk="0" h="93" w="3243">
                  <a:moveTo>
                    <a:pt x="1" y="1"/>
                  </a:moveTo>
                  <a:lnTo>
                    <a:pt x="1" y="92"/>
                  </a:lnTo>
                  <a:lnTo>
                    <a:pt x="3242" y="92"/>
                  </a:lnTo>
                  <a:lnTo>
                    <a:pt x="3242" y="1"/>
                  </a:lnTo>
                  <a:close/>
                </a:path>
              </a:pathLst>
            </a:custGeom>
            <a:solidFill>
              <a:srgbClr val="FFD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a:off x="-2415814" y="2788303"/>
              <a:ext cx="63405" cy="3234"/>
            </a:xfrm>
            <a:custGeom>
              <a:rect b="b" l="l" r="r" t="t"/>
              <a:pathLst>
                <a:path extrusionOk="0" h="92" w="1805">
                  <a:moveTo>
                    <a:pt x="1" y="0"/>
                  </a:moveTo>
                  <a:cubicBezTo>
                    <a:pt x="1" y="92"/>
                    <a:pt x="1" y="92"/>
                    <a:pt x="92" y="92"/>
                  </a:cubicBezTo>
                  <a:lnTo>
                    <a:pt x="1804" y="92"/>
                  </a:lnTo>
                  <a:lnTo>
                    <a:pt x="1804" y="0"/>
                  </a:lnTo>
                  <a:close/>
                </a:path>
              </a:pathLst>
            </a:custGeom>
            <a:solidFill>
              <a:srgbClr val="FFDA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8"/>
          <p:cNvGrpSpPr/>
          <p:nvPr/>
        </p:nvGrpSpPr>
        <p:grpSpPr>
          <a:xfrm>
            <a:off x="3512275" y="224674"/>
            <a:ext cx="5308783" cy="4308081"/>
            <a:chOff x="3512275" y="224674"/>
            <a:chExt cx="5308783" cy="4308081"/>
          </a:xfrm>
        </p:grpSpPr>
        <p:grpSp>
          <p:nvGrpSpPr>
            <p:cNvPr id="650" name="Google Shape;650;p28"/>
            <p:cNvGrpSpPr/>
            <p:nvPr/>
          </p:nvGrpSpPr>
          <p:grpSpPr>
            <a:xfrm flipH="1" rot="639821">
              <a:off x="3763965" y="947150"/>
              <a:ext cx="4805402" cy="3168367"/>
              <a:chOff x="2114350" y="1233275"/>
              <a:chExt cx="1306700" cy="678825"/>
            </a:xfrm>
          </p:grpSpPr>
          <p:sp>
            <p:nvSpPr>
              <p:cNvPr id="651" name="Google Shape;651;p28"/>
              <p:cNvSpPr/>
              <p:nvPr/>
            </p:nvSpPr>
            <p:spPr>
              <a:xfrm>
                <a:off x="2114350" y="1233275"/>
                <a:ext cx="1306700" cy="678825"/>
              </a:xfrm>
              <a:custGeom>
                <a:rect b="b" l="l" r="r" t="t"/>
                <a:pathLst>
                  <a:path extrusionOk="0" h="27153" w="52268">
                    <a:moveTo>
                      <a:pt x="51998" y="1"/>
                    </a:moveTo>
                    <a:lnTo>
                      <a:pt x="1" y="650"/>
                    </a:lnTo>
                    <a:lnTo>
                      <a:pt x="471" y="27153"/>
                    </a:lnTo>
                    <a:lnTo>
                      <a:pt x="42947" y="26705"/>
                    </a:lnTo>
                    <a:cubicBezTo>
                      <a:pt x="42947" y="26705"/>
                      <a:pt x="50139" y="25114"/>
                      <a:pt x="52267" y="21283"/>
                    </a:cubicBezTo>
                    <a:lnTo>
                      <a:pt x="51998" y="1"/>
                    </a:lnTo>
                    <a:close/>
                  </a:path>
                </a:pathLst>
              </a:custGeom>
              <a:solidFill>
                <a:schemeClr val="accent2"/>
              </a:solidFill>
              <a:ln>
                <a:noFill/>
              </a:ln>
              <a:effectLst>
                <a:outerShdw blurRad="57150" rotWithShape="0" algn="bl" dir="4920000" dist="57150">
                  <a:srgbClr val="434343">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a:off x="3188025" y="1759600"/>
                <a:ext cx="233025" cy="141300"/>
              </a:xfrm>
              <a:custGeom>
                <a:rect b="b" l="l" r="r" t="t"/>
                <a:pathLst>
                  <a:path extrusionOk="0" h="5652" w="9321">
                    <a:moveTo>
                      <a:pt x="7489" y="1"/>
                    </a:moveTo>
                    <a:cubicBezTo>
                      <a:pt x="4751" y="1"/>
                      <a:pt x="1591" y="1171"/>
                      <a:pt x="1591" y="1171"/>
                    </a:cubicBezTo>
                    <a:cubicBezTo>
                      <a:pt x="4660" y="4061"/>
                      <a:pt x="0" y="5652"/>
                      <a:pt x="0" y="5652"/>
                    </a:cubicBezTo>
                    <a:cubicBezTo>
                      <a:pt x="0" y="5652"/>
                      <a:pt x="7192" y="4061"/>
                      <a:pt x="9320" y="230"/>
                    </a:cubicBezTo>
                    <a:cubicBezTo>
                      <a:pt x="8765" y="67"/>
                      <a:pt x="8139" y="1"/>
                      <a:pt x="7489" y="1"/>
                    </a:cubicBezTo>
                    <a:close/>
                  </a:path>
                </a:pathLst>
              </a:custGeom>
              <a:solidFill>
                <a:srgbClr val="EDB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2114350" y="1233275"/>
                <a:ext cx="1299975" cy="137800"/>
              </a:xfrm>
              <a:custGeom>
                <a:rect b="b" l="l" r="r" t="t"/>
                <a:pathLst>
                  <a:path extrusionOk="0" h="5512" w="51999">
                    <a:moveTo>
                      <a:pt x="51998" y="1"/>
                    </a:moveTo>
                    <a:lnTo>
                      <a:pt x="1" y="650"/>
                    </a:lnTo>
                    <a:lnTo>
                      <a:pt x="91" y="5512"/>
                    </a:lnTo>
                    <a:lnTo>
                      <a:pt x="51998" y="4952"/>
                    </a:lnTo>
                    <a:lnTo>
                      <a:pt x="519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8"/>
            <p:cNvSpPr/>
            <p:nvPr/>
          </p:nvSpPr>
          <p:spPr>
            <a:xfrm flipH="1" rot="4353835">
              <a:off x="5963955" y="200521"/>
              <a:ext cx="1102325" cy="1570638"/>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28"/>
          <p:cNvSpPr txBox="1"/>
          <p:nvPr>
            <p:ph idx="1" type="subTitle"/>
          </p:nvPr>
        </p:nvSpPr>
        <p:spPr>
          <a:xfrm rot="684653">
            <a:off x="4516933" y="1703491"/>
            <a:ext cx="3372359" cy="1231767"/>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rgbClr val="434343"/>
                </a:solidFill>
                <a:latin typeface="PT Sans"/>
                <a:ea typeface="PT Sans"/>
                <a:cs typeface="PT Sans"/>
                <a:sym typeface="PT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6" name="Google Shape;656;p28"/>
          <p:cNvSpPr txBox="1"/>
          <p:nvPr/>
        </p:nvSpPr>
        <p:spPr>
          <a:xfrm rot="683674">
            <a:off x="4302638" y="2943012"/>
            <a:ext cx="3305757" cy="666835"/>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rgbClr val="434343"/>
                </a:solidFill>
                <a:latin typeface="Catamaran"/>
                <a:ea typeface="Catamaran"/>
                <a:cs typeface="Catamaran"/>
                <a:sym typeface="Catamaran"/>
              </a:rPr>
              <a:t>CREDITS: This presentation template was created by </a:t>
            </a:r>
            <a:r>
              <a:rPr b="1" lang="en" sz="1200">
                <a:solidFill>
                  <a:srgbClr val="434343"/>
                </a:solidFill>
                <a:uFill>
                  <a:noFill/>
                </a:uFill>
                <a:latin typeface="Catamaran"/>
                <a:ea typeface="Catamaran"/>
                <a:cs typeface="Catamaran"/>
                <a:sym typeface="Catamaran"/>
                <a:hlinkClick r:id="rId2">
                  <a:extLst>
                    <a:ext uri="{A12FA001-AC4F-418D-AE19-62706E023703}">
                      <ahyp:hlinkClr val="tx"/>
                    </a:ext>
                  </a:extLst>
                </a:hlinkClick>
              </a:rPr>
              <a:t>Slidesgo</a:t>
            </a:r>
            <a:r>
              <a:rPr lang="en" sz="1200">
                <a:solidFill>
                  <a:srgbClr val="434343"/>
                </a:solidFill>
                <a:latin typeface="Catamaran"/>
                <a:ea typeface="Catamaran"/>
                <a:cs typeface="Catamaran"/>
                <a:sym typeface="Catamaran"/>
              </a:rPr>
              <a:t>, including icons by </a:t>
            </a:r>
            <a:r>
              <a:rPr b="1" lang="en" sz="1200">
                <a:solidFill>
                  <a:srgbClr val="434343"/>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rgbClr val="434343"/>
                </a:solidFill>
                <a:latin typeface="Catamaran"/>
                <a:ea typeface="Catamaran"/>
                <a:cs typeface="Catamaran"/>
                <a:sym typeface="Catamaran"/>
              </a:rPr>
              <a:t>, and infographics &amp; images by </a:t>
            </a:r>
            <a:r>
              <a:rPr b="1" lang="en" sz="1200">
                <a:solidFill>
                  <a:srgbClr val="434343"/>
                </a:solidFill>
                <a:uFill>
                  <a:noFill/>
                </a:uFill>
                <a:latin typeface="Catamaran"/>
                <a:ea typeface="Catamaran"/>
                <a:cs typeface="Catamaran"/>
                <a:sym typeface="Catamaran"/>
                <a:hlinkClick r:id="rId4">
                  <a:extLst>
                    <a:ext uri="{A12FA001-AC4F-418D-AE19-62706E023703}">
                      <ahyp:hlinkClr val="tx"/>
                    </a:ext>
                  </a:extLst>
                </a:hlinkClick>
              </a:rPr>
              <a:t>Freepik</a:t>
            </a:r>
            <a:r>
              <a:rPr lang="en" sz="1200">
                <a:solidFill>
                  <a:srgbClr val="434343"/>
                </a:solidFill>
                <a:latin typeface="Catamaran"/>
                <a:ea typeface="Catamaran"/>
                <a:cs typeface="Catamaran"/>
                <a:sym typeface="Catamaran"/>
              </a:rPr>
              <a:t>. </a:t>
            </a:r>
            <a:endParaRPr sz="1200">
              <a:solidFill>
                <a:srgbClr val="434343"/>
              </a:solidFill>
              <a:latin typeface="Catamaran"/>
              <a:ea typeface="Catamaran"/>
              <a:cs typeface="Catamaran"/>
              <a:sym typeface="Catamaran"/>
            </a:endParaRPr>
          </a:p>
          <a:p>
            <a:pPr indent="0" lvl="0" marL="0" rtl="0" algn="l">
              <a:spcBef>
                <a:spcPts val="300"/>
              </a:spcBef>
              <a:spcAft>
                <a:spcPts val="0"/>
              </a:spcAft>
              <a:buNone/>
            </a:pPr>
            <a:r>
              <a:t/>
            </a:r>
            <a:endParaRPr sz="1200">
              <a:solidFill>
                <a:srgbClr val="000000"/>
              </a:solidFill>
              <a:latin typeface="Catamaran"/>
              <a:ea typeface="Catamaran"/>
              <a:cs typeface="Catamaran"/>
              <a:sym typeface="Catamaran"/>
            </a:endParaRPr>
          </a:p>
        </p:txBody>
      </p:sp>
      <p:sp>
        <p:nvSpPr>
          <p:cNvPr id="657" name="Google Shape;657;p28"/>
          <p:cNvSpPr txBox="1"/>
          <p:nvPr>
            <p:ph type="ctrTitle"/>
          </p:nvPr>
        </p:nvSpPr>
        <p:spPr>
          <a:xfrm rot="352">
            <a:off x="1009325" y="1628825"/>
            <a:ext cx="2928600" cy="79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4000">
                <a:solidFill>
                  <a:srgbClr val="434343"/>
                </a:solidFill>
                <a:latin typeface="Mansalva"/>
                <a:ea typeface="Mansalva"/>
                <a:cs typeface="Mansalva"/>
                <a:sym typeface="Mansalv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658" name="Shape 658"/>
        <p:cNvGrpSpPr/>
        <p:nvPr/>
      </p:nvGrpSpPr>
      <p:grpSpPr>
        <a:xfrm>
          <a:off x="0" y="0"/>
          <a:ext cx="0" cy="0"/>
          <a:chOff x="0" y="0"/>
          <a:chExt cx="0" cy="0"/>
        </a:xfrm>
      </p:grpSpPr>
      <p:grpSp>
        <p:nvGrpSpPr>
          <p:cNvPr id="659" name="Google Shape;659;p29"/>
          <p:cNvGrpSpPr/>
          <p:nvPr/>
        </p:nvGrpSpPr>
        <p:grpSpPr>
          <a:xfrm>
            <a:off x="95162" y="199025"/>
            <a:ext cx="8825129" cy="4814880"/>
            <a:chOff x="95162" y="199025"/>
            <a:chExt cx="8825129" cy="4814880"/>
          </a:xfrm>
        </p:grpSpPr>
        <p:sp>
          <p:nvSpPr>
            <p:cNvPr id="660" name="Google Shape;660;p29"/>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29"/>
            <p:cNvGrpSpPr/>
            <p:nvPr/>
          </p:nvGrpSpPr>
          <p:grpSpPr>
            <a:xfrm>
              <a:off x="95162" y="199027"/>
              <a:ext cx="344001" cy="1985625"/>
              <a:chOff x="95162" y="199027"/>
              <a:chExt cx="344001" cy="1985625"/>
            </a:xfrm>
          </p:grpSpPr>
          <p:sp>
            <p:nvSpPr>
              <p:cNvPr id="663" name="Google Shape;663;p29"/>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9" name="Google Shape;669;p29"/>
          <p:cNvSpPr/>
          <p:nvPr/>
        </p:nvSpPr>
        <p:spPr>
          <a:xfrm>
            <a:off x="7546854" y="4368496"/>
            <a:ext cx="873765" cy="330552"/>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7599078" y="606462"/>
            <a:ext cx="464534" cy="613101"/>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8144978" y="577438"/>
            <a:ext cx="286404" cy="671129"/>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29"/>
          <p:cNvGrpSpPr/>
          <p:nvPr/>
        </p:nvGrpSpPr>
        <p:grpSpPr>
          <a:xfrm>
            <a:off x="990057" y="3779234"/>
            <a:ext cx="1222788" cy="879286"/>
            <a:chOff x="5392182" y="3207734"/>
            <a:chExt cx="1222788" cy="879286"/>
          </a:xfrm>
        </p:grpSpPr>
        <p:sp>
          <p:nvSpPr>
            <p:cNvPr id="673" name="Google Shape;673;p29"/>
            <p:cNvSpPr/>
            <p:nvPr/>
          </p:nvSpPr>
          <p:spPr>
            <a:xfrm>
              <a:off x="5418668" y="3207734"/>
              <a:ext cx="945351" cy="388310"/>
            </a:xfrm>
            <a:custGeom>
              <a:rect b="b" l="l" r="r" t="t"/>
              <a:pathLst>
                <a:path extrusionOk="0" h="11048" w="26912">
                  <a:moveTo>
                    <a:pt x="21593" y="0"/>
                  </a:moveTo>
                  <a:lnTo>
                    <a:pt x="479" y="959"/>
                  </a:lnTo>
                  <a:cubicBezTo>
                    <a:pt x="297" y="1050"/>
                    <a:pt x="0" y="1256"/>
                    <a:pt x="0" y="1530"/>
                  </a:cubicBezTo>
                  <a:lnTo>
                    <a:pt x="479" y="10568"/>
                  </a:lnTo>
                  <a:cubicBezTo>
                    <a:pt x="479" y="10842"/>
                    <a:pt x="662" y="11048"/>
                    <a:pt x="959" y="11048"/>
                  </a:cubicBezTo>
                  <a:lnTo>
                    <a:pt x="22072" y="10089"/>
                  </a:lnTo>
                  <a:cubicBezTo>
                    <a:pt x="22163" y="10089"/>
                    <a:pt x="22255" y="9998"/>
                    <a:pt x="22346" y="9907"/>
                  </a:cubicBezTo>
                  <a:lnTo>
                    <a:pt x="26728" y="5136"/>
                  </a:lnTo>
                  <a:cubicBezTo>
                    <a:pt x="26911" y="4953"/>
                    <a:pt x="26820" y="4680"/>
                    <a:pt x="26637" y="4474"/>
                  </a:cubicBezTo>
                  <a:lnTo>
                    <a:pt x="21890" y="206"/>
                  </a:lnTo>
                  <a:cubicBezTo>
                    <a:pt x="21775" y="115"/>
                    <a:pt x="21684" y="0"/>
                    <a:pt x="2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5392182" y="3632914"/>
              <a:ext cx="1222788" cy="454106"/>
            </a:xfrm>
            <a:custGeom>
              <a:rect b="b" l="l" r="r" t="t"/>
              <a:pathLst>
                <a:path extrusionOk="0" h="12920" w="34810">
                  <a:moveTo>
                    <a:pt x="29194" y="1"/>
                  </a:moveTo>
                  <a:lnTo>
                    <a:pt x="480" y="2945"/>
                  </a:lnTo>
                  <a:cubicBezTo>
                    <a:pt x="183" y="2945"/>
                    <a:pt x="1" y="3219"/>
                    <a:pt x="1" y="3425"/>
                  </a:cubicBezTo>
                  <a:lnTo>
                    <a:pt x="959" y="12441"/>
                  </a:lnTo>
                  <a:cubicBezTo>
                    <a:pt x="959" y="12737"/>
                    <a:pt x="1233" y="12920"/>
                    <a:pt x="1416" y="12920"/>
                  </a:cubicBezTo>
                  <a:lnTo>
                    <a:pt x="30244" y="9975"/>
                  </a:lnTo>
                  <a:cubicBezTo>
                    <a:pt x="30336" y="9975"/>
                    <a:pt x="30427" y="9975"/>
                    <a:pt x="30518" y="9884"/>
                  </a:cubicBezTo>
                  <a:lnTo>
                    <a:pt x="34627" y="4840"/>
                  </a:lnTo>
                  <a:cubicBezTo>
                    <a:pt x="34809" y="4657"/>
                    <a:pt x="34718" y="4360"/>
                    <a:pt x="34513" y="4178"/>
                  </a:cubicBezTo>
                  <a:lnTo>
                    <a:pt x="29582" y="92"/>
                  </a:lnTo>
                  <a:cubicBezTo>
                    <a:pt x="29491" y="1"/>
                    <a:pt x="29286" y="1"/>
                    <a:pt x="29194" y="1"/>
                  </a:cubicBezTo>
                  <a:close/>
                </a:path>
              </a:pathLst>
            </a:custGeom>
            <a:solidFill>
              <a:schemeClr val="accent3"/>
            </a:solidFill>
            <a:ln>
              <a:noFill/>
            </a:ln>
            <a:effectLst>
              <a:outerShdw blurRad="57150" rotWithShape="0" algn="bl" dir="5400000" dist="19050">
                <a:srgbClr val="434343">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5449122" y="3368183"/>
              <a:ext cx="928525" cy="240690"/>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676" name="Shape 676"/>
        <p:cNvGrpSpPr/>
        <p:nvPr/>
      </p:nvGrpSpPr>
      <p:grpSpPr>
        <a:xfrm>
          <a:off x="0" y="0"/>
          <a:ext cx="0" cy="0"/>
          <a:chOff x="0" y="0"/>
          <a:chExt cx="0" cy="0"/>
        </a:xfrm>
      </p:grpSpPr>
      <p:grpSp>
        <p:nvGrpSpPr>
          <p:cNvPr id="677" name="Google Shape;677;p30"/>
          <p:cNvGrpSpPr/>
          <p:nvPr/>
        </p:nvGrpSpPr>
        <p:grpSpPr>
          <a:xfrm>
            <a:off x="95162" y="199025"/>
            <a:ext cx="8825129" cy="4814880"/>
            <a:chOff x="95162" y="199025"/>
            <a:chExt cx="8825129" cy="4814880"/>
          </a:xfrm>
        </p:grpSpPr>
        <p:sp>
          <p:nvSpPr>
            <p:cNvPr id="678" name="Google Shape;678;p30"/>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30"/>
            <p:cNvGrpSpPr/>
            <p:nvPr/>
          </p:nvGrpSpPr>
          <p:grpSpPr>
            <a:xfrm>
              <a:off x="95162" y="199027"/>
              <a:ext cx="344001" cy="1985625"/>
              <a:chOff x="95162" y="199027"/>
              <a:chExt cx="344001" cy="1985625"/>
            </a:xfrm>
          </p:grpSpPr>
          <p:sp>
            <p:nvSpPr>
              <p:cNvPr id="681" name="Google Shape;681;p30"/>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7" name="Google Shape;687;p30"/>
          <p:cNvSpPr/>
          <p:nvPr/>
        </p:nvSpPr>
        <p:spPr>
          <a:xfrm flipH="1" rot="-8264928">
            <a:off x="1297176" y="578511"/>
            <a:ext cx="220504" cy="516681"/>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flipH="1">
            <a:off x="817636" y="4379494"/>
            <a:ext cx="1058382" cy="400393"/>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9" name="Google Shape;689;p30"/>
          <p:cNvGrpSpPr/>
          <p:nvPr/>
        </p:nvGrpSpPr>
        <p:grpSpPr>
          <a:xfrm flipH="1">
            <a:off x="7320591" y="2773234"/>
            <a:ext cx="1225985" cy="1367872"/>
            <a:chOff x="-1225989" y="778859"/>
            <a:chExt cx="1225985" cy="1367872"/>
          </a:xfrm>
        </p:grpSpPr>
        <p:sp>
          <p:nvSpPr>
            <p:cNvPr id="690" name="Google Shape;690;p30"/>
            <p:cNvSpPr/>
            <p:nvPr/>
          </p:nvSpPr>
          <p:spPr>
            <a:xfrm>
              <a:off x="-1165853" y="939308"/>
              <a:ext cx="928525" cy="240690"/>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1196307" y="778859"/>
              <a:ext cx="945351" cy="388310"/>
            </a:xfrm>
            <a:custGeom>
              <a:rect b="b" l="l" r="r" t="t"/>
              <a:pathLst>
                <a:path extrusionOk="0" h="11048" w="26912">
                  <a:moveTo>
                    <a:pt x="21593" y="0"/>
                  </a:moveTo>
                  <a:lnTo>
                    <a:pt x="479" y="959"/>
                  </a:lnTo>
                  <a:cubicBezTo>
                    <a:pt x="297" y="1050"/>
                    <a:pt x="0" y="1256"/>
                    <a:pt x="0" y="1530"/>
                  </a:cubicBezTo>
                  <a:lnTo>
                    <a:pt x="479" y="10568"/>
                  </a:lnTo>
                  <a:cubicBezTo>
                    <a:pt x="479" y="10842"/>
                    <a:pt x="662" y="11048"/>
                    <a:pt x="959" y="11048"/>
                  </a:cubicBezTo>
                  <a:lnTo>
                    <a:pt x="22072" y="10089"/>
                  </a:lnTo>
                  <a:cubicBezTo>
                    <a:pt x="22163" y="10089"/>
                    <a:pt x="22255" y="9998"/>
                    <a:pt x="22346" y="9907"/>
                  </a:cubicBezTo>
                  <a:lnTo>
                    <a:pt x="26728" y="5136"/>
                  </a:lnTo>
                  <a:cubicBezTo>
                    <a:pt x="26911" y="4953"/>
                    <a:pt x="26820" y="4680"/>
                    <a:pt x="26637" y="4474"/>
                  </a:cubicBezTo>
                  <a:lnTo>
                    <a:pt x="21890" y="206"/>
                  </a:lnTo>
                  <a:cubicBezTo>
                    <a:pt x="21775" y="115"/>
                    <a:pt x="21684" y="0"/>
                    <a:pt x="2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1213168" y="1728722"/>
              <a:ext cx="949356" cy="418009"/>
            </a:xfrm>
            <a:custGeom>
              <a:rect b="b" l="l" r="r" t="t"/>
              <a:pathLst>
                <a:path extrusionOk="0" h="11893" w="27026">
                  <a:moveTo>
                    <a:pt x="5821" y="3424"/>
                  </a:moveTo>
                  <a:lnTo>
                    <a:pt x="15316" y="4269"/>
                  </a:lnTo>
                  <a:lnTo>
                    <a:pt x="15043" y="8172"/>
                  </a:lnTo>
                  <a:lnTo>
                    <a:pt x="5433" y="7327"/>
                  </a:lnTo>
                  <a:lnTo>
                    <a:pt x="5821" y="3424"/>
                  </a:lnTo>
                  <a:close/>
                  <a:moveTo>
                    <a:pt x="1347" y="0"/>
                  </a:moveTo>
                  <a:cubicBezTo>
                    <a:pt x="1051" y="0"/>
                    <a:pt x="868" y="183"/>
                    <a:pt x="868" y="366"/>
                  </a:cubicBezTo>
                  <a:lnTo>
                    <a:pt x="1" y="9404"/>
                  </a:lnTo>
                  <a:cubicBezTo>
                    <a:pt x="1" y="9701"/>
                    <a:pt x="206" y="9975"/>
                    <a:pt x="480" y="9975"/>
                  </a:cubicBezTo>
                  <a:lnTo>
                    <a:pt x="21502" y="11778"/>
                  </a:lnTo>
                  <a:lnTo>
                    <a:pt x="21502" y="11892"/>
                  </a:lnTo>
                  <a:cubicBezTo>
                    <a:pt x="21593" y="11892"/>
                    <a:pt x="21799" y="11778"/>
                    <a:pt x="21890" y="11687"/>
                  </a:cubicBezTo>
                  <a:lnTo>
                    <a:pt x="26729" y="7601"/>
                  </a:lnTo>
                  <a:cubicBezTo>
                    <a:pt x="27026" y="7419"/>
                    <a:pt x="27026" y="7122"/>
                    <a:pt x="26820" y="6939"/>
                  </a:cubicBezTo>
                  <a:lnTo>
                    <a:pt x="22735" y="1986"/>
                  </a:lnTo>
                  <a:cubicBezTo>
                    <a:pt x="22643" y="1895"/>
                    <a:pt x="22461" y="1804"/>
                    <a:pt x="22370" y="1804"/>
                  </a:cubicBezTo>
                  <a:lnTo>
                    <a:pt x="1347"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1225989" y="1711886"/>
              <a:ext cx="945351" cy="418009"/>
            </a:xfrm>
            <a:custGeom>
              <a:rect b="b" l="l" r="r" t="t"/>
              <a:pathLst>
                <a:path extrusionOk="0" h="11893" w="26912">
                  <a:moveTo>
                    <a:pt x="1324" y="0"/>
                  </a:moveTo>
                  <a:cubicBezTo>
                    <a:pt x="1050" y="0"/>
                    <a:pt x="845" y="183"/>
                    <a:pt x="754" y="479"/>
                  </a:cubicBezTo>
                  <a:lnTo>
                    <a:pt x="1" y="9518"/>
                  </a:lnTo>
                  <a:cubicBezTo>
                    <a:pt x="1" y="9792"/>
                    <a:pt x="183" y="9975"/>
                    <a:pt x="480" y="10089"/>
                  </a:cubicBezTo>
                  <a:lnTo>
                    <a:pt x="21388" y="11892"/>
                  </a:lnTo>
                  <a:cubicBezTo>
                    <a:pt x="21593" y="11892"/>
                    <a:pt x="21685" y="11892"/>
                    <a:pt x="21776" y="11801"/>
                  </a:cubicBezTo>
                  <a:lnTo>
                    <a:pt x="26729" y="7692"/>
                  </a:lnTo>
                  <a:cubicBezTo>
                    <a:pt x="26912" y="7510"/>
                    <a:pt x="26912" y="7236"/>
                    <a:pt x="26820" y="6939"/>
                  </a:cubicBezTo>
                  <a:lnTo>
                    <a:pt x="22620" y="2100"/>
                  </a:lnTo>
                  <a:cubicBezTo>
                    <a:pt x="22529" y="1986"/>
                    <a:pt x="22438" y="1895"/>
                    <a:pt x="22346" y="1895"/>
                  </a:cubicBez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209164" y="1216868"/>
              <a:ext cx="1135391" cy="454914"/>
            </a:xfrm>
            <a:custGeom>
              <a:rect b="b" l="l" r="r" t="t"/>
              <a:pathLst>
                <a:path extrusionOk="0" h="12943" w="32322">
                  <a:moveTo>
                    <a:pt x="24721" y="3630"/>
                  </a:moveTo>
                  <a:lnTo>
                    <a:pt x="24995" y="7237"/>
                  </a:lnTo>
                  <a:lnTo>
                    <a:pt x="7214" y="9040"/>
                  </a:lnTo>
                  <a:lnTo>
                    <a:pt x="6848" y="5433"/>
                  </a:lnTo>
                  <a:lnTo>
                    <a:pt x="24721" y="3630"/>
                  </a:lnTo>
                  <a:close/>
                  <a:moveTo>
                    <a:pt x="29194" y="1"/>
                  </a:moveTo>
                  <a:lnTo>
                    <a:pt x="457" y="2945"/>
                  </a:lnTo>
                  <a:cubicBezTo>
                    <a:pt x="183" y="2945"/>
                    <a:pt x="1" y="3242"/>
                    <a:pt x="92" y="3516"/>
                  </a:cubicBezTo>
                  <a:lnTo>
                    <a:pt x="937" y="12555"/>
                  </a:lnTo>
                  <a:cubicBezTo>
                    <a:pt x="937" y="12760"/>
                    <a:pt x="1233" y="12943"/>
                    <a:pt x="1416" y="12943"/>
                  </a:cubicBezTo>
                  <a:lnTo>
                    <a:pt x="1507" y="12943"/>
                  </a:lnTo>
                  <a:lnTo>
                    <a:pt x="30244" y="10090"/>
                  </a:lnTo>
                  <a:cubicBezTo>
                    <a:pt x="30336" y="10090"/>
                    <a:pt x="30518" y="9998"/>
                    <a:pt x="30610" y="9907"/>
                  </a:cubicBezTo>
                  <a:lnTo>
                    <a:pt x="31956" y="8195"/>
                  </a:lnTo>
                  <a:lnTo>
                    <a:pt x="32321" y="2375"/>
                  </a:lnTo>
                  <a:lnTo>
                    <a:pt x="29560" y="206"/>
                  </a:lnTo>
                  <a:cubicBezTo>
                    <a:pt x="29468" y="92"/>
                    <a:pt x="29377" y="1"/>
                    <a:pt x="2928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1222793" y="1204039"/>
              <a:ext cx="1222788" cy="454106"/>
            </a:xfrm>
            <a:custGeom>
              <a:rect b="b" l="l" r="r" t="t"/>
              <a:pathLst>
                <a:path extrusionOk="0" h="12920" w="34810">
                  <a:moveTo>
                    <a:pt x="29194" y="1"/>
                  </a:moveTo>
                  <a:lnTo>
                    <a:pt x="480" y="2945"/>
                  </a:lnTo>
                  <a:cubicBezTo>
                    <a:pt x="183" y="2945"/>
                    <a:pt x="1" y="3219"/>
                    <a:pt x="1" y="3425"/>
                  </a:cubicBezTo>
                  <a:lnTo>
                    <a:pt x="959" y="12441"/>
                  </a:lnTo>
                  <a:cubicBezTo>
                    <a:pt x="959" y="12737"/>
                    <a:pt x="1233" y="12920"/>
                    <a:pt x="1416" y="12920"/>
                  </a:cubicBezTo>
                  <a:lnTo>
                    <a:pt x="30244" y="9975"/>
                  </a:lnTo>
                  <a:cubicBezTo>
                    <a:pt x="30336" y="9975"/>
                    <a:pt x="30427" y="9975"/>
                    <a:pt x="30518" y="9884"/>
                  </a:cubicBezTo>
                  <a:lnTo>
                    <a:pt x="34627" y="4840"/>
                  </a:lnTo>
                  <a:cubicBezTo>
                    <a:pt x="34809" y="4657"/>
                    <a:pt x="34718" y="4360"/>
                    <a:pt x="34513" y="4178"/>
                  </a:cubicBezTo>
                  <a:lnTo>
                    <a:pt x="29582" y="92"/>
                  </a:lnTo>
                  <a:cubicBezTo>
                    <a:pt x="29491" y="1"/>
                    <a:pt x="29286" y="1"/>
                    <a:pt x="29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30"/>
          <p:cNvSpPr/>
          <p:nvPr/>
        </p:nvSpPr>
        <p:spPr>
          <a:xfrm flipH="1" rot="-10460359">
            <a:off x="1354345" y="1154413"/>
            <a:ext cx="220504" cy="516690"/>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a:off x="95162" y="199027"/>
            <a:ext cx="344001" cy="1985625"/>
            <a:chOff x="95162" y="199027"/>
            <a:chExt cx="344001" cy="1985625"/>
          </a:xfrm>
        </p:grpSpPr>
        <p:sp>
          <p:nvSpPr>
            <p:cNvPr id="55" name="Google Shape;55;p4"/>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a:off x="849575" y="1155675"/>
            <a:ext cx="7588800" cy="351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489693">
            <a:off x="7694118" y="694336"/>
            <a:ext cx="1018159" cy="1324570"/>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rot="-6465852">
            <a:off x="7694165" y="3667983"/>
            <a:ext cx="1018064" cy="1324446"/>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ph idx="1" type="body"/>
          </p:nvPr>
        </p:nvSpPr>
        <p:spPr>
          <a:xfrm>
            <a:off x="985625" y="1257250"/>
            <a:ext cx="7316700" cy="3416400"/>
          </a:xfrm>
          <a:prstGeom prst="rect">
            <a:avLst/>
          </a:prstGeom>
        </p:spPr>
        <p:txBody>
          <a:bodyPr anchorCtr="0" anchor="t" bIns="91425" lIns="91425" spcFirstLastPara="1" rIns="91425" wrap="square" tIns="91425">
            <a:noAutofit/>
          </a:bodyPr>
          <a:lstStyle>
            <a:lvl1pPr indent="-301625" lvl="0" marL="457200">
              <a:spcBef>
                <a:spcPts val="0"/>
              </a:spcBef>
              <a:spcAft>
                <a:spcPts val="0"/>
              </a:spcAft>
              <a:buClr>
                <a:schemeClr val="accent1"/>
              </a:buClr>
              <a:buSzPts val="1150"/>
              <a:buAutoNum type="arabicPeriod"/>
              <a:defRPr sz="1200"/>
            </a:lvl1pPr>
            <a:lvl2pPr indent="-301625" lvl="1" marL="914400">
              <a:spcBef>
                <a:spcPts val="1600"/>
              </a:spcBef>
              <a:spcAft>
                <a:spcPts val="0"/>
              </a:spcAft>
              <a:buSzPts val="1150"/>
              <a:buFont typeface="Muli"/>
              <a:buAutoNum type="alphaLcPeriod"/>
              <a:defRPr/>
            </a:lvl2pPr>
            <a:lvl3pPr indent="-301625" lvl="2" marL="1371600">
              <a:spcBef>
                <a:spcPts val="1600"/>
              </a:spcBef>
              <a:spcAft>
                <a:spcPts val="0"/>
              </a:spcAft>
              <a:buSzPts val="1150"/>
              <a:buFont typeface="Muli"/>
              <a:buAutoNum type="romanLcPeriod"/>
              <a:defRPr/>
            </a:lvl3pPr>
            <a:lvl4pPr indent="-301625" lvl="3" marL="1828800">
              <a:spcBef>
                <a:spcPts val="1600"/>
              </a:spcBef>
              <a:spcAft>
                <a:spcPts val="0"/>
              </a:spcAft>
              <a:buSzPts val="1150"/>
              <a:buFont typeface="Muli"/>
              <a:buAutoNum type="arabicPeriod"/>
              <a:defRPr/>
            </a:lvl4pPr>
            <a:lvl5pPr indent="-301625" lvl="4" marL="2286000">
              <a:spcBef>
                <a:spcPts val="1600"/>
              </a:spcBef>
              <a:spcAft>
                <a:spcPts val="0"/>
              </a:spcAft>
              <a:buSzPts val="1150"/>
              <a:buFont typeface="Muli"/>
              <a:buAutoNum type="alphaLcPeriod"/>
              <a:defRPr/>
            </a:lvl5pPr>
            <a:lvl6pPr indent="-301625" lvl="5" marL="2743200">
              <a:spcBef>
                <a:spcPts val="1600"/>
              </a:spcBef>
              <a:spcAft>
                <a:spcPts val="0"/>
              </a:spcAft>
              <a:buSzPts val="1150"/>
              <a:buFont typeface="Muli"/>
              <a:buAutoNum type="romanLcPeriod"/>
              <a:defRPr/>
            </a:lvl6pPr>
            <a:lvl7pPr indent="-301625" lvl="6" marL="3200400">
              <a:spcBef>
                <a:spcPts val="1600"/>
              </a:spcBef>
              <a:spcAft>
                <a:spcPts val="0"/>
              </a:spcAft>
              <a:buSzPts val="1150"/>
              <a:buFont typeface="Muli"/>
              <a:buAutoNum type="arabicPeriod"/>
              <a:defRPr/>
            </a:lvl7pPr>
            <a:lvl8pPr indent="-301625" lvl="7" marL="3657600">
              <a:spcBef>
                <a:spcPts val="1600"/>
              </a:spcBef>
              <a:spcAft>
                <a:spcPts val="0"/>
              </a:spcAft>
              <a:buSzPts val="1150"/>
              <a:buFont typeface="Muli"/>
              <a:buAutoNum type="alphaLcPeriod"/>
              <a:defRPr/>
            </a:lvl8pPr>
            <a:lvl9pPr indent="-301625" lvl="8" marL="4114800">
              <a:spcBef>
                <a:spcPts val="1600"/>
              </a:spcBef>
              <a:spcAft>
                <a:spcPts val="1600"/>
              </a:spcAft>
              <a:buSzPts val="1150"/>
              <a:buFont typeface="Muli"/>
              <a:buAutoNum type="romanLcPeriod"/>
              <a:defRPr/>
            </a:lvl9pPr>
          </a:lstStyle>
          <a:p/>
        </p:txBody>
      </p:sp>
      <p:sp>
        <p:nvSpPr>
          <p:cNvPr id="65" name="Google Shape;65;p4"/>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 name="Google Shape;66;p4"/>
          <p:cNvSpPr/>
          <p:nvPr/>
        </p:nvSpPr>
        <p:spPr>
          <a:xfrm rot="-9168154">
            <a:off x="377062" y="2563069"/>
            <a:ext cx="1018070" cy="1324454"/>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2925">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697" name="Shape 697"/>
        <p:cNvGrpSpPr/>
        <p:nvPr/>
      </p:nvGrpSpPr>
      <p:grpSpPr>
        <a:xfrm>
          <a:off x="0" y="0"/>
          <a:ext cx="0" cy="0"/>
          <a:chOff x="0" y="0"/>
          <a:chExt cx="0" cy="0"/>
        </a:xfrm>
      </p:grpSpPr>
      <p:grpSp>
        <p:nvGrpSpPr>
          <p:cNvPr id="698" name="Google Shape;698;p31"/>
          <p:cNvGrpSpPr/>
          <p:nvPr/>
        </p:nvGrpSpPr>
        <p:grpSpPr>
          <a:xfrm>
            <a:off x="95162" y="199025"/>
            <a:ext cx="8825129" cy="4814880"/>
            <a:chOff x="95162" y="199025"/>
            <a:chExt cx="8825129" cy="4814880"/>
          </a:xfrm>
        </p:grpSpPr>
        <p:sp>
          <p:nvSpPr>
            <p:cNvPr id="699" name="Google Shape;699;p31"/>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31"/>
            <p:cNvGrpSpPr/>
            <p:nvPr/>
          </p:nvGrpSpPr>
          <p:grpSpPr>
            <a:xfrm>
              <a:off x="95162" y="199027"/>
              <a:ext cx="344001" cy="1985625"/>
              <a:chOff x="95162" y="199027"/>
              <a:chExt cx="344001" cy="1985625"/>
            </a:xfrm>
          </p:grpSpPr>
          <p:sp>
            <p:nvSpPr>
              <p:cNvPr id="702" name="Google Shape;702;p31"/>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8" name="Google Shape;708;p31"/>
          <p:cNvSpPr/>
          <p:nvPr/>
        </p:nvSpPr>
        <p:spPr>
          <a:xfrm flipH="1" rot="2514211">
            <a:off x="7765354" y="4076694"/>
            <a:ext cx="247531" cy="579352"/>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31"/>
          <p:cNvGrpSpPr/>
          <p:nvPr/>
        </p:nvGrpSpPr>
        <p:grpSpPr>
          <a:xfrm flipH="1" rot="-10225309">
            <a:off x="607971" y="819005"/>
            <a:ext cx="1226035" cy="1367929"/>
            <a:chOff x="-1225989" y="778859"/>
            <a:chExt cx="1225985" cy="1367872"/>
          </a:xfrm>
        </p:grpSpPr>
        <p:sp>
          <p:nvSpPr>
            <p:cNvPr id="710" name="Google Shape;710;p31"/>
            <p:cNvSpPr/>
            <p:nvPr/>
          </p:nvSpPr>
          <p:spPr>
            <a:xfrm>
              <a:off x="-1165853" y="939308"/>
              <a:ext cx="928525" cy="240690"/>
            </a:xfrm>
            <a:custGeom>
              <a:rect b="b" l="l" r="r" t="t"/>
              <a:pathLst>
                <a:path extrusionOk="0" h="6848" w="26433">
                  <a:moveTo>
                    <a:pt x="25861" y="0"/>
                  </a:moveTo>
                  <a:lnTo>
                    <a:pt x="25861" y="0"/>
                  </a:lnTo>
                  <a:cubicBezTo>
                    <a:pt x="25953" y="206"/>
                    <a:pt x="25953" y="480"/>
                    <a:pt x="25861" y="571"/>
                  </a:cubicBezTo>
                  <a:lnTo>
                    <a:pt x="21479" y="5342"/>
                  </a:lnTo>
                  <a:cubicBezTo>
                    <a:pt x="21388" y="5433"/>
                    <a:pt x="21296" y="5524"/>
                    <a:pt x="21205" y="5524"/>
                  </a:cubicBezTo>
                  <a:lnTo>
                    <a:pt x="92" y="6483"/>
                  </a:lnTo>
                  <a:lnTo>
                    <a:pt x="0" y="6483"/>
                  </a:lnTo>
                  <a:cubicBezTo>
                    <a:pt x="92" y="6757"/>
                    <a:pt x="274" y="6848"/>
                    <a:pt x="480" y="6848"/>
                  </a:cubicBezTo>
                  <a:lnTo>
                    <a:pt x="571" y="6848"/>
                  </a:lnTo>
                  <a:lnTo>
                    <a:pt x="21593" y="5912"/>
                  </a:lnTo>
                  <a:cubicBezTo>
                    <a:pt x="21684" y="5912"/>
                    <a:pt x="21867" y="5912"/>
                    <a:pt x="21867" y="5821"/>
                  </a:cubicBezTo>
                  <a:lnTo>
                    <a:pt x="26250" y="1050"/>
                  </a:lnTo>
                  <a:cubicBezTo>
                    <a:pt x="26432" y="868"/>
                    <a:pt x="26432" y="480"/>
                    <a:pt x="26250" y="297"/>
                  </a:cubicBezTo>
                  <a:lnTo>
                    <a:pt x="25861"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1196307" y="778859"/>
              <a:ext cx="945351" cy="388310"/>
            </a:xfrm>
            <a:custGeom>
              <a:rect b="b" l="l" r="r" t="t"/>
              <a:pathLst>
                <a:path extrusionOk="0" h="11048" w="26912">
                  <a:moveTo>
                    <a:pt x="21593" y="0"/>
                  </a:moveTo>
                  <a:lnTo>
                    <a:pt x="479" y="959"/>
                  </a:lnTo>
                  <a:cubicBezTo>
                    <a:pt x="297" y="1050"/>
                    <a:pt x="0" y="1256"/>
                    <a:pt x="0" y="1530"/>
                  </a:cubicBezTo>
                  <a:lnTo>
                    <a:pt x="479" y="10568"/>
                  </a:lnTo>
                  <a:cubicBezTo>
                    <a:pt x="479" y="10842"/>
                    <a:pt x="662" y="11048"/>
                    <a:pt x="959" y="11048"/>
                  </a:cubicBezTo>
                  <a:lnTo>
                    <a:pt x="22072" y="10089"/>
                  </a:lnTo>
                  <a:cubicBezTo>
                    <a:pt x="22163" y="10089"/>
                    <a:pt x="22255" y="9998"/>
                    <a:pt x="22346" y="9907"/>
                  </a:cubicBezTo>
                  <a:lnTo>
                    <a:pt x="26728" y="5136"/>
                  </a:lnTo>
                  <a:cubicBezTo>
                    <a:pt x="26911" y="4953"/>
                    <a:pt x="26820" y="4680"/>
                    <a:pt x="26637" y="4474"/>
                  </a:cubicBezTo>
                  <a:lnTo>
                    <a:pt x="21890" y="206"/>
                  </a:lnTo>
                  <a:cubicBezTo>
                    <a:pt x="21775" y="115"/>
                    <a:pt x="21684" y="0"/>
                    <a:pt x="215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1213168" y="1728722"/>
              <a:ext cx="949356" cy="418009"/>
            </a:xfrm>
            <a:custGeom>
              <a:rect b="b" l="l" r="r" t="t"/>
              <a:pathLst>
                <a:path extrusionOk="0" h="11893" w="27026">
                  <a:moveTo>
                    <a:pt x="5821" y="3424"/>
                  </a:moveTo>
                  <a:lnTo>
                    <a:pt x="15316" y="4269"/>
                  </a:lnTo>
                  <a:lnTo>
                    <a:pt x="15043" y="8172"/>
                  </a:lnTo>
                  <a:lnTo>
                    <a:pt x="5433" y="7327"/>
                  </a:lnTo>
                  <a:lnTo>
                    <a:pt x="5821" y="3424"/>
                  </a:lnTo>
                  <a:close/>
                  <a:moveTo>
                    <a:pt x="1347" y="0"/>
                  </a:moveTo>
                  <a:cubicBezTo>
                    <a:pt x="1051" y="0"/>
                    <a:pt x="868" y="183"/>
                    <a:pt x="868" y="366"/>
                  </a:cubicBezTo>
                  <a:lnTo>
                    <a:pt x="1" y="9404"/>
                  </a:lnTo>
                  <a:cubicBezTo>
                    <a:pt x="1" y="9701"/>
                    <a:pt x="206" y="9975"/>
                    <a:pt x="480" y="9975"/>
                  </a:cubicBezTo>
                  <a:lnTo>
                    <a:pt x="21502" y="11778"/>
                  </a:lnTo>
                  <a:lnTo>
                    <a:pt x="21502" y="11892"/>
                  </a:lnTo>
                  <a:cubicBezTo>
                    <a:pt x="21593" y="11892"/>
                    <a:pt x="21799" y="11778"/>
                    <a:pt x="21890" y="11687"/>
                  </a:cubicBezTo>
                  <a:lnTo>
                    <a:pt x="26729" y="7601"/>
                  </a:lnTo>
                  <a:cubicBezTo>
                    <a:pt x="27026" y="7419"/>
                    <a:pt x="27026" y="7122"/>
                    <a:pt x="26820" y="6939"/>
                  </a:cubicBezTo>
                  <a:lnTo>
                    <a:pt x="22735" y="1986"/>
                  </a:lnTo>
                  <a:cubicBezTo>
                    <a:pt x="22643" y="1895"/>
                    <a:pt x="22461" y="1804"/>
                    <a:pt x="22370" y="1804"/>
                  </a:cubicBezTo>
                  <a:lnTo>
                    <a:pt x="1347" y="0"/>
                  </a:ln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1225989" y="1711886"/>
              <a:ext cx="945351" cy="418009"/>
            </a:xfrm>
            <a:custGeom>
              <a:rect b="b" l="l" r="r" t="t"/>
              <a:pathLst>
                <a:path extrusionOk="0" h="11893" w="26912">
                  <a:moveTo>
                    <a:pt x="1324" y="0"/>
                  </a:moveTo>
                  <a:cubicBezTo>
                    <a:pt x="1050" y="0"/>
                    <a:pt x="845" y="183"/>
                    <a:pt x="754" y="479"/>
                  </a:cubicBezTo>
                  <a:lnTo>
                    <a:pt x="1" y="9518"/>
                  </a:lnTo>
                  <a:cubicBezTo>
                    <a:pt x="1" y="9792"/>
                    <a:pt x="183" y="9975"/>
                    <a:pt x="480" y="10089"/>
                  </a:cubicBezTo>
                  <a:lnTo>
                    <a:pt x="21388" y="11892"/>
                  </a:lnTo>
                  <a:cubicBezTo>
                    <a:pt x="21593" y="11892"/>
                    <a:pt x="21685" y="11892"/>
                    <a:pt x="21776" y="11801"/>
                  </a:cubicBezTo>
                  <a:lnTo>
                    <a:pt x="26729" y="7692"/>
                  </a:lnTo>
                  <a:cubicBezTo>
                    <a:pt x="26912" y="7510"/>
                    <a:pt x="26912" y="7236"/>
                    <a:pt x="26820" y="6939"/>
                  </a:cubicBezTo>
                  <a:lnTo>
                    <a:pt x="22620" y="2100"/>
                  </a:lnTo>
                  <a:cubicBezTo>
                    <a:pt x="22529" y="1986"/>
                    <a:pt x="22438" y="1895"/>
                    <a:pt x="22346" y="1895"/>
                  </a:cubicBezTo>
                  <a:lnTo>
                    <a:pt x="13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1209164" y="1216868"/>
              <a:ext cx="1135391" cy="454914"/>
            </a:xfrm>
            <a:custGeom>
              <a:rect b="b" l="l" r="r" t="t"/>
              <a:pathLst>
                <a:path extrusionOk="0" h="12943" w="32322">
                  <a:moveTo>
                    <a:pt x="24721" y="3630"/>
                  </a:moveTo>
                  <a:lnTo>
                    <a:pt x="24995" y="7237"/>
                  </a:lnTo>
                  <a:lnTo>
                    <a:pt x="7214" y="9040"/>
                  </a:lnTo>
                  <a:lnTo>
                    <a:pt x="6848" y="5433"/>
                  </a:lnTo>
                  <a:lnTo>
                    <a:pt x="24721" y="3630"/>
                  </a:lnTo>
                  <a:close/>
                  <a:moveTo>
                    <a:pt x="29194" y="1"/>
                  </a:moveTo>
                  <a:lnTo>
                    <a:pt x="457" y="2945"/>
                  </a:lnTo>
                  <a:cubicBezTo>
                    <a:pt x="183" y="2945"/>
                    <a:pt x="1" y="3242"/>
                    <a:pt x="92" y="3516"/>
                  </a:cubicBezTo>
                  <a:lnTo>
                    <a:pt x="937" y="12555"/>
                  </a:lnTo>
                  <a:cubicBezTo>
                    <a:pt x="937" y="12760"/>
                    <a:pt x="1233" y="12943"/>
                    <a:pt x="1416" y="12943"/>
                  </a:cubicBezTo>
                  <a:lnTo>
                    <a:pt x="1507" y="12943"/>
                  </a:lnTo>
                  <a:lnTo>
                    <a:pt x="30244" y="10090"/>
                  </a:lnTo>
                  <a:cubicBezTo>
                    <a:pt x="30336" y="10090"/>
                    <a:pt x="30518" y="9998"/>
                    <a:pt x="30610" y="9907"/>
                  </a:cubicBezTo>
                  <a:lnTo>
                    <a:pt x="31956" y="8195"/>
                  </a:lnTo>
                  <a:lnTo>
                    <a:pt x="32321" y="2375"/>
                  </a:lnTo>
                  <a:lnTo>
                    <a:pt x="29560" y="206"/>
                  </a:lnTo>
                  <a:cubicBezTo>
                    <a:pt x="29468" y="92"/>
                    <a:pt x="29377" y="1"/>
                    <a:pt x="29286" y="1"/>
                  </a:cubicBezTo>
                  <a:close/>
                </a:path>
              </a:pathLst>
            </a:custGeom>
            <a:solidFill>
              <a:srgbClr val="D4C5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1222793" y="1204039"/>
              <a:ext cx="1222788" cy="454106"/>
            </a:xfrm>
            <a:custGeom>
              <a:rect b="b" l="l" r="r" t="t"/>
              <a:pathLst>
                <a:path extrusionOk="0" h="12920" w="34810">
                  <a:moveTo>
                    <a:pt x="29194" y="1"/>
                  </a:moveTo>
                  <a:lnTo>
                    <a:pt x="480" y="2945"/>
                  </a:lnTo>
                  <a:cubicBezTo>
                    <a:pt x="183" y="2945"/>
                    <a:pt x="1" y="3219"/>
                    <a:pt x="1" y="3425"/>
                  </a:cubicBezTo>
                  <a:lnTo>
                    <a:pt x="959" y="12441"/>
                  </a:lnTo>
                  <a:cubicBezTo>
                    <a:pt x="959" y="12737"/>
                    <a:pt x="1233" y="12920"/>
                    <a:pt x="1416" y="12920"/>
                  </a:cubicBezTo>
                  <a:lnTo>
                    <a:pt x="30244" y="9975"/>
                  </a:lnTo>
                  <a:cubicBezTo>
                    <a:pt x="30336" y="9975"/>
                    <a:pt x="30427" y="9975"/>
                    <a:pt x="30518" y="9884"/>
                  </a:cubicBezTo>
                  <a:lnTo>
                    <a:pt x="34627" y="4840"/>
                  </a:lnTo>
                  <a:cubicBezTo>
                    <a:pt x="34809" y="4657"/>
                    <a:pt x="34718" y="4360"/>
                    <a:pt x="34513" y="4178"/>
                  </a:cubicBezTo>
                  <a:lnTo>
                    <a:pt x="29582" y="92"/>
                  </a:lnTo>
                  <a:cubicBezTo>
                    <a:pt x="29491" y="1"/>
                    <a:pt x="29286" y="1"/>
                    <a:pt x="29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31"/>
          <p:cNvSpPr/>
          <p:nvPr/>
        </p:nvSpPr>
        <p:spPr>
          <a:xfrm flipH="1" rot="335668">
            <a:off x="8205459" y="3483567"/>
            <a:ext cx="248860" cy="576218"/>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5"/>
          <p:cNvGrpSpPr/>
          <p:nvPr/>
        </p:nvGrpSpPr>
        <p:grpSpPr>
          <a:xfrm>
            <a:off x="95162" y="199025"/>
            <a:ext cx="8825129" cy="4814880"/>
            <a:chOff x="95162" y="199025"/>
            <a:chExt cx="8825129" cy="4814880"/>
          </a:xfrm>
        </p:grpSpPr>
        <p:sp>
          <p:nvSpPr>
            <p:cNvPr id="69" name="Google Shape;69;p5"/>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5"/>
            <p:cNvGrpSpPr/>
            <p:nvPr/>
          </p:nvGrpSpPr>
          <p:grpSpPr>
            <a:xfrm>
              <a:off x="95162" y="199027"/>
              <a:ext cx="344001" cy="1985625"/>
              <a:chOff x="95162" y="199027"/>
              <a:chExt cx="344001" cy="1985625"/>
            </a:xfrm>
          </p:grpSpPr>
          <p:sp>
            <p:nvSpPr>
              <p:cNvPr id="72" name="Google Shape;72;p5"/>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1658231" y="2153125"/>
            <a:ext cx="24444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9" name="Google Shape;79;p5"/>
          <p:cNvSpPr txBox="1"/>
          <p:nvPr>
            <p:ph idx="1" type="subTitle"/>
          </p:nvPr>
        </p:nvSpPr>
        <p:spPr>
          <a:xfrm>
            <a:off x="1658231" y="2639525"/>
            <a:ext cx="2444400" cy="96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43434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0" name="Google Shape;80;p5"/>
          <p:cNvSpPr txBox="1"/>
          <p:nvPr>
            <p:ph idx="2" type="title"/>
          </p:nvPr>
        </p:nvSpPr>
        <p:spPr>
          <a:xfrm>
            <a:off x="5185319" y="2153125"/>
            <a:ext cx="2444400" cy="48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000"/>
              <a:buNone/>
              <a:defRPr sz="2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1" name="Google Shape;81;p5"/>
          <p:cNvSpPr txBox="1"/>
          <p:nvPr>
            <p:ph idx="3" type="subTitle"/>
          </p:nvPr>
        </p:nvSpPr>
        <p:spPr>
          <a:xfrm>
            <a:off x="5185319" y="2639525"/>
            <a:ext cx="2444400" cy="96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 name="Google Shape;82;p5"/>
          <p:cNvSpPr/>
          <p:nvPr/>
        </p:nvSpPr>
        <p:spPr>
          <a:xfrm>
            <a:off x="1056375" y="1626536"/>
            <a:ext cx="672800" cy="254525"/>
          </a:xfrm>
          <a:custGeom>
            <a:rect b="b" l="l" r="r" t="t"/>
            <a:pathLst>
              <a:path extrusionOk="0" h="10181" w="26912">
                <a:moveTo>
                  <a:pt x="11716" y="1881"/>
                </a:moveTo>
                <a:cubicBezTo>
                  <a:pt x="11714" y="1881"/>
                  <a:pt x="11686" y="1892"/>
                  <a:pt x="11647" y="1908"/>
                </a:cubicBezTo>
                <a:lnTo>
                  <a:pt x="11647" y="1908"/>
                </a:lnTo>
                <a:lnTo>
                  <a:pt x="11687" y="1895"/>
                </a:lnTo>
                <a:cubicBezTo>
                  <a:pt x="11709" y="1885"/>
                  <a:pt x="11718" y="1881"/>
                  <a:pt x="11716" y="1881"/>
                </a:cubicBezTo>
                <a:close/>
                <a:moveTo>
                  <a:pt x="11647" y="1908"/>
                </a:moveTo>
                <a:lnTo>
                  <a:pt x="11413" y="1986"/>
                </a:lnTo>
                <a:lnTo>
                  <a:pt x="11476" y="1986"/>
                </a:lnTo>
                <a:cubicBezTo>
                  <a:pt x="11529" y="1959"/>
                  <a:pt x="11596" y="1929"/>
                  <a:pt x="11647" y="1908"/>
                </a:cubicBezTo>
                <a:close/>
                <a:moveTo>
                  <a:pt x="11476" y="1986"/>
                </a:moveTo>
                <a:cubicBezTo>
                  <a:pt x="11450" y="1999"/>
                  <a:pt x="11428" y="2011"/>
                  <a:pt x="11413" y="2021"/>
                </a:cubicBezTo>
                <a:lnTo>
                  <a:pt x="11413" y="2021"/>
                </a:lnTo>
                <a:cubicBezTo>
                  <a:pt x="11440" y="2009"/>
                  <a:pt x="11470" y="1997"/>
                  <a:pt x="11504" y="1986"/>
                </a:cubicBezTo>
                <a:close/>
                <a:moveTo>
                  <a:pt x="10546" y="2374"/>
                </a:moveTo>
                <a:cubicBezTo>
                  <a:pt x="10485" y="2404"/>
                  <a:pt x="10454" y="2415"/>
                  <a:pt x="10441" y="2415"/>
                </a:cubicBezTo>
                <a:cubicBezTo>
                  <a:pt x="10414" y="2415"/>
                  <a:pt x="10454" y="2374"/>
                  <a:pt x="10454" y="2374"/>
                </a:cubicBezTo>
                <a:close/>
                <a:moveTo>
                  <a:pt x="17690" y="2465"/>
                </a:moveTo>
                <a:cubicBezTo>
                  <a:pt x="17720" y="2465"/>
                  <a:pt x="17751" y="2465"/>
                  <a:pt x="17781" y="2466"/>
                </a:cubicBezTo>
                <a:lnTo>
                  <a:pt x="17781" y="2466"/>
                </a:lnTo>
                <a:cubicBezTo>
                  <a:pt x="17781" y="2466"/>
                  <a:pt x="17781" y="2466"/>
                  <a:pt x="17781" y="2465"/>
                </a:cubicBezTo>
                <a:close/>
                <a:moveTo>
                  <a:pt x="17507" y="2465"/>
                </a:moveTo>
                <a:cubicBezTo>
                  <a:pt x="17393" y="2465"/>
                  <a:pt x="17393" y="2465"/>
                  <a:pt x="17302" y="2557"/>
                </a:cubicBezTo>
                <a:lnTo>
                  <a:pt x="17507" y="2465"/>
                </a:lnTo>
                <a:close/>
                <a:moveTo>
                  <a:pt x="14229" y="2741"/>
                </a:moveTo>
                <a:lnTo>
                  <a:pt x="14229" y="2741"/>
                </a:lnTo>
                <a:cubicBezTo>
                  <a:pt x="14232" y="2867"/>
                  <a:pt x="14295" y="2973"/>
                  <a:pt x="14358" y="3036"/>
                </a:cubicBezTo>
                <a:cubicBezTo>
                  <a:pt x="14310" y="2942"/>
                  <a:pt x="14263" y="2841"/>
                  <a:pt x="14229" y="2741"/>
                </a:cubicBezTo>
                <a:close/>
                <a:moveTo>
                  <a:pt x="26158" y="1712"/>
                </a:moveTo>
                <a:cubicBezTo>
                  <a:pt x="26250" y="1803"/>
                  <a:pt x="26250" y="1895"/>
                  <a:pt x="26250" y="1986"/>
                </a:cubicBezTo>
                <a:lnTo>
                  <a:pt x="26158" y="1986"/>
                </a:lnTo>
                <a:cubicBezTo>
                  <a:pt x="26067" y="2077"/>
                  <a:pt x="26067" y="2077"/>
                  <a:pt x="25953" y="2191"/>
                </a:cubicBezTo>
                <a:cubicBezTo>
                  <a:pt x="25862" y="2374"/>
                  <a:pt x="25770" y="2557"/>
                  <a:pt x="25588" y="2762"/>
                </a:cubicBezTo>
                <a:cubicBezTo>
                  <a:pt x="25496" y="2945"/>
                  <a:pt x="25291" y="3036"/>
                  <a:pt x="25200" y="3127"/>
                </a:cubicBezTo>
                <a:cubicBezTo>
                  <a:pt x="25108" y="2945"/>
                  <a:pt x="25108" y="2762"/>
                  <a:pt x="25200" y="2557"/>
                </a:cubicBezTo>
                <a:lnTo>
                  <a:pt x="25200" y="2557"/>
                </a:lnTo>
                <a:cubicBezTo>
                  <a:pt x="25153" y="2604"/>
                  <a:pt x="25106" y="2657"/>
                  <a:pt x="25071" y="2657"/>
                </a:cubicBezTo>
                <a:cubicBezTo>
                  <a:pt x="25038" y="2657"/>
                  <a:pt x="25017" y="2609"/>
                  <a:pt x="25017" y="2465"/>
                </a:cubicBezTo>
                <a:cubicBezTo>
                  <a:pt x="25108" y="2374"/>
                  <a:pt x="25200" y="2191"/>
                  <a:pt x="25382" y="2077"/>
                </a:cubicBezTo>
                <a:cubicBezTo>
                  <a:pt x="25496" y="1895"/>
                  <a:pt x="25679" y="1895"/>
                  <a:pt x="25770" y="1803"/>
                </a:cubicBezTo>
                <a:lnTo>
                  <a:pt x="25862" y="1803"/>
                </a:lnTo>
                <a:cubicBezTo>
                  <a:pt x="25862" y="1803"/>
                  <a:pt x="25953" y="1803"/>
                  <a:pt x="25953" y="1712"/>
                </a:cubicBezTo>
                <a:close/>
                <a:moveTo>
                  <a:pt x="4177" y="3424"/>
                </a:moveTo>
                <a:lnTo>
                  <a:pt x="4086" y="3515"/>
                </a:lnTo>
                <a:cubicBezTo>
                  <a:pt x="4086" y="3515"/>
                  <a:pt x="4177" y="3515"/>
                  <a:pt x="4177" y="3424"/>
                </a:cubicBezTo>
                <a:close/>
                <a:moveTo>
                  <a:pt x="5365" y="2465"/>
                </a:moveTo>
                <a:cubicBezTo>
                  <a:pt x="5286" y="2623"/>
                  <a:pt x="5198" y="2792"/>
                  <a:pt x="5045" y="2945"/>
                </a:cubicBezTo>
                <a:cubicBezTo>
                  <a:pt x="4748" y="3219"/>
                  <a:pt x="4474" y="3515"/>
                  <a:pt x="4269" y="3515"/>
                </a:cubicBezTo>
                <a:cubicBezTo>
                  <a:pt x="4086" y="3607"/>
                  <a:pt x="4177" y="3607"/>
                  <a:pt x="4177" y="3607"/>
                </a:cubicBezTo>
                <a:lnTo>
                  <a:pt x="4269" y="3607"/>
                </a:lnTo>
                <a:lnTo>
                  <a:pt x="4177" y="3698"/>
                </a:lnTo>
                <a:lnTo>
                  <a:pt x="4086" y="3698"/>
                </a:lnTo>
                <a:cubicBezTo>
                  <a:pt x="3995" y="3698"/>
                  <a:pt x="3995" y="3607"/>
                  <a:pt x="4086" y="3607"/>
                </a:cubicBezTo>
                <a:lnTo>
                  <a:pt x="4086" y="3515"/>
                </a:lnTo>
                <a:cubicBezTo>
                  <a:pt x="4086" y="3515"/>
                  <a:pt x="4086" y="3424"/>
                  <a:pt x="4177" y="3424"/>
                </a:cubicBezTo>
                <a:cubicBezTo>
                  <a:pt x="4177" y="3333"/>
                  <a:pt x="4269" y="3127"/>
                  <a:pt x="4383" y="3127"/>
                </a:cubicBezTo>
                <a:cubicBezTo>
                  <a:pt x="4565" y="2945"/>
                  <a:pt x="4839" y="2762"/>
                  <a:pt x="5045" y="2557"/>
                </a:cubicBezTo>
                <a:cubicBezTo>
                  <a:pt x="5136" y="2557"/>
                  <a:pt x="5227" y="2465"/>
                  <a:pt x="5319" y="2465"/>
                </a:cubicBezTo>
                <a:close/>
                <a:moveTo>
                  <a:pt x="24355" y="3333"/>
                </a:moveTo>
                <a:lnTo>
                  <a:pt x="24355" y="3333"/>
                </a:lnTo>
                <a:cubicBezTo>
                  <a:pt x="24446" y="3424"/>
                  <a:pt x="24446" y="3515"/>
                  <a:pt x="24538" y="3698"/>
                </a:cubicBezTo>
                <a:lnTo>
                  <a:pt x="24446" y="3698"/>
                </a:lnTo>
                <a:cubicBezTo>
                  <a:pt x="24446" y="3607"/>
                  <a:pt x="24355" y="3424"/>
                  <a:pt x="24355" y="3333"/>
                </a:cubicBezTo>
                <a:close/>
                <a:moveTo>
                  <a:pt x="25770" y="3789"/>
                </a:moveTo>
                <a:lnTo>
                  <a:pt x="25679" y="3903"/>
                </a:lnTo>
                <a:cubicBezTo>
                  <a:pt x="25679" y="3789"/>
                  <a:pt x="25679" y="3789"/>
                  <a:pt x="25770" y="3789"/>
                </a:cubicBezTo>
                <a:close/>
                <a:moveTo>
                  <a:pt x="18675" y="3991"/>
                </a:moveTo>
                <a:cubicBezTo>
                  <a:pt x="18629" y="3993"/>
                  <a:pt x="18583" y="3995"/>
                  <a:pt x="18535" y="3995"/>
                </a:cubicBezTo>
                <a:lnTo>
                  <a:pt x="18831" y="3995"/>
                </a:lnTo>
                <a:cubicBezTo>
                  <a:pt x="18800" y="3995"/>
                  <a:pt x="18743" y="3995"/>
                  <a:pt x="18675" y="3991"/>
                </a:cubicBezTo>
                <a:close/>
                <a:moveTo>
                  <a:pt x="4221" y="4359"/>
                </a:moveTo>
                <a:cubicBezTo>
                  <a:pt x="4236" y="4360"/>
                  <a:pt x="4252" y="4360"/>
                  <a:pt x="4269" y="4360"/>
                </a:cubicBezTo>
                <a:cubicBezTo>
                  <a:pt x="4252" y="4360"/>
                  <a:pt x="4236" y="4360"/>
                  <a:pt x="4221" y="4359"/>
                </a:cubicBezTo>
                <a:close/>
                <a:moveTo>
                  <a:pt x="24812" y="4748"/>
                </a:moveTo>
                <a:lnTo>
                  <a:pt x="24812" y="4748"/>
                </a:lnTo>
                <a:cubicBezTo>
                  <a:pt x="24538" y="4839"/>
                  <a:pt x="24355" y="4839"/>
                  <a:pt x="24150" y="4839"/>
                </a:cubicBezTo>
                <a:cubicBezTo>
                  <a:pt x="24058" y="4793"/>
                  <a:pt x="24013" y="4771"/>
                  <a:pt x="23990" y="4771"/>
                </a:cubicBezTo>
                <a:cubicBezTo>
                  <a:pt x="23967" y="4771"/>
                  <a:pt x="23967" y="4793"/>
                  <a:pt x="23967" y="4839"/>
                </a:cubicBezTo>
                <a:cubicBezTo>
                  <a:pt x="24047" y="4866"/>
                  <a:pt x="24137" y="4877"/>
                  <a:pt x="24229" y="4877"/>
                </a:cubicBezTo>
                <a:cubicBezTo>
                  <a:pt x="24451" y="4877"/>
                  <a:pt x="24682" y="4812"/>
                  <a:pt x="24812" y="4748"/>
                </a:cubicBezTo>
                <a:close/>
                <a:moveTo>
                  <a:pt x="19585" y="6551"/>
                </a:moveTo>
                <a:lnTo>
                  <a:pt x="19437" y="6579"/>
                </a:lnTo>
                <a:lnTo>
                  <a:pt x="19437" y="6579"/>
                </a:lnTo>
                <a:cubicBezTo>
                  <a:pt x="19456" y="6570"/>
                  <a:pt x="19475" y="6560"/>
                  <a:pt x="19493" y="6551"/>
                </a:cubicBezTo>
                <a:close/>
                <a:moveTo>
                  <a:pt x="19629" y="6631"/>
                </a:moveTo>
                <a:cubicBezTo>
                  <a:pt x="19522" y="6638"/>
                  <a:pt x="19440" y="6642"/>
                  <a:pt x="19402" y="6642"/>
                </a:cubicBezTo>
                <a:cubicBezTo>
                  <a:pt x="19537" y="6642"/>
                  <a:pt x="19605" y="6642"/>
                  <a:pt x="19629" y="6631"/>
                </a:cubicBezTo>
                <a:close/>
                <a:moveTo>
                  <a:pt x="13696" y="6642"/>
                </a:moveTo>
                <a:cubicBezTo>
                  <a:pt x="13686" y="6648"/>
                  <a:pt x="13679" y="6654"/>
                  <a:pt x="13674" y="6659"/>
                </a:cubicBezTo>
                <a:lnTo>
                  <a:pt x="13674" y="6659"/>
                </a:lnTo>
                <a:cubicBezTo>
                  <a:pt x="13713" y="6653"/>
                  <a:pt x="13751" y="6648"/>
                  <a:pt x="13787" y="6642"/>
                </a:cubicBezTo>
                <a:close/>
                <a:moveTo>
                  <a:pt x="14175" y="6642"/>
                </a:moveTo>
                <a:cubicBezTo>
                  <a:pt x="14226" y="6655"/>
                  <a:pt x="14273" y="6661"/>
                  <a:pt x="14317" y="6663"/>
                </a:cubicBezTo>
                <a:lnTo>
                  <a:pt x="14317" y="6663"/>
                </a:lnTo>
                <a:cubicBezTo>
                  <a:pt x="14332" y="6657"/>
                  <a:pt x="14346" y="6650"/>
                  <a:pt x="14358" y="6642"/>
                </a:cubicBezTo>
                <a:close/>
                <a:moveTo>
                  <a:pt x="18253" y="7024"/>
                </a:moveTo>
                <a:cubicBezTo>
                  <a:pt x="18201" y="7028"/>
                  <a:pt x="18142" y="7030"/>
                  <a:pt x="18078" y="7030"/>
                </a:cubicBezTo>
                <a:lnTo>
                  <a:pt x="18261" y="7030"/>
                </a:lnTo>
                <a:cubicBezTo>
                  <a:pt x="18258" y="7028"/>
                  <a:pt x="18256" y="7026"/>
                  <a:pt x="18253" y="7024"/>
                </a:cubicBezTo>
                <a:close/>
                <a:moveTo>
                  <a:pt x="9222" y="7213"/>
                </a:moveTo>
                <a:cubicBezTo>
                  <a:pt x="9227" y="7214"/>
                  <a:pt x="9232" y="7215"/>
                  <a:pt x="9238" y="7217"/>
                </a:cubicBezTo>
                <a:lnTo>
                  <a:pt x="9238" y="7217"/>
                </a:lnTo>
                <a:cubicBezTo>
                  <a:pt x="9233" y="7214"/>
                  <a:pt x="9228" y="7213"/>
                  <a:pt x="9222" y="7213"/>
                </a:cubicBezTo>
                <a:close/>
                <a:moveTo>
                  <a:pt x="8948" y="7327"/>
                </a:moveTo>
                <a:cubicBezTo>
                  <a:pt x="8923" y="7327"/>
                  <a:pt x="8909" y="7336"/>
                  <a:pt x="8903" y="7349"/>
                </a:cubicBezTo>
                <a:lnTo>
                  <a:pt x="8903" y="7349"/>
                </a:lnTo>
                <a:lnTo>
                  <a:pt x="8948" y="7327"/>
                </a:lnTo>
                <a:close/>
                <a:moveTo>
                  <a:pt x="10546" y="7510"/>
                </a:moveTo>
                <a:lnTo>
                  <a:pt x="10454" y="7601"/>
                </a:lnTo>
                <a:lnTo>
                  <a:pt x="10454" y="7510"/>
                </a:lnTo>
                <a:close/>
                <a:moveTo>
                  <a:pt x="5410" y="7784"/>
                </a:moveTo>
                <a:cubicBezTo>
                  <a:pt x="5396" y="7784"/>
                  <a:pt x="5377" y="7786"/>
                  <a:pt x="5353" y="7791"/>
                </a:cubicBezTo>
                <a:lnTo>
                  <a:pt x="5353" y="7791"/>
                </a:lnTo>
                <a:lnTo>
                  <a:pt x="5410" y="7784"/>
                </a:lnTo>
                <a:close/>
                <a:moveTo>
                  <a:pt x="9239" y="7892"/>
                </a:moveTo>
                <a:lnTo>
                  <a:pt x="9239" y="7892"/>
                </a:lnTo>
                <a:cubicBezTo>
                  <a:pt x="9204" y="7896"/>
                  <a:pt x="9168" y="7898"/>
                  <a:pt x="9131" y="7898"/>
                </a:cubicBezTo>
                <a:cubicBezTo>
                  <a:pt x="9198" y="7898"/>
                  <a:pt x="9228" y="7898"/>
                  <a:pt x="9239" y="7892"/>
                </a:cubicBezTo>
                <a:close/>
                <a:moveTo>
                  <a:pt x="5258" y="8377"/>
                </a:moveTo>
                <a:cubicBezTo>
                  <a:pt x="5319" y="8377"/>
                  <a:pt x="5167" y="8468"/>
                  <a:pt x="5227" y="8468"/>
                </a:cubicBezTo>
                <a:lnTo>
                  <a:pt x="5319" y="8468"/>
                </a:lnTo>
                <a:cubicBezTo>
                  <a:pt x="5136" y="8560"/>
                  <a:pt x="4954" y="8651"/>
                  <a:pt x="4748" y="8742"/>
                </a:cubicBezTo>
                <a:lnTo>
                  <a:pt x="4565" y="8742"/>
                </a:lnTo>
                <a:lnTo>
                  <a:pt x="4086" y="8834"/>
                </a:lnTo>
                <a:cubicBezTo>
                  <a:pt x="4177" y="8742"/>
                  <a:pt x="4383" y="8651"/>
                  <a:pt x="4565" y="8468"/>
                </a:cubicBezTo>
                <a:lnTo>
                  <a:pt x="4954" y="8468"/>
                </a:lnTo>
                <a:cubicBezTo>
                  <a:pt x="5144" y="8400"/>
                  <a:pt x="5227" y="8377"/>
                  <a:pt x="5258" y="8377"/>
                </a:cubicBezTo>
                <a:close/>
                <a:moveTo>
                  <a:pt x="1986" y="9222"/>
                </a:moveTo>
                <a:lnTo>
                  <a:pt x="1895" y="9313"/>
                </a:lnTo>
                <a:cubicBezTo>
                  <a:pt x="1837" y="9313"/>
                  <a:pt x="1584" y="9350"/>
                  <a:pt x="1338" y="9377"/>
                </a:cubicBezTo>
                <a:lnTo>
                  <a:pt x="1338" y="9377"/>
                </a:lnTo>
                <a:lnTo>
                  <a:pt x="1416" y="9222"/>
                </a:lnTo>
                <a:cubicBezTo>
                  <a:pt x="1416" y="9222"/>
                  <a:pt x="1530" y="9222"/>
                  <a:pt x="1530" y="9313"/>
                </a:cubicBezTo>
                <a:cubicBezTo>
                  <a:pt x="1712" y="9222"/>
                  <a:pt x="1804" y="9222"/>
                  <a:pt x="1986" y="9222"/>
                </a:cubicBezTo>
                <a:close/>
                <a:moveTo>
                  <a:pt x="1324" y="9222"/>
                </a:moveTo>
                <a:lnTo>
                  <a:pt x="1324" y="9378"/>
                </a:lnTo>
                <a:lnTo>
                  <a:pt x="1324" y="9378"/>
                </a:lnTo>
                <a:cubicBezTo>
                  <a:pt x="1188" y="9393"/>
                  <a:pt x="1055" y="9404"/>
                  <a:pt x="959" y="9404"/>
                </a:cubicBezTo>
                <a:cubicBezTo>
                  <a:pt x="1050" y="9313"/>
                  <a:pt x="1233" y="9313"/>
                  <a:pt x="1324" y="9222"/>
                </a:cubicBezTo>
                <a:close/>
                <a:moveTo>
                  <a:pt x="5707" y="0"/>
                </a:moveTo>
                <a:cubicBezTo>
                  <a:pt x="5319" y="0"/>
                  <a:pt x="5045" y="91"/>
                  <a:pt x="4748" y="91"/>
                </a:cubicBezTo>
                <a:cubicBezTo>
                  <a:pt x="4474" y="183"/>
                  <a:pt x="4177" y="274"/>
                  <a:pt x="3904" y="365"/>
                </a:cubicBezTo>
                <a:cubicBezTo>
                  <a:pt x="4008" y="339"/>
                  <a:pt x="4068" y="328"/>
                  <a:pt x="4095" y="328"/>
                </a:cubicBezTo>
                <a:cubicBezTo>
                  <a:pt x="4157" y="328"/>
                  <a:pt x="4059" y="384"/>
                  <a:pt x="3944" y="455"/>
                </a:cubicBezTo>
                <a:lnTo>
                  <a:pt x="3944" y="455"/>
                </a:lnTo>
                <a:cubicBezTo>
                  <a:pt x="3944" y="449"/>
                  <a:pt x="3943" y="445"/>
                  <a:pt x="3940" y="445"/>
                </a:cubicBezTo>
                <a:cubicBezTo>
                  <a:pt x="3935" y="445"/>
                  <a:pt x="3923" y="455"/>
                  <a:pt x="3904" y="480"/>
                </a:cubicBezTo>
                <a:cubicBezTo>
                  <a:pt x="3917" y="471"/>
                  <a:pt x="3931" y="463"/>
                  <a:pt x="3944" y="455"/>
                </a:cubicBezTo>
                <a:lnTo>
                  <a:pt x="3944" y="455"/>
                </a:lnTo>
                <a:cubicBezTo>
                  <a:pt x="3942" y="484"/>
                  <a:pt x="3904" y="571"/>
                  <a:pt x="3904" y="571"/>
                </a:cubicBezTo>
                <a:cubicBezTo>
                  <a:pt x="3607" y="662"/>
                  <a:pt x="3333" y="753"/>
                  <a:pt x="3036" y="845"/>
                </a:cubicBezTo>
                <a:cubicBezTo>
                  <a:pt x="3036" y="936"/>
                  <a:pt x="2762" y="1141"/>
                  <a:pt x="2557" y="1324"/>
                </a:cubicBezTo>
                <a:cubicBezTo>
                  <a:pt x="2374" y="1415"/>
                  <a:pt x="2192" y="1621"/>
                  <a:pt x="2192" y="1712"/>
                </a:cubicBezTo>
                <a:cubicBezTo>
                  <a:pt x="2283" y="1621"/>
                  <a:pt x="2374" y="1507"/>
                  <a:pt x="2466" y="1415"/>
                </a:cubicBezTo>
                <a:lnTo>
                  <a:pt x="2466" y="1415"/>
                </a:lnTo>
                <a:cubicBezTo>
                  <a:pt x="2413" y="1533"/>
                  <a:pt x="2421" y="1583"/>
                  <a:pt x="2476" y="1583"/>
                </a:cubicBezTo>
                <a:cubicBezTo>
                  <a:pt x="2516" y="1583"/>
                  <a:pt x="2583" y="1555"/>
                  <a:pt x="2671" y="1507"/>
                </a:cubicBezTo>
                <a:lnTo>
                  <a:pt x="3128" y="1507"/>
                </a:lnTo>
                <a:cubicBezTo>
                  <a:pt x="3242" y="1415"/>
                  <a:pt x="3516" y="1233"/>
                  <a:pt x="3812" y="1233"/>
                </a:cubicBezTo>
                <a:cubicBezTo>
                  <a:pt x="4086" y="1141"/>
                  <a:pt x="4383" y="1050"/>
                  <a:pt x="4657" y="753"/>
                </a:cubicBezTo>
                <a:cubicBezTo>
                  <a:pt x="4839" y="753"/>
                  <a:pt x="4565" y="845"/>
                  <a:pt x="4657" y="845"/>
                </a:cubicBezTo>
                <a:cubicBezTo>
                  <a:pt x="4748" y="753"/>
                  <a:pt x="5045" y="662"/>
                  <a:pt x="5319" y="662"/>
                </a:cubicBezTo>
                <a:lnTo>
                  <a:pt x="5615" y="662"/>
                </a:lnTo>
                <a:cubicBezTo>
                  <a:pt x="5707" y="662"/>
                  <a:pt x="5798" y="662"/>
                  <a:pt x="5798" y="753"/>
                </a:cubicBezTo>
                <a:cubicBezTo>
                  <a:pt x="5981" y="753"/>
                  <a:pt x="5981" y="845"/>
                  <a:pt x="5981" y="1050"/>
                </a:cubicBezTo>
                <a:cubicBezTo>
                  <a:pt x="5981" y="1141"/>
                  <a:pt x="5981" y="1233"/>
                  <a:pt x="5889" y="1415"/>
                </a:cubicBezTo>
                <a:cubicBezTo>
                  <a:pt x="5524" y="1621"/>
                  <a:pt x="5136" y="1712"/>
                  <a:pt x="4748" y="1895"/>
                </a:cubicBezTo>
                <a:cubicBezTo>
                  <a:pt x="4269" y="2191"/>
                  <a:pt x="3698" y="2465"/>
                  <a:pt x="3424" y="3036"/>
                </a:cubicBezTo>
                <a:cubicBezTo>
                  <a:pt x="3424" y="3036"/>
                  <a:pt x="3470" y="3013"/>
                  <a:pt x="3504" y="3013"/>
                </a:cubicBezTo>
                <a:cubicBezTo>
                  <a:pt x="3538" y="3013"/>
                  <a:pt x="3561" y="3036"/>
                  <a:pt x="3516" y="3127"/>
                </a:cubicBezTo>
                <a:cubicBezTo>
                  <a:pt x="3424" y="3219"/>
                  <a:pt x="3333" y="3424"/>
                  <a:pt x="3242" y="3607"/>
                </a:cubicBezTo>
                <a:cubicBezTo>
                  <a:pt x="3242" y="3698"/>
                  <a:pt x="3242" y="3903"/>
                  <a:pt x="3333" y="4086"/>
                </a:cubicBezTo>
                <a:cubicBezTo>
                  <a:pt x="3424" y="4269"/>
                  <a:pt x="3516" y="4269"/>
                  <a:pt x="3698" y="4269"/>
                </a:cubicBezTo>
                <a:cubicBezTo>
                  <a:pt x="3807" y="4269"/>
                  <a:pt x="3895" y="4352"/>
                  <a:pt x="4221" y="4359"/>
                </a:cubicBezTo>
                <a:lnTo>
                  <a:pt x="4221" y="4359"/>
                </a:lnTo>
                <a:cubicBezTo>
                  <a:pt x="4153" y="4357"/>
                  <a:pt x="4119" y="4343"/>
                  <a:pt x="4269" y="4269"/>
                </a:cubicBezTo>
                <a:cubicBezTo>
                  <a:pt x="4383" y="4269"/>
                  <a:pt x="4474" y="4269"/>
                  <a:pt x="4565" y="4177"/>
                </a:cubicBezTo>
                <a:lnTo>
                  <a:pt x="4748" y="4086"/>
                </a:lnTo>
                <a:lnTo>
                  <a:pt x="5045" y="3789"/>
                </a:lnTo>
                <a:cubicBezTo>
                  <a:pt x="5227" y="3607"/>
                  <a:pt x="5524" y="3424"/>
                  <a:pt x="5615" y="3219"/>
                </a:cubicBezTo>
                <a:cubicBezTo>
                  <a:pt x="5981" y="2853"/>
                  <a:pt x="6186" y="2465"/>
                  <a:pt x="6369" y="1986"/>
                </a:cubicBezTo>
                <a:cubicBezTo>
                  <a:pt x="6460" y="1986"/>
                  <a:pt x="6551" y="1986"/>
                  <a:pt x="6665" y="1895"/>
                </a:cubicBezTo>
                <a:lnTo>
                  <a:pt x="6551" y="1895"/>
                </a:lnTo>
                <a:cubicBezTo>
                  <a:pt x="6939" y="1712"/>
                  <a:pt x="7122" y="1712"/>
                  <a:pt x="7236" y="1712"/>
                </a:cubicBezTo>
                <a:cubicBezTo>
                  <a:pt x="7419" y="1621"/>
                  <a:pt x="7601" y="1621"/>
                  <a:pt x="7989" y="1621"/>
                </a:cubicBezTo>
                <a:cubicBezTo>
                  <a:pt x="8081" y="1564"/>
                  <a:pt x="8178" y="1535"/>
                  <a:pt x="8275" y="1535"/>
                </a:cubicBezTo>
                <a:cubicBezTo>
                  <a:pt x="8372" y="1535"/>
                  <a:pt x="8469" y="1564"/>
                  <a:pt x="8560" y="1621"/>
                </a:cubicBezTo>
                <a:cubicBezTo>
                  <a:pt x="8469" y="1621"/>
                  <a:pt x="8560" y="1621"/>
                  <a:pt x="8651" y="1712"/>
                </a:cubicBezTo>
                <a:cubicBezTo>
                  <a:pt x="8651" y="1712"/>
                  <a:pt x="8743" y="1803"/>
                  <a:pt x="8651" y="1803"/>
                </a:cubicBezTo>
                <a:cubicBezTo>
                  <a:pt x="8948" y="1895"/>
                  <a:pt x="9039" y="1895"/>
                  <a:pt x="9039" y="1895"/>
                </a:cubicBezTo>
                <a:cubicBezTo>
                  <a:pt x="9131" y="1986"/>
                  <a:pt x="9222" y="1895"/>
                  <a:pt x="9404" y="2077"/>
                </a:cubicBezTo>
                <a:cubicBezTo>
                  <a:pt x="9404" y="2191"/>
                  <a:pt x="9404" y="2191"/>
                  <a:pt x="9313" y="2283"/>
                </a:cubicBezTo>
                <a:cubicBezTo>
                  <a:pt x="9404" y="2283"/>
                  <a:pt x="9404" y="2374"/>
                  <a:pt x="9519" y="2374"/>
                </a:cubicBezTo>
                <a:lnTo>
                  <a:pt x="9519" y="2762"/>
                </a:lnTo>
                <a:cubicBezTo>
                  <a:pt x="9519" y="2653"/>
                  <a:pt x="9487" y="2628"/>
                  <a:pt x="9456" y="2628"/>
                </a:cubicBezTo>
                <a:cubicBezTo>
                  <a:pt x="9430" y="2628"/>
                  <a:pt x="9404" y="2648"/>
                  <a:pt x="9404" y="2648"/>
                </a:cubicBezTo>
                <a:cubicBezTo>
                  <a:pt x="9365" y="2697"/>
                  <a:pt x="9343" y="2725"/>
                  <a:pt x="9330" y="2725"/>
                </a:cubicBezTo>
                <a:cubicBezTo>
                  <a:pt x="9313" y="2725"/>
                  <a:pt x="9313" y="2674"/>
                  <a:pt x="9313" y="2557"/>
                </a:cubicBezTo>
                <a:cubicBezTo>
                  <a:pt x="9222" y="2762"/>
                  <a:pt x="9131" y="2853"/>
                  <a:pt x="9039" y="2945"/>
                </a:cubicBezTo>
                <a:cubicBezTo>
                  <a:pt x="9039" y="2945"/>
                  <a:pt x="9039" y="3036"/>
                  <a:pt x="8948" y="3036"/>
                </a:cubicBezTo>
                <a:cubicBezTo>
                  <a:pt x="8834" y="3036"/>
                  <a:pt x="8743" y="3127"/>
                  <a:pt x="8651" y="3127"/>
                </a:cubicBezTo>
                <a:lnTo>
                  <a:pt x="7510" y="3607"/>
                </a:lnTo>
                <a:lnTo>
                  <a:pt x="8743" y="3698"/>
                </a:lnTo>
                <a:lnTo>
                  <a:pt x="8948" y="3698"/>
                </a:lnTo>
                <a:cubicBezTo>
                  <a:pt x="9131" y="3698"/>
                  <a:pt x="9313" y="3607"/>
                  <a:pt x="9404" y="3515"/>
                </a:cubicBezTo>
                <a:lnTo>
                  <a:pt x="9610" y="3515"/>
                </a:lnTo>
                <a:cubicBezTo>
                  <a:pt x="9701" y="3424"/>
                  <a:pt x="9610" y="3424"/>
                  <a:pt x="9519" y="3424"/>
                </a:cubicBezTo>
                <a:cubicBezTo>
                  <a:pt x="9610" y="3333"/>
                  <a:pt x="9701" y="3219"/>
                  <a:pt x="9701" y="3219"/>
                </a:cubicBezTo>
                <a:cubicBezTo>
                  <a:pt x="9975" y="3127"/>
                  <a:pt x="10272" y="3219"/>
                  <a:pt x="10842" y="3036"/>
                </a:cubicBezTo>
                <a:lnTo>
                  <a:pt x="10660" y="3036"/>
                </a:lnTo>
                <a:cubicBezTo>
                  <a:pt x="10934" y="3036"/>
                  <a:pt x="11230" y="2853"/>
                  <a:pt x="11504" y="2762"/>
                </a:cubicBezTo>
                <a:cubicBezTo>
                  <a:pt x="11687" y="2648"/>
                  <a:pt x="11984" y="2648"/>
                  <a:pt x="11984" y="2465"/>
                </a:cubicBezTo>
                <a:lnTo>
                  <a:pt x="11984" y="2465"/>
                </a:lnTo>
                <a:lnTo>
                  <a:pt x="11322" y="2762"/>
                </a:lnTo>
                <a:cubicBezTo>
                  <a:pt x="11687" y="2557"/>
                  <a:pt x="11984" y="2283"/>
                  <a:pt x="12646" y="2191"/>
                </a:cubicBezTo>
                <a:lnTo>
                  <a:pt x="12646" y="2191"/>
                </a:lnTo>
                <a:cubicBezTo>
                  <a:pt x="12646" y="2283"/>
                  <a:pt x="12463" y="2374"/>
                  <a:pt x="12258" y="2374"/>
                </a:cubicBezTo>
                <a:cubicBezTo>
                  <a:pt x="12463" y="2374"/>
                  <a:pt x="12646" y="2283"/>
                  <a:pt x="12828" y="2283"/>
                </a:cubicBezTo>
                <a:cubicBezTo>
                  <a:pt x="12828" y="2374"/>
                  <a:pt x="12075" y="2557"/>
                  <a:pt x="11687" y="2762"/>
                </a:cubicBezTo>
                <a:cubicBezTo>
                  <a:pt x="11839" y="2762"/>
                  <a:pt x="12140" y="2550"/>
                  <a:pt x="12241" y="2550"/>
                </a:cubicBezTo>
                <a:cubicBezTo>
                  <a:pt x="12277" y="2550"/>
                  <a:pt x="12287" y="2576"/>
                  <a:pt x="12258" y="2648"/>
                </a:cubicBezTo>
                <a:cubicBezTo>
                  <a:pt x="12463" y="2374"/>
                  <a:pt x="12942" y="2465"/>
                  <a:pt x="13399" y="2191"/>
                </a:cubicBezTo>
                <a:lnTo>
                  <a:pt x="13399" y="2283"/>
                </a:lnTo>
                <a:cubicBezTo>
                  <a:pt x="13502" y="2283"/>
                  <a:pt x="13662" y="2208"/>
                  <a:pt x="13759" y="2109"/>
                </a:cubicBezTo>
                <a:lnTo>
                  <a:pt x="13759" y="2109"/>
                </a:lnTo>
                <a:lnTo>
                  <a:pt x="13604" y="2283"/>
                </a:lnTo>
                <a:cubicBezTo>
                  <a:pt x="13696" y="2191"/>
                  <a:pt x="13970" y="2191"/>
                  <a:pt x="13970" y="2191"/>
                </a:cubicBezTo>
                <a:cubicBezTo>
                  <a:pt x="14084" y="2191"/>
                  <a:pt x="14084" y="2191"/>
                  <a:pt x="14175" y="2283"/>
                </a:cubicBezTo>
                <a:lnTo>
                  <a:pt x="14084" y="2191"/>
                </a:lnTo>
                <a:cubicBezTo>
                  <a:pt x="14084" y="2077"/>
                  <a:pt x="14175" y="2077"/>
                  <a:pt x="14084" y="1986"/>
                </a:cubicBezTo>
                <a:cubicBezTo>
                  <a:pt x="14175" y="1986"/>
                  <a:pt x="14266" y="1986"/>
                  <a:pt x="14358" y="2077"/>
                </a:cubicBezTo>
                <a:lnTo>
                  <a:pt x="14358" y="2191"/>
                </a:lnTo>
                <a:cubicBezTo>
                  <a:pt x="14358" y="2283"/>
                  <a:pt x="14266" y="2374"/>
                  <a:pt x="14266" y="2374"/>
                </a:cubicBezTo>
                <a:lnTo>
                  <a:pt x="14175" y="2374"/>
                </a:lnTo>
                <a:lnTo>
                  <a:pt x="14175" y="2465"/>
                </a:lnTo>
                <a:cubicBezTo>
                  <a:pt x="14175" y="2554"/>
                  <a:pt x="14196" y="2647"/>
                  <a:pt x="14229" y="2741"/>
                </a:cubicBezTo>
                <a:lnTo>
                  <a:pt x="14229" y="2741"/>
                </a:lnTo>
                <a:cubicBezTo>
                  <a:pt x="14227" y="2683"/>
                  <a:pt x="14238" y="2621"/>
                  <a:pt x="14266" y="2557"/>
                </a:cubicBezTo>
                <a:lnTo>
                  <a:pt x="14266" y="2557"/>
                </a:lnTo>
                <a:cubicBezTo>
                  <a:pt x="14266" y="2762"/>
                  <a:pt x="14358" y="3036"/>
                  <a:pt x="14540" y="3219"/>
                </a:cubicBezTo>
                <a:cubicBezTo>
                  <a:pt x="14654" y="3333"/>
                  <a:pt x="14837" y="3515"/>
                  <a:pt x="15019" y="3515"/>
                </a:cubicBezTo>
                <a:lnTo>
                  <a:pt x="15408" y="3515"/>
                </a:lnTo>
                <a:cubicBezTo>
                  <a:pt x="15316" y="3424"/>
                  <a:pt x="15225" y="3424"/>
                  <a:pt x="15316" y="3424"/>
                </a:cubicBezTo>
                <a:cubicBezTo>
                  <a:pt x="15368" y="3441"/>
                  <a:pt x="15413" y="3449"/>
                  <a:pt x="15455" y="3449"/>
                </a:cubicBezTo>
                <a:cubicBezTo>
                  <a:pt x="15635" y="3449"/>
                  <a:pt x="15755" y="3311"/>
                  <a:pt x="16069" y="3219"/>
                </a:cubicBezTo>
                <a:lnTo>
                  <a:pt x="16069" y="3333"/>
                </a:lnTo>
                <a:cubicBezTo>
                  <a:pt x="17028" y="3333"/>
                  <a:pt x="16366" y="3127"/>
                  <a:pt x="17119" y="3036"/>
                </a:cubicBezTo>
                <a:lnTo>
                  <a:pt x="17119" y="3036"/>
                </a:lnTo>
                <a:lnTo>
                  <a:pt x="16823" y="3219"/>
                </a:lnTo>
                <a:cubicBezTo>
                  <a:pt x="16937" y="3219"/>
                  <a:pt x="17119" y="3219"/>
                  <a:pt x="17211" y="3127"/>
                </a:cubicBezTo>
                <a:lnTo>
                  <a:pt x="17211" y="3127"/>
                </a:lnTo>
                <a:lnTo>
                  <a:pt x="17119" y="3333"/>
                </a:lnTo>
                <a:cubicBezTo>
                  <a:pt x="17302" y="3219"/>
                  <a:pt x="17393" y="3219"/>
                  <a:pt x="17393" y="3219"/>
                </a:cubicBezTo>
                <a:cubicBezTo>
                  <a:pt x="17507" y="3127"/>
                  <a:pt x="17507" y="3127"/>
                  <a:pt x="17599" y="3127"/>
                </a:cubicBezTo>
                <a:lnTo>
                  <a:pt x="17781" y="3127"/>
                </a:lnTo>
                <a:cubicBezTo>
                  <a:pt x="17873" y="3219"/>
                  <a:pt x="17964" y="3424"/>
                  <a:pt x="18078" y="3515"/>
                </a:cubicBezTo>
                <a:lnTo>
                  <a:pt x="18169" y="3607"/>
                </a:lnTo>
                <a:cubicBezTo>
                  <a:pt x="18078" y="3607"/>
                  <a:pt x="18169" y="3698"/>
                  <a:pt x="18535" y="3789"/>
                </a:cubicBezTo>
                <a:lnTo>
                  <a:pt x="18169" y="3789"/>
                </a:lnTo>
                <a:cubicBezTo>
                  <a:pt x="18078" y="3698"/>
                  <a:pt x="17964" y="3607"/>
                  <a:pt x="17873" y="3424"/>
                </a:cubicBezTo>
                <a:cubicBezTo>
                  <a:pt x="17782" y="3424"/>
                  <a:pt x="17691" y="3333"/>
                  <a:pt x="17690" y="3220"/>
                </a:cubicBezTo>
                <a:lnTo>
                  <a:pt x="17690" y="3220"/>
                </a:lnTo>
                <a:cubicBezTo>
                  <a:pt x="17691" y="3334"/>
                  <a:pt x="17782" y="3516"/>
                  <a:pt x="17873" y="3607"/>
                </a:cubicBezTo>
                <a:cubicBezTo>
                  <a:pt x="17964" y="3789"/>
                  <a:pt x="18169" y="3789"/>
                  <a:pt x="18261" y="3903"/>
                </a:cubicBezTo>
                <a:cubicBezTo>
                  <a:pt x="18380" y="3963"/>
                  <a:pt x="18547" y="3984"/>
                  <a:pt x="18675" y="3991"/>
                </a:cubicBezTo>
                <a:lnTo>
                  <a:pt x="18675" y="3991"/>
                </a:lnTo>
                <a:cubicBezTo>
                  <a:pt x="18996" y="3973"/>
                  <a:pt x="19253" y="3903"/>
                  <a:pt x="19493" y="3903"/>
                </a:cubicBezTo>
                <a:cubicBezTo>
                  <a:pt x="19585" y="3903"/>
                  <a:pt x="19493" y="3903"/>
                  <a:pt x="19402" y="3995"/>
                </a:cubicBezTo>
                <a:cubicBezTo>
                  <a:pt x="19585" y="3995"/>
                  <a:pt x="19676" y="3903"/>
                  <a:pt x="19973" y="3903"/>
                </a:cubicBezTo>
                <a:cubicBezTo>
                  <a:pt x="19881" y="3903"/>
                  <a:pt x="19973" y="3995"/>
                  <a:pt x="19676" y="4086"/>
                </a:cubicBezTo>
                <a:cubicBezTo>
                  <a:pt x="19973" y="3995"/>
                  <a:pt x="20155" y="3995"/>
                  <a:pt x="20361" y="3903"/>
                </a:cubicBezTo>
                <a:cubicBezTo>
                  <a:pt x="20421" y="3903"/>
                  <a:pt x="20604" y="3853"/>
                  <a:pt x="20692" y="3853"/>
                </a:cubicBezTo>
                <a:cubicBezTo>
                  <a:pt x="20736" y="3853"/>
                  <a:pt x="20756" y="3865"/>
                  <a:pt x="20726" y="3903"/>
                </a:cubicBezTo>
                <a:cubicBezTo>
                  <a:pt x="20931" y="3789"/>
                  <a:pt x="21114" y="3698"/>
                  <a:pt x="21296" y="3607"/>
                </a:cubicBezTo>
                <a:cubicBezTo>
                  <a:pt x="21388" y="3515"/>
                  <a:pt x="21502" y="3515"/>
                  <a:pt x="21593" y="3424"/>
                </a:cubicBezTo>
                <a:lnTo>
                  <a:pt x="21776" y="3333"/>
                </a:lnTo>
                <a:lnTo>
                  <a:pt x="21867" y="3219"/>
                </a:lnTo>
                <a:cubicBezTo>
                  <a:pt x="21867" y="3127"/>
                  <a:pt x="21958" y="3127"/>
                  <a:pt x="21958" y="3127"/>
                </a:cubicBezTo>
                <a:lnTo>
                  <a:pt x="22073" y="3127"/>
                </a:lnTo>
                <a:lnTo>
                  <a:pt x="22164" y="3219"/>
                </a:lnTo>
                <a:cubicBezTo>
                  <a:pt x="22255" y="3333"/>
                  <a:pt x="22346" y="3424"/>
                  <a:pt x="22438" y="3515"/>
                </a:cubicBezTo>
                <a:cubicBezTo>
                  <a:pt x="22643" y="3698"/>
                  <a:pt x="22917" y="3903"/>
                  <a:pt x="23214" y="3995"/>
                </a:cubicBezTo>
                <a:lnTo>
                  <a:pt x="23396" y="4360"/>
                </a:lnTo>
                <a:cubicBezTo>
                  <a:pt x="23464" y="4411"/>
                  <a:pt x="23499" y="4431"/>
                  <a:pt x="23514" y="4431"/>
                </a:cubicBezTo>
                <a:cubicBezTo>
                  <a:pt x="23563" y="4431"/>
                  <a:pt x="23387" y="4209"/>
                  <a:pt x="23443" y="4209"/>
                </a:cubicBezTo>
                <a:cubicBezTo>
                  <a:pt x="23466" y="4209"/>
                  <a:pt x="23531" y="4248"/>
                  <a:pt x="23670" y="4360"/>
                </a:cubicBezTo>
                <a:cubicBezTo>
                  <a:pt x="23784" y="4360"/>
                  <a:pt x="23784" y="4360"/>
                  <a:pt x="23876" y="4474"/>
                </a:cubicBezTo>
                <a:cubicBezTo>
                  <a:pt x="24058" y="4565"/>
                  <a:pt x="24150" y="4565"/>
                  <a:pt x="24241" y="4565"/>
                </a:cubicBezTo>
                <a:lnTo>
                  <a:pt x="24355" y="4565"/>
                </a:lnTo>
                <a:cubicBezTo>
                  <a:pt x="24355" y="4657"/>
                  <a:pt x="24355" y="4657"/>
                  <a:pt x="24446" y="4657"/>
                </a:cubicBezTo>
                <a:cubicBezTo>
                  <a:pt x="24629" y="4657"/>
                  <a:pt x="24720" y="4565"/>
                  <a:pt x="24812" y="4474"/>
                </a:cubicBezTo>
                <a:lnTo>
                  <a:pt x="24926" y="4474"/>
                </a:lnTo>
                <a:cubicBezTo>
                  <a:pt x="24926" y="4360"/>
                  <a:pt x="24926" y="4360"/>
                  <a:pt x="25017" y="4360"/>
                </a:cubicBezTo>
                <a:lnTo>
                  <a:pt x="25108" y="4474"/>
                </a:lnTo>
                <a:lnTo>
                  <a:pt x="24926" y="4474"/>
                </a:lnTo>
                <a:cubicBezTo>
                  <a:pt x="25017" y="4565"/>
                  <a:pt x="25108" y="4565"/>
                  <a:pt x="25108" y="4657"/>
                </a:cubicBezTo>
                <a:cubicBezTo>
                  <a:pt x="25108" y="4748"/>
                  <a:pt x="25017" y="4748"/>
                  <a:pt x="24926" y="4748"/>
                </a:cubicBezTo>
                <a:cubicBezTo>
                  <a:pt x="24926" y="4657"/>
                  <a:pt x="24812" y="4657"/>
                  <a:pt x="24812" y="4657"/>
                </a:cubicBezTo>
                <a:cubicBezTo>
                  <a:pt x="24720" y="4657"/>
                  <a:pt x="24720" y="4657"/>
                  <a:pt x="24812" y="4748"/>
                </a:cubicBezTo>
                <a:cubicBezTo>
                  <a:pt x="24926" y="4748"/>
                  <a:pt x="24926" y="4748"/>
                  <a:pt x="24720" y="4839"/>
                </a:cubicBezTo>
                <a:cubicBezTo>
                  <a:pt x="24241" y="4930"/>
                  <a:pt x="23967" y="5136"/>
                  <a:pt x="23396" y="5318"/>
                </a:cubicBezTo>
                <a:cubicBezTo>
                  <a:pt x="23337" y="5337"/>
                  <a:pt x="23305" y="5344"/>
                  <a:pt x="23290" y="5344"/>
                </a:cubicBezTo>
                <a:cubicBezTo>
                  <a:pt x="23232" y="5344"/>
                  <a:pt x="23451" y="5227"/>
                  <a:pt x="23305" y="5227"/>
                </a:cubicBezTo>
                <a:lnTo>
                  <a:pt x="23100" y="5410"/>
                </a:lnTo>
                <a:lnTo>
                  <a:pt x="23008" y="5410"/>
                </a:lnTo>
                <a:cubicBezTo>
                  <a:pt x="22734" y="5501"/>
                  <a:pt x="23008" y="5501"/>
                  <a:pt x="22643" y="5615"/>
                </a:cubicBezTo>
                <a:cubicBezTo>
                  <a:pt x="22586" y="5707"/>
                  <a:pt x="22369" y="5707"/>
                  <a:pt x="22107" y="5707"/>
                </a:cubicBezTo>
                <a:cubicBezTo>
                  <a:pt x="21844" y="5707"/>
                  <a:pt x="21536" y="5707"/>
                  <a:pt x="21296" y="5798"/>
                </a:cubicBezTo>
                <a:cubicBezTo>
                  <a:pt x="21205" y="5798"/>
                  <a:pt x="21296" y="5707"/>
                  <a:pt x="21296" y="5707"/>
                </a:cubicBezTo>
                <a:lnTo>
                  <a:pt x="21296" y="5707"/>
                </a:lnTo>
                <a:cubicBezTo>
                  <a:pt x="20635" y="5889"/>
                  <a:pt x="20726" y="5889"/>
                  <a:pt x="20155" y="6072"/>
                </a:cubicBezTo>
                <a:lnTo>
                  <a:pt x="19676" y="6072"/>
                </a:lnTo>
                <a:cubicBezTo>
                  <a:pt x="20064" y="6072"/>
                  <a:pt x="19585" y="6277"/>
                  <a:pt x="19219" y="6368"/>
                </a:cubicBezTo>
                <a:cubicBezTo>
                  <a:pt x="19311" y="6460"/>
                  <a:pt x="19493" y="6460"/>
                  <a:pt x="19493" y="6460"/>
                </a:cubicBezTo>
                <a:lnTo>
                  <a:pt x="18923" y="6551"/>
                </a:lnTo>
                <a:cubicBezTo>
                  <a:pt x="18832" y="6551"/>
                  <a:pt x="18831" y="6551"/>
                  <a:pt x="18921" y="6461"/>
                </a:cubicBezTo>
                <a:lnTo>
                  <a:pt x="18921" y="6461"/>
                </a:lnTo>
                <a:lnTo>
                  <a:pt x="18831" y="6551"/>
                </a:lnTo>
                <a:cubicBezTo>
                  <a:pt x="18649" y="6460"/>
                  <a:pt x="18740" y="6368"/>
                  <a:pt x="18923" y="6368"/>
                </a:cubicBezTo>
                <a:lnTo>
                  <a:pt x="19105" y="6368"/>
                </a:lnTo>
                <a:cubicBezTo>
                  <a:pt x="19311" y="6277"/>
                  <a:pt x="19402" y="6186"/>
                  <a:pt x="19402" y="6072"/>
                </a:cubicBezTo>
                <a:lnTo>
                  <a:pt x="19402" y="6072"/>
                </a:lnTo>
                <a:cubicBezTo>
                  <a:pt x="19311" y="6186"/>
                  <a:pt x="19311" y="6186"/>
                  <a:pt x="19219" y="6186"/>
                </a:cubicBezTo>
                <a:lnTo>
                  <a:pt x="19219" y="6072"/>
                </a:lnTo>
                <a:cubicBezTo>
                  <a:pt x="19219" y="6072"/>
                  <a:pt x="19105" y="6186"/>
                  <a:pt x="19014" y="6186"/>
                </a:cubicBezTo>
                <a:lnTo>
                  <a:pt x="18831" y="6072"/>
                </a:lnTo>
                <a:lnTo>
                  <a:pt x="17964" y="6072"/>
                </a:lnTo>
                <a:cubicBezTo>
                  <a:pt x="17393" y="6277"/>
                  <a:pt x="16937" y="6551"/>
                  <a:pt x="15978" y="6756"/>
                </a:cubicBezTo>
                <a:cubicBezTo>
                  <a:pt x="16161" y="6551"/>
                  <a:pt x="15978" y="6551"/>
                  <a:pt x="15978" y="6460"/>
                </a:cubicBezTo>
                <a:lnTo>
                  <a:pt x="15978" y="6460"/>
                </a:lnTo>
                <a:cubicBezTo>
                  <a:pt x="16017" y="6473"/>
                  <a:pt x="16061" y="6478"/>
                  <a:pt x="16108" y="6478"/>
                </a:cubicBezTo>
                <a:cubicBezTo>
                  <a:pt x="16389" y="6478"/>
                  <a:pt x="16800" y="6277"/>
                  <a:pt x="17211" y="6277"/>
                </a:cubicBezTo>
                <a:cubicBezTo>
                  <a:pt x="16937" y="6277"/>
                  <a:pt x="17028" y="6277"/>
                  <a:pt x="17119" y="6186"/>
                </a:cubicBezTo>
                <a:lnTo>
                  <a:pt x="17119" y="6186"/>
                </a:lnTo>
                <a:lnTo>
                  <a:pt x="16161" y="6368"/>
                </a:lnTo>
                <a:cubicBezTo>
                  <a:pt x="16161" y="6338"/>
                  <a:pt x="16140" y="6328"/>
                  <a:pt x="16107" y="6328"/>
                </a:cubicBezTo>
                <a:cubicBezTo>
                  <a:pt x="16039" y="6328"/>
                  <a:pt x="15917" y="6368"/>
                  <a:pt x="15796" y="6368"/>
                </a:cubicBezTo>
                <a:cubicBezTo>
                  <a:pt x="15978" y="6460"/>
                  <a:pt x="15111" y="6551"/>
                  <a:pt x="14746" y="6642"/>
                </a:cubicBezTo>
                <a:cubicBezTo>
                  <a:pt x="14746" y="6551"/>
                  <a:pt x="14837" y="6460"/>
                  <a:pt x="15225" y="6460"/>
                </a:cubicBezTo>
                <a:cubicBezTo>
                  <a:pt x="15174" y="6450"/>
                  <a:pt x="15127" y="6446"/>
                  <a:pt x="15083" y="6446"/>
                </a:cubicBezTo>
                <a:cubicBezTo>
                  <a:pt x="14774" y="6446"/>
                  <a:pt x="14643" y="6664"/>
                  <a:pt x="14344" y="6664"/>
                </a:cubicBezTo>
                <a:cubicBezTo>
                  <a:pt x="14335" y="6664"/>
                  <a:pt x="14326" y="6663"/>
                  <a:pt x="14317" y="6663"/>
                </a:cubicBezTo>
                <a:lnTo>
                  <a:pt x="14317" y="6663"/>
                </a:lnTo>
                <a:cubicBezTo>
                  <a:pt x="14213" y="6706"/>
                  <a:pt x="14034" y="6728"/>
                  <a:pt x="13890" y="6728"/>
                </a:cubicBezTo>
                <a:cubicBezTo>
                  <a:pt x="13741" y="6728"/>
                  <a:pt x="13630" y="6705"/>
                  <a:pt x="13674" y="6659"/>
                </a:cubicBezTo>
                <a:lnTo>
                  <a:pt x="13674" y="6659"/>
                </a:lnTo>
                <a:cubicBezTo>
                  <a:pt x="12899" y="6774"/>
                  <a:pt x="11591" y="6948"/>
                  <a:pt x="11504" y="7122"/>
                </a:cubicBezTo>
                <a:cubicBezTo>
                  <a:pt x="11504" y="7122"/>
                  <a:pt x="11596" y="6939"/>
                  <a:pt x="11596" y="6848"/>
                </a:cubicBezTo>
                <a:lnTo>
                  <a:pt x="11596" y="6848"/>
                </a:lnTo>
                <a:lnTo>
                  <a:pt x="10842" y="7327"/>
                </a:lnTo>
                <a:cubicBezTo>
                  <a:pt x="10660" y="7327"/>
                  <a:pt x="10454" y="7418"/>
                  <a:pt x="10363" y="7418"/>
                </a:cubicBezTo>
                <a:lnTo>
                  <a:pt x="10363" y="7327"/>
                </a:lnTo>
                <a:cubicBezTo>
                  <a:pt x="10272" y="7213"/>
                  <a:pt x="10363" y="7122"/>
                  <a:pt x="10660" y="7030"/>
                </a:cubicBezTo>
                <a:cubicBezTo>
                  <a:pt x="10454" y="7030"/>
                  <a:pt x="10272" y="7030"/>
                  <a:pt x="9884" y="7122"/>
                </a:cubicBezTo>
                <a:cubicBezTo>
                  <a:pt x="9975" y="7122"/>
                  <a:pt x="10181" y="7327"/>
                  <a:pt x="10089" y="7327"/>
                </a:cubicBezTo>
                <a:cubicBezTo>
                  <a:pt x="9850" y="7270"/>
                  <a:pt x="9753" y="7270"/>
                  <a:pt x="9656" y="7270"/>
                </a:cubicBezTo>
                <a:cubicBezTo>
                  <a:pt x="9561" y="7270"/>
                  <a:pt x="9466" y="7270"/>
                  <a:pt x="9238" y="7217"/>
                </a:cubicBezTo>
                <a:lnTo>
                  <a:pt x="9238" y="7217"/>
                </a:lnTo>
                <a:cubicBezTo>
                  <a:pt x="9300" y="7251"/>
                  <a:pt x="9204" y="7510"/>
                  <a:pt x="8948" y="7510"/>
                </a:cubicBezTo>
                <a:cubicBezTo>
                  <a:pt x="8948" y="7510"/>
                  <a:pt x="8878" y="7397"/>
                  <a:pt x="8903" y="7349"/>
                </a:cubicBezTo>
                <a:lnTo>
                  <a:pt x="8903" y="7349"/>
                </a:lnTo>
                <a:lnTo>
                  <a:pt x="8377" y="7601"/>
                </a:lnTo>
                <a:cubicBezTo>
                  <a:pt x="8469" y="7510"/>
                  <a:pt x="8263" y="7418"/>
                  <a:pt x="8172" y="7418"/>
                </a:cubicBezTo>
                <a:lnTo>
                  <a:pt x="8172" y="7418"/>
                </a:lnTo>
                <a:cubicBezTo>
                  <a:pt x="8263" y="7418"/>
                  <a:pt x="7601" y="7510"/>
                  <a:pt x="7419" y="7510"/>
                </a:cubicBezTo>
                <a:lnTo>
                  <a:pt x="7693" y="7510"/>
                </a:lnTo>
                <a:cubicBezTo>
                  <a:pt x="7327" y="7601"/>
                  <a:pt x="7236" y="7692"/>
                  <a:pt x="7031" y="7784"/>
                </a:cubicBezTo>
                <a:cubicBezTo>
                  <a:pt x="6848" y="7784"/>
                  <a:pt x="6665" y="7784"/>
                  <a:pt x="6551" y="7898"/>
                </a:cubicBezTo>
                <a:lnTo>
                  <a:pt x="6277" y="7898"/>
                </a:lnTo>
                <a:cubicBezTo>
                  <a:pt x="6277" y="7898"/>
                  <a:pt x="6237" y="7847"/>
                  <a:pt x="6149" y="7847"/>
                </a:cubicBezTo>
                <a:cubicBezTo>
                  <a:pt x="6105" y="7847"/>
                  <a:pt x="6049" y="7860"/>
                  <a:pt x="5981" y="7898"/>
                </a:cubicBezTo>
                <a:cubicBezTo>
                  <a:pt x="5981" y="7898"/>
                  <a:pt x="5889" y="7989"/>
                  <a:pt x="5798" y="7989"/>
                </a:cubicBezTo>
                <a:lnTo>
                  <a:pt x="5410" y="8080"/>
                </a:lnTo>
                <a:cubicBezTo>
                  <a:pt x="5380" y="8080"/>
                  <a:pt x="5360" y="8080"/>
                  <a:pt x="5343" y="8084"/>
                </a:cubicBezTo>
                <a:lnTo>
                  <a:pt x="5343" y="8084"/>
                </a:lnTo>
                <a:cubicBezTo>
                  <a:pt x="5439" y="8022"/>
                  <a:pt x="5554" y="7960"/>
                  <a:pt x="5615" y="7898"/>
                </a:cubicBezTo>
                <a:cubicBezTo>
                  <a:pt x="5418" y="7898"/>
                  <a:pt x="5443" y="7847"/>
                  <a:pt x="5367" y="7847"/>
                </a:cubicBezTo>
                <a:cubicBezTo>
                  <a:pt x="5329" y="7847"/>
                  <a:pt x="5265" y="7860"/>
                  <a:pt x="5136" y="7898"/>
                </a:cubicBezTo>
                <a:cubicBezTo>
                  <a:pt x="4981" y="7898"/>
                  <a:pt x="5222" y="7815"/>
                  <a:pt x="5353" y="7791"/>
                </a:cubicBezTo>
                <a:lnTo>
                  <a:pt x="5353" y="7791"/>
                </a:lnTo>
                <a:lnTo>
                  <a:pt x="4474" y="7898"/>
                </a:lnTo>
                <a:cubicBezTo>
                  <a:pt x="4565" y="8080"/>
                  <a:pt x="3698" y="8172"/>
                  <a:pt x="3812" y="8263"/>
                </a:cubicBezTo>
                <a:lnTo>
                  <a:pt x="4839" y="7989"/>
                </a:lnTo>
                <a:lnTo>
                  <a:pt x="4839" y="7989"/>
                </a:lnTo>
                <a:cubicBezTo>
                  <a:pt x="4839" y="7989"/>
                  <a:pt x="4657" y="8172"/>
                  <a:pt x="4383" y="8263"/>
                </a:cubicBezTo>
                <a:cubicBezTo>
                  <a:pt x="4086" y="8354"/>
                  <a:pt x="3812" y="8468"/>
                  <a:pt x="3516" y="8468"/>
                </a:cubicBezTo>
                <a:lnTo>
                  <a:pt x="3607" y="8354"/>
                </a:lnTo>
                <a:cubicBezTo>
                  <a:pt x="3607" y="8354"/>
                  <a:pt x="3698" y="8263"/>
                  <a:pt x="3607" y="8263"/>
                </a:cubicBezTo>
                <a:cubicBezTo>
                  <a:pt x="3607" y="8263"/>
                  <a:pt x="3516" y="8354"/>
                  <a:pt x="3424" y="8354"/>
                </a:cubicBezTo>
                <a:cubicBezTo>
                  <a:pt x="3333" y="8354"/>
                  <a:pt x="3128" y="8354"/>
                  <a:pt x="3036" y="8468"/>
                </a:cubicBezTo>
                <a:lnTo>
                  <a:pt x="2945" y="8468"/>
                </a:lnTo>
                <a:lnTo>
                  <a:pt x="3242" y="8354"/>
                </a:lnTo>
                <a:cubicBezTo>
                  <a:pt x="2854" y="8354"/>
                  <a:pt x="2671" y="8560"/>
                  <a:pt x="2374" y="8651"/>
                </a:cubicBezTo>
                <a:lnTo>
                  <a:pt x="2192" y="8651"/>
                </a:lnTo>
                <a:lnTo>
                  <a:pt x="2100" y="8560"/>
                </a:lnTo>
                <a:cubicBezTo>
                  <a:pt x="1986" y="8651"/>
                  <a:pt x="1895" y="8651"/>
                  <a:pt x="1804" y="8651"/>
                </a:cubicBezTo>
                <a:lnTo>
                  <a:pt x="1621" y="8651"/>
                </a:lnTo>
                <a:cubicBezTo>
                  <a:pt x="1324" y="8742"/>
                  <a:pt x="1142" y="8742"/>
                  <a:pt x="1050" y="8834"/>
                </a:cubicBezTo>
                <a:cubicBezTo>
                  <a:pt x="990" y="8807"/>
                  <a:pt x="909" y="8796"/>
                  <a:pt x="813" y="8796"/>
                </a:cubicBezTo>
                <a:cubicBezTo>
                  <a:pt x="583" y="8796"/>
                  <a:pt x="275" y="8860"/>
                  <a:pt x="0" y="8925"/>
                </a:cubicBezTo>
                <a:lnTo>
                  <a:pt x="0" y="9222"/>
                </a:lnTo>
                <a:lnTo>
                  <a:pt x="0" y="9313"/>
                </a:lnTo>
                <a:lnTo>
                  <a:pt x="0" y="9313"/>
                </a:lnTo>
                <a:lnTo>
                  <a:pt x="92" y="9701"/>
                </a:lnTo>
                <a:lnTo>
                  <a:pt x="183" y="9701"/>
                </a:lnTo>
                <a:lnTo>
                  <a:pt x="274" y="10180"/>
                </a:lnTo>
                <a:cubicBezTo>
                  <a:pt x="571" y="10066"/>
                  <a:pt x="959" y="9884"/>
                  <a:pt x="1233" y="9884"/>
                </a:cubicBezTo>
                <a:lnTo>
                  <a:pt x="1233" y="9792"/>
                </a:lnTo>
                <a:cubicBezTo>
                  <a:pt x="1621" y="9701"/>
                  <a:pt x="1895" y="9610"/>
                  <a:pt x="2374" y="9404"/>
                </a:cubicBezTo>
                <a:lnTo>
                  <a:pt x="2374" y="9313"/>
                </a:lnTo>
                <a:cubicBezTo>
                  <a:pt x="2671" y="9222"/>
                  <a:pt x="3242" y="9222"/>
                  <a:pt x="3812" y="9039"/>
                </a:cubicBezTo>
                <a:lnTo>
                  <a:pt x="3812" y="9130"/>
                </a:lnTo>
                <a:lnTo>
                  <a:pt x="3904" y="9130"/>
                </a:lnTo>
                <a:cubicBezTo>
                  <a:pt x="4657" y="9039"/>
                  <a:pt x="5319" y="8651"/>
                  <a:pt x="5981" y="8651"/>
                </a:cubicBezTo>
                <a:cubicBezTo>
                  <a:pt x="5981" y="8651"/>
                  <a:pt x="6095" y="8651"/>
                  <a:pt x="6095" y="8560"/>
                </a:cubicBezTo>
                <a:lnTo>
                  <a:pt x="6095" y="8651"/>
                </a:lnTo>
                <a:lnTo>
                  <a:pt x="6277" y="8651"/>
                </a:lnTo>
                <a:cubicBezTo>
                  <a:pt x="6186" y="8651"/>
                  <a:pt x="6186" y="8560"/>
                  <a:pt x="6186" y="8560"/>
                </a:cubicBezTo>
                <a:lnTo>
                  <a:pt x="6460" y="8560"/>
                </a:lnTo>
                <a:cubicBezTo>
                  <a:pt x="6551" y="8560"/>
                  <a:pt x="6757" y="8468"/>
                  <a:pt x="6939" y="8468"/>
                </a:cubicBezTo>
                <a:lnTo>
                  <a:pt x="7122" y="8468"/>
                </a:lnTo>
                <a:cubicBezTo>
                  <a:pt x="7327" y="8468"/>
                  <a:pt x="7236" y="8354"/>
                  <a:pt x="7122" y="8354"/>
                </a:cubicBezTo>
                <a:lnTo>
                  <a:pt x="7236" y="8354"/>
                </a:lnTo>
                <a:cubicBezTo>
                  <a:pt x="7327" y="8263"/>
                  <a:pt x="7419" y="8263"/>
                  <a:pt x="7510" y="8263"/>
                </a:cubicBezTo>
                <a:lnTo>
                  <a:pt x="7693" y="8263"/>
                </a:lnTo>
                <a:cubicBezTo>
                  <a:pt x="7807" y="8263"/>
                  <a:pt x="7989" y="8263"/>
                  <a:pt x="8081" y="8172"/>
                </a:cubicBezTo>
                <a:lnTo>
                  <a:pt x="8172" y="8263"/>
                </a:lnTo>
                <a:lnTo>
                  <a:pt x="8172" y="8172"/>
                </a:lnTo>
                <a:lnTo>
                  <a:pt x="8651" y="8172"/>
                </a:lnTo>
                <a:cubicBezTo>
                  <a:pt x="8737" y="8086"/>
                  <a:pt x="9002" y="8081"/>
                  <a:pt x="8868" y="8006"/>
                </a:cubicBezTo>
                <a:lnTo>
                  <a:pt x="8868" y="8006"/>
                </a:lnTo>
                <a:cubicBezTo>
                  <a:pt x="9040" y="7938"/>
                  <a:pt x="9155" y="7867"/>
                  <a:pt x="9222" y="7784"/>
                </a:cubicBezTo>
                <a:lnTo>
                  <a:pt x="9222" y="7784"/>
                </a:lnTo>
                <a:cubicBezTo>
                  <a:pt x="9222" y="7855"/>
                  <a:pt x="9258" y="7882"/>
                  <a:pt x="9239" y="7892"/>
                </a:cubicBezTo>
                <a:lnTo>
                  <a:pt x="9239" y="7892"/>
                </a:lnTo>
                <a:cubicBezTo>
                  <a:pt x="9460" y="7869"/>
                  <a:pt x="9635" y="7784"/>
                  <a:pt x="9792" y="7784"/>
                </a:cubicBezTo>
                <a:lnTo>
                  <a:pt x="9884" y="7784"/>
                </a:lnTo>
                <a:cubicBezTo>
                  <a:pt x="9792" y="7784"/>
                  <a:pt x="9701" y="7898"/>
                  <a:pt x="9610" y="7898"/>
                </a:cubicBezTo>
                <a:cubicBezTo>
                  <a:pt x="9701" y="7898"/>
                  <a:pt x="9792" y="7898"/>
                  <a:pt x="9884" y="7784"/>
                </a:cubicBezTo>
                <a:lnTo>
                  <a:pt x="9884" y="7898"/>
                </a:lnTo>
                <a:lnTo>
                  <a:pt x="10181" y="7692"/>
                </a:lnTo>
                <a:cubicBezTo>
                  <a:pt x="10363" y="7692"/>
                  <a:pt x="10546" y="7692"/>
                  <a:pt x="10660" y="7601"/>
                </a:cubicBezTo>
                <a:lnTo>
                  <a:pt x="10660" y="7601"/>
                </a:lnTo>
                <a:cubicBezTo>
                  <a:pt x="10751" y="7692"/>
                  <a:pt x="10751" y="7692"/>
                  <a:pt x="10546" y="7784"/>
                </a:cubicBezTo>
                <a:cubicBezTo>
                  <a:pt x="11116" y="7601"/>
                  <a:pt x="11116" y="7601"/>
                  <a:pt x="11596" y="7510"/>
                </a:cubicBezTo>
                <a:lnTo>
                  <a:pt x="11687" y="7418"/>
                </a:lnTo>
                <a:lnTo>
                  <a:pt x="11687" y="7510"/>
                </a:lnTo>
                <a:cubicBezTo>
                  <a:pt x="11851" y="7510"/>
                  <a:pt x="12060" y="7393"/>
                  <a:pt x="12241" y="7393"/>
                </a:cubicBezTo>
                <a:cubicBezTo>
                  <a:pt x="12287" y="7393"/>
                  <a:pt x="12331" y="7400"/>
                  <a:pt x="12372" y="7418"/>
                </a:cubicBezTo>
                <a:lnTo>
                  <a:pt x="12828" y="7418"/>
                </a:lnTo>
                <a:cubicBezTo>
                  <a:pt x="12707" y="7449"/>
                  <a:pt x="12625" y="7459"/>
                  <a:pt x="12564" y="7459"/>
                </a:cubicBezTo>
                <a:cubicBezTo>
                  <a:pt x="12440" y="7459"/>
                  <a:pt x="12395" y="7418"/>
                  <a:pt x="12258" y="7418"/>
                </a:cubicBezTo>
                <a:cubicBezTo>
                  <a:pt x="12463" y="7510"/>
                  <a:pt x="11687" y="7601"/>
                  <a:pt x="11801" y="7692"/>
                </a:cubicBezTo>
                <a:lnTo>
                  <a:pt x="12166" y="7601"/>
                </a:lnTo>
                <a:lnTo>
                  <a:pt x="12166" y="7601"/>
                </a:lnTo>
                <a:cubicBezTo>
                  <a:pt x="12166" y="7601"/>
                  <a:pt x="12075" y="7692"/>
                  <a:pt x="12166" y="7692"/>
                </a:cubicBezTo>
                <a:cubicBezTo>
                  <a:pt x="12166" y="7601"/>
                  <a:pt x="12554" y="7510"/>
                  <a:pt x="12942" y="7510"/>
                </a:cubicBezTo>
                <a:cubicBezTo>
                  <a:pt x="13125" y="7510"/>
                  <a:pt x="13125" y="7418"/>
                  <a:pt x="13125" y="7327"/>
                </a:cubicBezTo>
                <a:cubicBezTo>
                  <a:pt x="13696" y="7327"/>
                  <a:pt x="14654" y="7122"/>
                  <a:pt x="15408" y="7122"/>
                </a:cubicBezTo>
                <a:lnTo>
                  <a:pt x="15978" y="7122"/>
                </a:lnTo>
                <a:cubicBezTo>
                  <a:pt x="15830" y="7030"/>
                  <a:pt x="15972" y="7030"/>
                  <a:pt x="16152" y="7030"/>
                </a:cubicBezTo>
                <a:cubicBezTo>
                  <a:pt x="16332" y="7030"/>
                  <a:pt x="16549" y="7030"/>
                  <a:pt x="16549" y="6939"/>
                </a:cubicBezTo>
                <a:cubicBezTo>
                  <a:pt x="16640" y="7030"/>
                  <a:pt x="16823" y="7030"/>
                  <a:pt x="16640" y="7122"/>
                </a:cubicBezTo>
                <a:cubicBezTo>
                  <a:pt x="16937" y="7030"/>
                  <a:pt x="17211" y="7030"/>
                  <a:pt x="17507" y="7030"/>
                </a:cubicBezTo>
                <a:lnTo>
                  <a:pt x="17781" y="7030"/>
                </a:lnTo>
                <a:cubicBezTo>
                  <a:pt x="17781" y="7030"/>
                  <a:pt x="17964" y="6939"/>
                  <a:pt x="17873" y="6939"/>
                </a:cubicBezTo>
                <a:lnTo>
                  <a:pt x="17964" y="6939"/>
                </a:lnTo>
                <a:cubicBezTo>
                  <a:pt x="18078" y="6939"/>
                  <a:pt x="17873" y="7030"/>
                  <a:pt x="17964" y="7030"/>
                </a:cubicBezTo>
                <a:cubicBezTo>
                  <a:pt x="17964" y="7030"/>
                  <a:pt x="18055" y="6990"/>
                  <a:pt x="18143" y="6990"/>
                </a:cubicBezTo>
                <a:cubicBezTo>
                  <a:pt x="18184" y="6990"/>
                  <a:pt x="18224" y="6998"/>
                  <a:pt x="18253" y="7024"/>
                </a:cubicBezTo>
                <a:lnTo>
                  <a:pt x="18253" y="7024"/>
                </a:lnTo>
                <a:cubicBezTo>
                  <a:pt x="18668" y="6989"/>
                  <a:pt x="18740" y="6825"/>
                  <a:pt x="18740" y="6642"/>
                </a:cubicBezTo>
                <a:cubicBezTo>
                  <a:pt x="18849" y="6676"/>
                  <a:pt x="18944" y="6690"/>
                  <a:pt x="19029" y="6690"/>
                </a:cubicBezTo>
                <a:cubicBezTo>
                  <a:pt x="19179" y="6690"/>
                  <a:pt x="19296" y="6646"/>
                  <a:pt x="19400" y="6597"/>
                </a:cubicBezTo>
                <a:lnTo>
                  <a:pt x="19400" y="6597"/>
                </a:lnTo>
                <a:lnTo>
                  <a:pt x="19585" y="6551"/>
                </a:lnTo>
                <a:lnTo>
                  <a:pt x="19585" y="6551"/>
                </a:lnTo>
                <a:cubicBezTo>
                  <a:pt x="19631" y="6597"/>
                  <a:pt x="19654" y="6620"/>
                  <a:pt x="19629" y="6631"/>
                </a:cubicBezTo>
                <a:lnTo>
                  <a:pt x="19629" y="6631"/>
                </a:lnTo>
                <a:cubicBezTo>
                  <a:pt x="20041" y="6605"/>
                  <a:pt x="20817" y="6532"/>
                  <a:pt x="20817" y="6460"/>
                </a:cubicBezTo>
                <a:lnTo>
                  <a:pt x="21205" y="6460"/>
                </a:lnTo>
                <a:cubicBezTo>
                  <a:pt x="21684" y="6368"/>
                  <a:pt x="21776" y="6368"/>
                  <a:pt x="22255" y="6277"/>
                </a:cubicBezTo>
                <a:lnTo>
                  <a:pt x="22073" y="6277"/>
                </a:lnTo>
                <a:cubicBezTo>
                  <a:pt x="22255" y="6072"/>
                  <a:pt x="22438" y="6186"/>
                  <a:pt x="22917" y="5980"/>
                </a:cubicBezTo>
                <a:lnTo>
                  <a:pt x="22917" y="6072"/>
                </a:lnTo>
                <a:cubicBezTo>
                  <a:pt x="23784" y="5889"/>
                  <a:pt x="23305" y="5889"/>
                  <a:pt x="24150" y="5798"/>
                </a:cubicBezTo>
                <a:lnTo>
                  <a:pt x="24058" y="5707"/>
                </a:lnTo>
                <a:cubicBezTo>
                  <a:pt x="24150" y="5615"/>
                  <a:pt x="24355" y="5615"/>
                  <a:pt x="24538" y="5501"/>
                </a:cubicBezTo>
                <a:cubicBezTo>
                  <a:pt x="24720" y="5501"/>
                  <a:pt x="24812" y="5501"/>
                  <a:pt x="25017" y="5410"/>
                </a:cubicBezTo>
                <a:cubicBezTo>
                  <a:pt x="25108" y="5410"/>
                  <a:pt x="25291" y="5318"/>
                  <a:pt x="25496" y="5227"/>
                </a:cubicBezTo>
                <a:lnTo>
                  <a:pt x="25496" y="5227"/>
                </a:lnTo>
                <a:lnTo>
                  <a:pt x="25200" y="5318"/>
                </a:lnTo>
                <a:cubicBezTo>
                  <a:pt x="25291" y="5227"/>
                  <a:pt x="25382" y="5227"/>
                  <a:pt x="25496" y="5227"/>
                </a:cubicBezTo>
                <a:cubicBezTo>
                  <a:pt x="25588" y="5136"/>
                  <a:pt x="25770" y="5136"/>
                  <a:pt x="25862" y="5045"/>
                </a:cubicBezTo>
                <a:cubicBezTo>
                  <a:pt x="26158" y="4839"/>
                  <a:pt x="26250" y="4565"/>
                  <a:pt x="26158" y="4360"/>
                </a:cubicBezTo>
                <a:cubicBezTo>
                  <a:pt x="26158" y="4344"/>
                  <a:pt x="26161" y="4337"/>
                  <a:pt x="26165" y="4337"/>
                </a:cubicBezTo>
                <a:cubicBezTo>
                  <a:pt x="26187" y="4337"/>
                  <a:pt x="26250" y="4505"/>
                  <a:pt x="26250" y="4657"/>
                </a:cubicBezTo>
                <a:cubicBezTo>
                  <a:pt x="26250" y="4360"/>
                  <a:pt x="26250" y="4177"/>
                  <a:pt x="26158" y="4177"/>
                </a:cubicBezTo>
                <a:cubicBezTo>
                  <a:pt x="26158" y="4086"/>
                  <a:pt x="26158" y="4086"/>
                  <a:pt x="26067" y="4086"/>
                </a:cubicBezTo>
                <a:lnTo>
                  <a:pt x="25953" y="4086"/>
                </a:lnTo>
                <a:lnTo>
                  <a:pt x="25770" y="3903"/>
                </a:lnTo>
                <a:cubicBezTo>
                  <a:pt x="25862" y="3789"/>
                  <a:pt x="25953" y="3698"/>
                  <a:pt x="26067" y="3515"/>
                </a:cubicBezTo>
                <a:cubicBezTo>
                  <a:pt x="26341" y="3219"/>
                  <a:pt x="26638" y="2853"/>
                  <a:pt x="26523" y="2762"/>
                </a:cubicBezTo>
                <a:lnTo>
                  <a:pt x="26729" y="2557"/>
                </a:lnTo>
                <a:lnTo>
                  <a:pt x="26729" y="2557"/>
                </a:lnTo>
                <a:cubicBezTo>
                  <a:pt x="26729" y="2648"/>
                  <a:pt x="26729" y="2648"/>
                  <a:pt x="26638" y="2762"/>
                </a:cubicBezTo>
                <a:cubicBezTo>
                  <a:pt x="26729" y="2648"/>
                  <a:pt x="26820" y="2557"/>
                  <a:pt x="26820" y="2465"/>
                </a:cubicBezTo>
                <a:lnTo>
                  <a:pt x="26911" y="2374"/>
                </a:lnTo>
                <a:lnTo>
                  <a:pt x="26911" y="2191"/>
                </a:lnTo>
                <a:lnTo>
                  <a:pt x="26911" y="1803"/>
                </a:lnTo>
                <a:cubicBezTo>
                  <a:pt x="26820" y="1621"/>
                  <a:pt x="26820" y="1415"/>
                  <a:pt x="26523" y="1233"/>
                </a:cubicBezTo>
                <a:cubicBezTo>
                  <a:pt x="26432" y="1050"/>
                  <a:pt x="26250" y="1050"/>
                  <a:pt x="26158" y="936"/>
                </a:cubicBezTo>
                <a:lnTo>
                  <a:pt x="25770" y="936"/>
                </a:lnTo>
                <a:cubicBezTo>
                  <a:pt x="25679" y="1050"/>
                  <a:pt x="25588" y="1050"/>
                  <a:pt x="25496" y="1141"/>
                </a:cubicBezTo>
                <a:lnTo>
                  <a:pt x="25382" y="1141"/>
                </a:lnTo>
                <a:cubicBezTo>
                  <a:pt x="25108" y="1233"/>
                  <a:pt x="24812" y="1415"/>
                  <a:pt x="24629" y="1621"/>
                </a:cubicBezTo>
                <a:cubicBezTo>
                  <a:pt x="24629" y="1803"/>
                  <a:pt x="24538" y="2077"/>
                  <a:pt x="24538" y="2283"/>
                </a:cubicBezTo>
                <a:cubicBezTo>
                  <a:pt x="24502" y="2319"/>
                  <a:pt x="24480" y="2332"/>
                  <a:pt x="24468" y="2332"/>
                </a:cubicBezTo>
                <a:cubicBezTo>
                  <a:pt x="24425" y="2332"/>
                  <a:pt x="24490" y="2170"/>
                  <a:pt x="24470" y="2170"/>
                </a:cubicBezTo>
                <a:cubicBezTo>
                  <a:pt x="24466" y="2170"/>
                  <a:pt x="24458" y="2176"/>
                  <a:pt x="24446" y="2191"/>
                </a:cubicBezTo>
                <a:lnTo>
                  <a:pt x="24446" y="2648"/>
                </a:lnTo>
                <a:cubicBezTo>
                  <a:pt x="24426" y="2712"/>
                  <a:pt x="24406" y="2740"/>
                  <a:pt x="24387" y="2740"/>
                </a:cubicBezTo>
                <a:cubicBezTo>
                  <a:pt x="24320" y="2740"/>
                  <a:pt x="24286" y="2381"/>
                  <a:pt x="24446" y="2077"/>
                </a:cubicBezTo>
                <a:lnTo>
                  <a:pt x="24446" y="2077"/>
                </a:lnTo>
                <a:cubicBezTo>
                  <a:pt x="24241" y="2283"/>
                  <a:pt x="24150" y="2465"/>
                  <a:pt x="24241" y="2648"/>
                </a:cubicBezTo>
                <a:cubicBezTo>
                  <a:pt x="24241" y="2853"/>
                  <a:pt x="24241" y="3127"/>
                  <a:pt x="24446" y="3698"/>
                </a:cubicBezTo>
                <a:cubicBezTo>
                  <a:pt x="24355" y="3515"/>
                  <a:pt x="24241" y="3333"/>
                  <a:pt x="24241" y="3127"/>
                </a:cubicBezTo>
                <a:cubicBezTo>
                  <a:pt x="24150" y="3333"/>
                  <a:pt x="24150" y="3515"/>
                  <a:pt x="24241" y="3698"/>
                </a:cubicBezTo>
                <a:lnTo>
                  <a:pt x="24058" y="3698"/>
                </a:lnTo>
                <a:lnTo>
                  <a:pt x="23967" y="3607"/>
                </a:lnTo>
                <a:lnTo>
                  <a:pt x="23784" y="3607"/>
                </a:lnTo>
                <a:cubicBezTo>
                  <a:pt x="23670" y="3515"/>
                  <a:pt x="23784" y="3515"/>
                  <a:pt x="23784" y="3515"/>
                </a:cubicBezTo>
                <a:cubicBezTo>
                  <a:pt x="23488" y="3219"/>
                  <a:pt x="23305" y="3036"/>
                  <a:pt x="23100" y="2945"/>
                </a:cubicBezTo>
                <a:cubicBezTo>
                  <a:pt x="23008" y="2853"/>
                  <a:pt x="22917" y="2762"/>
                  <a:pt x="22826" y="2762"/>
                </a:cubicBezTo>
                <a:cubicBezTo>
                  <a:pt x="22734" y="2648"/>
                  <a:pt x="22734" y="2648"/>
                  <a:pt x="22643" y="2648"/>
                </a:cubicBezTo>
                <a:cubicBezTo>
                  <a:pt x="22529" y="2557"/>
                  <a:pt x="22438" y="2557"/>
                  <a:pt x="22346" y="2465"/>
                </a:cubicBezTo>
                <a:cubicBezTo>
                  <a:pt x="22346" y="2465"/>
                  <a:pt x="22346" y="2374"/>
                  <a:pt x="22255" y="2374"/>
                </a:cubicBezTo>
                <a:cubicBezTo>
                  <a:pt x="22255" y="2374"/>
                  <a:pt x="22164" y="2283"/>
                  <a:pt x="21958" y="2283"/>
                </a:cubicBezTo>
                <a:cubicBezTo>
                  <a:pt x="21867" y="2283"/>
                  <a:pt x="21684" y="2283"/>
                  <a:pt x="21502" y="2465"/>
                </a:cubicBezTo>
                <a:lnTo>
                  <a:pt x="21388" y="2465"/>
                </a:lnTo>
                <a:lnTo>
                  <a:pt x="21296" y="2557"/>
                </a:lnTo>
                <a:cubicBezTo>
                  <a:pt x="21205" y="2557"/>
                  <a:pt x="21205" y="2557"/>
                  <a:pt x="21114" y="2648"/>
                </a:cubicBezTo>
                <a:cubicBezTo>
                  <a:pt x="21023" y="2648"/>
                  <a:pt x="20931" y="2762"/>
                  <a:pt x="20817" y="2762"/>
                </a:cubicBezTo>
                <a:cubicBezTo>
                  <a:pt x="20635" y="2853"/>
                  <a:pt x="20361" y="2945"/>
                  <a:pt x="20155" y="3036"/>
                </a:cubicBezTo>
                <a:lnTo>
                  <a:pt x="20246" y="2945"/>
                </a:lnTo>
                <a:lnTo>
                  <a:pt x="20246" y="2945"/>
                </a:lnTo>
                <a:cubicBezTo>
                  <a:pt x="20033" y="3052"/>
                  <a:pt x="19748" y="3096"/>
                  <a:pt x="19453" y="3096"/>
                </a:cubicBezTo>
                <a:cubicBezTo>
                  <a:pt x="19244" y="3096"/>
                  <a:pt x="19030" y="3074"/>
                  <a:pt x="18831" y="3036"/>
                </a:cubicBezTo>
                <a:cubicBezTo>
                  <a:pt x="18649" y="3036"/>
                  <a:pt x="18535" y="2945"/>
                  <a:pt x="18535" y="2945"/>
                </a:cubicBezTo>
                <a:lnTo>
                  <a:pt x="18443" y="2853"/>
                </a:lnTo>
                <a:cubicBezTo>
                  <a:pt x="18352" y="2648"/>
                  <a:pt x="18261" y="2648"/>
                  <a:pt x="18169" y="2648"/>
                </a:cubicBezTo>
                <a:cubicBezTo>
                  <a:pt x="18093" y="2495"/>
                  <a:pt x="17937" y="2470"/>
                  <a:pt x="17781" y="2466"/>
                </a:cubicBezTo>
                <a:lnTo>
                  <a:pt x="17781" y="2466"/>
                </a:lnTo>
                <a:cubicBezTo>
                  <a:pt x="17781" y="2557"/>
                  <a:pt x="17781" y="2557"/>
                  <a:pt x="17690" y="2557"/>
                </a:cubicBezTo>
                <a:cubicBezTo>
                  <a:pt x="17599" y="2557"/>
                  <a:pt x="17393" y="2648"/>
                  <a:pt x="17599" y="2648"/>
                </a:cubicBezTo>
                <a:cubicBezTo>
                  <a:pt x="17450" y="2705"/>
                  <a:pt x="17234" y="2734"/>
                  <a:pt x="17102" y="2734"/>
                </a:cubicBezTo>
                <a:cubicBezTo>
                  <a:pt x="16971" y="2734"/>
                  <a:pt x="16925" y="2705"/>
                  <a:pt x="17119" y="2648"/>
                </a:cubicBezTo>
                <a:lnTo>
                  <a:pt x="17211" y="2648"/>
                </a:lnTo>
                <a:cubicBezTo>
                  <a:pt x="17211" y="2602"/>
                  <a:pt x="17165" y="2579"/>
                  <a:pt x="17082" y="2579"/>
                </a:cubicBezTo>
                <a:cubicBezTo>
                  <a:pt x="17000" y="2579"/>
                  <a:pt x="16880" y="2602"/>
                  <a:pt x="16731" y="2648"/>
                </a:cubicBezTo>
                <a:lnTo>
                  <a:pt x="15111" y="2648"/>
                </a:lnTo>
                <a:lnTo>
                  <a:pt x="15019" y="2557"/>
                </a:lnTo>
                <a:lnTo>
                  <a:pt x="15019" y="2465"/>
                </a:lnTo>
                <a:lnTo>
                  <a:pt x="14837" y="2465"/>
                </a:lnTo>
                <a:cubicBezTo>
                  <a:pt x="14837" y="2374"/>
                  <a:pt x="14837" y="2374"/>
                  <a:pt x="14746" y="2374"/>
                </a:cubicBezTo>
                <a:lnTo>
                  <a:pt x="14746" y="2283"/>
                </a:lnTo>
                <a:lnTo>
                  <a:pt x="14837" y="2283"/>
                </a:lnTo>
                <a:lnTo>
                  <a:pt x="15111" y="2191"/>
                </a:lnTo>
                <a:cubicBezTo>
                  <a:pt x="15111" y="1986"/>
                  <a:pt x="15111" y="1803"/>
                  <a:pt x="15019" y="1621"/>
                </a:cubicBezTo>
                <a:cubicBezTo>
                  <a:pt x="14928" y="1507"/>
                  <a:pt x="14746" y="1324"/>
                  <a:pt x="14540" y="1324"/>
                </a:cubicBezTo>
                <a:cubicBezTo>
                  <a:pt x="14449" y="1233"/>
                  <a:pt x="14449" y="1233"/>
                  <a:pt x="14358" y="1233"/>
                </a:cubicBezTo>
                <a:lnTo>
                  <a:pt x="14084" y="1324"/>
                </a:lnTo>
                <a:cubicBezTo>
                  <a:pt x="13878" y="1324"/>
                  <a:pt x="13696" y="1324"/>
                  <a:pt x="13604" y="1415"/>
                </a:cubicBezTo>
                <a:lnTo>
                  <a:pt x="13216" y="1507"/>
                </a:lnTo>
                <a:cubicBezTo>
                  <a:pt x="12942" y="1507"/>
                  <a:pt x="12646" y="1621"/>
                  <a:pt x="12463" y="1712"/>
                </a:cubicBezTo>
                <a:lnTo>
                  <a:pt x="12646" y="1803"/>
                </a:lnTo>
                <a:lnTo>
                  <a:pt x="12166" y="1895"/>
                </a:lnTo>
                <a:cubicBezTo>
                  <a:pt x="11984" y="1895"/>
                  <a:pt x="11892" y="1803"/>
                  <a:pt x="12258" y="1712"/>
                </a:cubicBezTo>
                <a:cubicBezTo>
                  <a:pt x="12075" y="1712"/>
                  <a:pt x="11687" y="1986"/>
                  <a:pt x="11687" y="1986"/>
                </a:cubicBezTo>
                <a:cubicBezTo>
                  <a:pt x="11525" y="2030"/>
                  <a:pt x="11442" y="2047"/>
                  <a:pt x="11410" y="2047"/>
                </a:cubicBezTo>
                <a:cubicBezTo>
                  <a:pt x="11385" y="2047"/>
                  <a:pt x="11390" y="2037"/>
                  <a:pt x="11413" y="2021"/>
                </a:cubicBezTo>
                <a:lnTo>
                  <a:pt x="11413" y="2021"/>
                </a:lnTo>
                <a:cubicBezTo>
                  <a:pt x="11224" y="2105"/>
                  <a:pt x="11182" y="2203"/>
                  <a:pt x="10842" y="2283"/>
                </a:cubicBezTo>
                <a:cubicBezTo>
                  <a:pt x="10744" y="2313"/>
                  <a:pt x="10690" y="2323"/>
                  <a:pt x="10659" y="2323"/>
                </a:cubicBezTo>
                <a:cubicBezTo>
                  <a:pt x="10596" y="2323"/>
                  <a:pt x="10622" y="2283"/>
                  <a:pt x="10546" y="2283"/>
                </a:cubicBezTo>
                <a:cubicBezTo>
                  <a:pt x="10546" y="2283"/>
                  <a:pt x="10454" y="2283"/>
                  <a:pt x="10363" y="2374"/>
                </a:cubicBezTo>
                <a:lnTo>
                  <a:pt x="9975" y="2465"/>
                </a:lnTo>
                <a:cubicBezTo>
                  <a:pt x="9975" y="2283"/>
                  <a:pt x="9884" y="2191"/>
                  <a:pt x="9884" y="2077"/>
                </a:cubicBezTo>
                <a:cubicBezTo>
                  <a:pt x="9701" y="1621"/>
                  <a:pt x="9222" y="1324"/>
                  <a:pt x="8743" y="1141"/>
                </a:cubicBezTo>
                <a:lnTo>
                  <a:pt x="8743" y="1141"/>
                </a:lnTo>
                <a:cubicBezTo>
                  <a:pt x="8743" y="1141"/>
                  <a:pt x="8834" y="1233"/>
                  <a:pt x="8743" y="1233"/>
                </a:cubicBezTo>
                <a:cubicBezTo>
                  <a:pt x="8743" y="1233"/>
                  <a:pt x="8651" y="1233"/>
                  <a:pt x="8469" y="1141"/>
                </a:cubicBezTo>
                <a:cubicBezTo>
                  <a:pt x="8560" y="1050"/>
                  <a:pt x="8263" y="936"/>
                  <a:pt x="7989" y="936"/>
                </a:cubicBezTo>
                <a:cubicBezTo>
                  <a:pt x="7791" y="936"/>
                  <a:pt x="7563" y="987"/>
                  <a:pt x="7372" y="987"/>
                </a:cubicBezTo>
                <a:cubicBezTo>
                  <a:pt x="7277" y="987"/>
                  <a:pt x="7190" y="974"/>
                  <a:pt x="7122" y="936"/>
                </a:cubicBezTo>
                <a:lnTo>
                  <a:pt x="7122" y="936"/>
                </a:lnTo>
                <a:cubicBezTo>
                  <a:pt x="7327" y="1050"/>
                  <a:pt x="7031" y="1050"/>
                  <a:pt x="6757" y="1141"/>
                </a:cubicBezTo>
                <a:lnTo>
                  <a:pt x="6665" y="1233"/>
                </a:lnTo>
                <a:cubicBezTo>
                  <a:pt x="6665" y="1050"/>
                  <a:pt x="6665" y="845"/>
                  <a:pt x="6551" y="662"/>
                </a:cubicBezTo>
                <a:cubicBezTo>
                  <a:pt x="6460" y="365"/>
                  <a:pt x="6095" y="91"/>
                  <a:pt x="570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txBox="1"/>
          <p:nvPr>
            <p:ph idx="4"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95162" y="199025"/>
            <a:ext cx="8825129" cy="4814880"/>
            <a:chOff x="95162" y="199025"/>
            <a:chExt cx="8825129" cy="4814880"/>
          </a:xfrm>
        </p:grpSpPr>
        <p:sp>
          <p:nvSpPr>
            <p:cNvPr id="86" name="Google Shape;86;p6"/>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6"/>
            <p:cNvGrpSpPr/>
            <p:nvPr/>
          </p:nvGrpSpPr>
          <p:grpSpPr>
            <a:xfrm>
              <a:off x="95162" y="199027"/>
              <a:ext cx="344001" cy="1985625"/>
              <a:chOff x="95162" y="199027"/>
              <a:chExt cx="344001" cy="1985625"/>
            </a:xfrm>
          </p:grpSpPr>
          <p:sp>
            <p:nvSpPr>
              <p:cNvPr id="89" name="Google Shape;89;p6"/>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 name="Google Shape;95;p6"/>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6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grpSp>
        <p:nvGrpSpPr>
          <p:cNvPr id="97" name="Google Shape;97;p7"/>
          <p:cNvGrpSpPr/>
          <p:nvPr/>
        </p:nvGrpSpPr>
        <p:grpSpPr>
          <a:xfrm>
            <a:off x="95162" y="199025"/>
            <a:ext cx="8825129" cy="4814880"/>
            <a:chOff x="95162" y="199025"/>
            <a:chExt cx="8825129" cy="4814880"/>
          </a:xfrm>
        </p:grpSpPr>
        <p:sp>
          <p:nvSpPr>
            <p:cNvPr id="98" name="Google Shape;98;p7"/>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7"/>
            <p:cNvGrpSpPr/>
            <p:nvPr/>
          </p:nvGrpSpPr>
          <p:grpSpPr>
            <a:xfrm>
              <a:off x="95162" y="199027"/>
              <a:ext cx="344001" cy="1985625"/>
              <a:chOff x="95162" y="199027"/>
              <a:chExt cx="344001" cy="1985625"/>
            </a:xfrm>
          </p:grpSpPr>
          <p:sp>
            <p:nvSpPr>
              <p:cNvPr id="101" name="Google Shape;101;p7"/>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 name="Google Shape;107;p7"/>
          <p:cNvSpPr txBox="1"/>
          <p:nvPr>
            <p:ph type="title"/>
          </p:nvPr>
        </p:nvSpPr>
        <p:spPr>
          <a:xfrm>
            <a:off x="4837500" y="1774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8" name="Google Shape;108;p7"/>
          <p:cNvSpPr txBox="1"/>
          <p:nvPr>
            <p:ph idx="1" type="subTitle"/>
          </p:nvPr>
        </p:nvSpPr>
        <p:spPr>
          <a:xfrm>
            <a:off x="4837500" y="2955475"/>
            <a:ext cx="30828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accent6"/>
                </a:solidFill>
              </a:defRPr>
            </a:lvl1pPr>
            <a:lvl2pPr lvl="1" rtl="0">
              <a:lnSpc>
                <a:spcPct val="100000"/>
              </a:lnSpc>
              <a:spcBef>
                <a:spcPts val="160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grpSp>
        <p:nvGrpSpPr>
          <p:cNvPr id="110" name="Google Shape;110;p8"/>
          <p:cNvGrpSpPr/>
          <p:nvPr/>
        </p:nvGrpSpPr>
        <p:grpSpPr>
          <a:xfrm>
            <a:off x="95162" y="199025"/>
            <a:ext cx="8825129" cy="4814880"/>
            <a:chOff x="95162" y="199025"/>
            <a:chExt cx="8825129" cy="4814880"/>
          </a:xfrm>
        </p:grpSpPr>
        <p:sp>
          <p:nvSpPr>
            <p:cNvPr id="111" name="Google Shape;111;p8"/>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8"/>
            <p:cNvGrpSpPr/>
            <p:nvPr/>
          </p:nvGrpSpPr>
          <p:grpSpPr>
            <a:xfrm>
              <a:off x="95162" y="199027"/>
              <a:ext cx="344001" cy="1985625"/>
              <a:chOff x="95162" y="199027"/>
              <a:chExt cx="344001" cy="1985625"/>
            </a:xfrm>
          </p:grpSpPr>
          <p:sp>
            <p:nvSpPr>
              <p:cNvPr id="114" name="Google Shape;114;p8"/>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 name="Google Shape;120;p8"/>
          <p:cNvGrpSpPr/>
          <p:nvPr/>
        </p:nvGrpSpPr>
        <p:grpSpPr>
          <a:xfrm flipH="1" rot="-465267">
            <a:off x="1174938" y="-238210"/>
            <a:ext cx="7307224" cy="5264551"/>
            <a:chOff x="393266" y="311175"/>
            <a:chExt cx="6071107" cy="4373980"/>
          </a:xfrm>
        </p:grpSpPr>
        <p:grpSp>
          <p:nvGrpSpPr>
            <p:cNvPr id="121" name="Google Shape;121;p8"/>
            <p:cNvGrpSpPr/>
            <p:nvPr/>
          </p:nvGrpSpPr>
          <p:grpSpPr>
            <a:xfrm rot="-639821">
              <a:off x="1405612" y="1099550"/>
              <a:ext cx="4805402" cy="3168367"/>
              <a:chOff x="2114350" y="1233275"/>
              <a:chExt cx="1306700" cy="678825"/>
            </a:xfrm>
          </p:grpSpPr>
          <p:sp>
            <p:nvSpPr>
              <p:cNvPr id="122" name="Google Shape;122;p8"/>
              <p:cNvSpPr/>
              <p:nvPr/>
            </p:nvSpPr>
            <p:spPr>
              <a:xfrm>
                <a:off x="2114350" y="1233275"/>
                <a:ext cx="1306700" cy="678825"/>
              </a:xfrm>
              <a:custGeom>
                <a:rect b="b" l="l" r="r" t="t"/>
                <a:pathLst>
                  <a:path extrusionOk="0" h="27153" w="52268">
                    <a:moveTo>
                      <a:pt x="51998" y="1"/>
                    </a:moveTo>
                    <a:lnTo>
                      <a:pt x="1" y="650"/>
                    </a:lnTo>
                    <a:lnTo>
                      <a:pt x="471" y="27153"/>
                    </a:lnTo>
                    <a:lnTo>
                      <a:pt x="42947" y="26705"/>
                    </a:lnTo>
                    <a:cubicBezTo>
                      <a:pt x="42947" y="26705"/>
                      <a:pt x="50139" y="25114"/>
                      <a:pt x="52267" y="21283"/>
                    </a:cubicBezTo>
                    <a:lnTo>
                      <a:pt x="51998" y="1"/>
                    </a:lnTo>
                    <a:close/>
                  </a:path>
                </a:pathLst>
              </a:custGeom>
              <a:solidFill>
                <a:schemeClr val="accent2"/>
              </a:solidFill>
              <a:ln>
                <a:noFill/>
              </a:ln>
              <a:effectLst>
                <a:outerShdw blurRad="57150" rotWithShape="0" algn="bl" dir="4920000" dist="57150">
                  <a:srgbClr val="434343">
                    <a:alpha val="2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3188025" y="1759600"/>
                <a:ext cx="233025" cy="141300"/>
              </a:xfrm>
              <a:custGeom>
                <a:rect b="b" l="l" r="r" t="t"/>
                <a:pathLst>
                  <a:path extrusionOk="0" h="5652" w="9321">
                    <a:moveTo>
                      <a:pt x="7489" y="1"/>
                    </a:moveTo>
                    <a:cubicBezTo>
                      <a:pt x="4751" y="1"/>
                      <a:pt x="1591" y="1171"/>
                      <a:pt x="1591" y="1171"/>
                    </a:cubicBezTo>
                    <a:cubicBezTo>
                      <a:pt x="4660" y="4061"/>
                      <a:pt x="0" y="5652"/>
                      <a:pt x="0" y="5652"/>
                    </a:cubicBezTo>
                    <a:cubicBezTo>
                      <a:pt x="0" y="5652"/>
                      <a:pt x="7192" y="4061"/>
                      <a:pt x="9320" y="230"/>
                    </a:cubicBezTo>
                    <a:cubicBezTo>
                      <a:pt x="8765" y="67"/>
                      <a:pt x="8139" y="1"/>
                      <a:pt x="7489" y="1"/>
                    </a:cubicBezTo>
                    <a:close/>
                  </a:path>
                </a:pathLst>
              </a:custGeom>
              <a:solidFill>
                <a:srgbClr val="EDBE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8"/>
            <p:cNvSpPr/>
            <p:nvPr/>
          </p:nvSpPr>
          <p:spPr>
            <a:xfrm rot="-1110091">
              <a:off x="5262320" y="438496"/>
              <a:ext cx="1018196" cy="1324618"/>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7086312">
              <a:off x="708200" y="1024658"/>
              <a:ext cx="1018155" cy="1324565"/>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EA9999">
                <a:alpha val="45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8"/>
          <p:cNvSpPr txBox="1"/>
          <p:nvPr>
            <p:ph type="ctrTitle"/>
          </p:nvPr>
        </p:nvSpPr>
        <p:spPr>
          <a:xfrm rot="235769">
            <a:off x="1324385" y="1297089"/>
            <a:ext cx="6400246" cy="2052628"/>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Clr>
                <a:schemeClr val="accent1"/>
              </a:buClr>
              <a:buSzPts val="7200"/>
              <a:buNone/>
              <a:defRPr sz="7200">
                <a:solidFill>
                  <a:schemeClr val="accent6"/>
                </a:solidFill>
              </a:defRPr>
            </a:lvl1pPr>
            <a:lvl2pPr lvl="1" rtl="0" algn="ctr">
              <a:lnSpc>
                <a:spcPct val="80000"/>
              </a:lnSpc>
              <a:spcBef>
                <a:spcPts val="0"/>
              </a:spcBef>
              <a:spcAft>
                <a:spcPts val="0"/>
              </a:spcAft>
              <a:buSzPts val="7200"/>
              <a:buNone/>
              <a:defRPr sz="7200"/>
            </a:lvl2pPr>
            <a:lvl3pPr lvl="2" rtl="0" algn="ctr">
              <a:lnSpc>
                <a:spcPct val="80000"/>
              </a:lnSpc>
              <a:spcBef>
                <a:spcPts val="0"/>
              </a:spcBef>
              <a:spcAft>
                <a:spcPts val="0"/>
              </a:spcAft>
              <a:buSzPts val="7200"/>
              <a:buNone/>
              <a:defRPr sz="7200"/>
            </a:lvl3pPr>
            <a:lvl4pPr lvl="3" rtl="0" algn="ctr">
              <a:lnSpc>
                <a:spcPct val="80000"/>
              </a:lnSpc>
              <a:spcBef>
                <a:spcPts val="0"/>
              </a:spcBef>
              <a:spcAft>
                <a:spcPts val="0"/>
              </a:spcAft>
              <a:buSzPts val="7200"/>
              <a:buNone/>
              <a:defRPr sz="7200"/>
            </a:lvl4pPr>
            <a:lvl5pPr lvl="4" rtl="0" algn="ctr">
              <a:lnSpc>
                <a:spcPct val="80000"/>
              </a:lnSpc>
              <a:spcBef>
                <a:spcPts val="0"/>
              </a:spcBef>
              <a:spcAft>
                <a:spcPts val="0"/>
              </a:spcAft>
              <a:buSzPts val="7200"/>
              <a:buNone/>
              <a:defRPr sz="7200"/>
            </a:lvl5pPr>
            <a:lvl6pPr lvl="5" rtl="0" algn="ctr">
              <a:lnSpc>
                <a:spcPct val="80000"/>
              </a:lnSpc>
              <a:spcBef>
                <a:spcPts val="0"/>
              </a:spcBef>
              <a:spcAft>
                <a:spcPts val="0"/>
              </a:spcAft>
              <a:buSzPts val="7200"/>
              <a:buNone/>
              <a:defRPr sz="7200"/>
            </a:lvl6pPr>
            <a:lvl7pPr lvl="6" rtl="0" algn="ctr">
              <a:lnSpc>
                <a:spcPct val="80000"/>
              </a:lnSpc>
              <a:spcBef>
                <a:spcPts val="0"/>
              </a:spcBef>
              <a:spcAft>
                <a:spcPts val="0"/>
              </a:spcAft>
              <a:buSzPts val="7200"/>
              <a:buNone/>
              <a:defRPr sz="7200"/>
            </a:lvl7pPr>
            <a:lvl8pPr lvl="7" rtl="0" algn="ctr">
              <a:lnSpc>
                <a:spcPct val="80000"/>
              </a:lnSpc>
              <a:spcBef>
                <a:spcPts val="0"/>
              </a:spcBef>
              <a:spcAft>
                <a:spcPts val="0"/>
              </a:spcAft>
              <a:buSzPts val="7200"/>
              <a:buNone/>
              <a:defRPr sz="7200"/>
            </a:lvl8pPr>
            <a:lvl9pPr lvl="8" rtl="0" algn="ctr">
              <a:lnSpc>
                <a:spcPct val="80000"/>
              </a:lnSpc>
              <a:spcBef>
                <a:spcPts val="0"/>
              </a:spcBef>
              <a:spcAft>
                <a:spcPts val="0"/>
              </a:spcAft>
              <a:buSzPts val="7200"/>
              <a:buNone/>
              <a:defRPr sz="7200"/>
            </a:lvl9pPr>
          </a:lstStyle>
          <a:p/>
        </p:txBody>
      </p:sp>
      <p:sp>
        <p:nvSpPr>
          <p:cNvPr id="127" name="Google Shape;127;p8"/>
          <p:cNvSpPr txBox="1"/>
          <p:nvPr>
            <p:ph idx="1" type="subTitle"/>
          </p:nvPr>
        </p:nvSpPr>
        <p:spPr>
          <a:xfrm rot="235816">
            <a:off x="2214180" y="3389601"/>
            <a:ext cx="4398745" cy="792662"/>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Catamaran"/>
              <a:buNone/>
              <a:defRPr>
                <a:latin typeface="Catamaran"/>
                <a:ea typeface="Catamaran"/>
                <a:cs typeface="Catamaran"/>
                <a:sym typeface="Catamara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95162" y="199025"/>
            <a:ext cx="8825129" cy="4814880"/>
            <a:chOff x="95162" y="199025"/>
            <a:chExt cx="8825129" cy="4814880"/>
          </a:xfrm>
        </p:grpSpPr>
        <p:sp>
          <p:nvSpPr>
            <p:cNvPr id="130" name="Google Shape;130;p9"/>
            <p:cNvSpPr/>
            <p:nvPr/>
          </p:nvSpPr>
          <p:spPr>
            <a:xfrm>
              <a:off x="604291" y="250805"/>
              <a:ext cx="8316000" cy="4763100"/>
            </a:xfrm>
            <a:prstGeom prst="roundRect">
              <a:avLst>
                <a:gd fmla="val 4643" name="adj"/>
              </a:avLst>
            </a:pr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439175" y="199025"/>
              <a:ext cx="8409600" cy="4763100"/>
            </a:xfrm>
            <a:prstGeom prst="roundRect">
              <a:avLst>
                <a:gd fmla="val 46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9"/>
            <p:cNvGrpSpPr/>
            <p:nvPr/>
          </p:nvGrpSpPr>
          <p:grpSpPr>
            <a:xfrm>
              <a:off x="95162" y="199027"/>
              <a:ext cx="344001" cy="1985625"/>
              <a:chOff x="95162" y="199027"/>
              <a:chExt cx="344001" cy="1985625"/>
            </a:xfrm>
          </p:grpSpPr>
          <p:sp>
            <p:nvSpPr>
              <p:cNvPr id="133" name="Google Shape;133;p9"/>
              <p:cNvSpPr/>
              <p:nvPr/>
            </p:nvSpPr>
            <p:spPr>
              <a:xfrm>
                <a:off x="208199" y="1155322"/>
                <a:ext cx="153964" cy="1022898"/>
              </a:xfrm>
              <a:custGeom>
                <a:rect b="b" l="l" r="r" t="t"/>
                <a:pathLst>
                  <a:path extrusionOk="0" h="29103" w="4383">
                    <a:moveTo>
                      <a:pt x="0" y="1"/>
                    </a:moveTo>
                    <a:lnTo>
                      <a:pt x="0" y="26546"/>
                    </a:lnTo>
                    <a:cubicBezTo>
                      <a:pt x="0" y="27779"/>
                      <a:pt x="777" y="28829"/>
                      <a:pt x="1918" y="29103"/>
                    </a:cubicBezTo>
                    <a:cubicBezTo>
                      <a:pt x="4383" y="28623"/>
                      <a:pt x="3995" y="26820"/>
                      <a:pt x="3995" y="26820"/>
                    </a:cubicBezTo>
                    <a:lnTo>
                      <a:pt x="3995" y="663"/>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208199" y="1018141"/>
                <a:ext cx="194079" cy="1166510"/>
              </a:xfrm>
              <a:custGeom>
                <a:rect b="b" l="l" r="r" t="t"/>
                <a:pathLst>
                  <a:path extrusionOk="0" h="33189" w="5525">
                    <a:moveTo>
                      <a:pt x="0" y="0"/>
                    </a:moveTo>
                    <a:lnTo>
                      <a:pt x="0" y="3904"/>
                    </a:lnTo>
                    <a:lnTo>
                      <a:pt x="3995" y="4566"/>
                    </a:lnTo>
                    <a:lnTo>
                      <a:pt x="3995" y="30723"/>
                    </a:lnTo>
                    <a:cubicBezTo>
                      <a:pt x="3995" y="30723"/>
                      <a:pt x="4383" y="32526"/>
                      <a:pt x="1918" y="33006"/>
                    </a:cubicBezTo>
                    <a:cubicBezTo>
                      <a:pt x="2192" y="33188"/>
                      <a:pt x="2488" y="33188"/>
                      <a:pt x="2762" y="33188"/>
                    </a:cubicBezTo>
                    <a:cubicBezTo>
                      <a:pt x="4292" y="33188"/>
                      <a:pt x="5524" y="31956"/>
                      <a:pt x="5524" y="30449"/>
                    </a:cubicBezTo>
                    <a:lnTo>
                      <a:pt x="5524" y="0"/>
                    </a:lnTo>
                    <a:close/>
                  </a:path>
                </a:pathLst>
              </a:cu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95162" y="329811"/>
                <a:ext cx="123508" cy="725269"/>
              </a:xfrm>
              <a:custGeom>
                <a:rect b="b" l="l" r="r" t="t"/>
                <a:pathLst>
                  <a:path extrusionOk="0" h="20635" w="3516">
                    <a:moveTo>
                      <a:pt x="2762" y="0"/>
                    </a:moveTo>
                    <a:cubicBezTo>
                      <a:pt x="1233" y="0"/>
                      <a:pt x="0" y="1233"/>
                      <a:pt x="0" y="2671"/>
                    </a:cubicBezTo>
                    <a:lnTo>
                      <a:pt x="0" y="19881"/>
                    </a:lnTo>
                    <a:cubicBezTo>
                      <a:pt x="0" y="20361"/>
                      <a:pt x="365" y="20634"/>
                      <a:pt x="753" y="20634"/>
                    </a:cubicBezTo>
                    <a:cubicBezTo>
                      <a:pt x="1233" y="20634"/>
                      <a:pt x="1507" y="20361"/>
                      <a:pt x="1507" y="19881"/>
                    </a:cubicBezTo>
                    <a:lnTo>
                      <a:pt x="1507" y="2671"/>
                    </a:lnTo>
                    <a:cubicBezTo>
                      <a:pt x="1507" y="1986"/>
                      <a:pt x="2077" y="1530"/>
                      <a:pt x="2762" y="1530"/>
                    </a:cubicBezTo>
                    <a:cubicBezTo>
                      <a:pt x="3127" y="1530"/>
                      <a:pt x="3515" y="1142"/>
                      <a:pt x="3515" y="754"/>
                    </a:cubicBezTo>
                    <a:cubicBezTo>
                      <a:pt x="3515" y="274"/>
                      <a:pt x="3127" y="0"/>
                      <a:pt x="2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158495" y="329811"/>
                <a:ext cx="60173" cy="69838"/>
              </a:xfrm>
              <a:custGeom>
                <a:rect b="b" l="l" r="r" t="t"/>
                <a:pathLst>
                  <a:path extrusionOk="0" h="1987" w="1713">
                    <a:moveTo>
                      <a:pt x="959" y="0"/>
                    </a:moveTo>
                    <a:cubicBezTo>
                      <a:pt x="571" y="0"/>
                      <a:pt x="274" y="92"/>
                      <a:pt x="0" y="183"/>
                    </a:cubicBezTo>
                    <a:lnTo>
                      <a:pt x="0" y="1986"/>
                    </a:lnTo>
                    <a:cubicBezTo>
                      <a:pt x="183" y="1712"/>
                      <a:pt x="571" y="1530"/>
                      <a:pt x="959" y="1530"/>
                    </a:cubicBezTo>
                    <a:cubicBezTo>
                      <a:pt x="1324" y="1530"/>
                      <a:pt x="1712" y="1142"/>
                      <a:pt x="1712" y="754"/>
                    </a:cubicBezTo>
                    <a:cubicBezTo>
                      <a:pt x="1712" y="274"/>
                      <a:pt x="1324" y="0"/>
                      <a:pt x="959" y="0"/>
                    </a:cubicBezTo>
                    <a:close/>
                  </a:path>
                </a:pathLst>
              </a:custGeom>
              <a:solidFill>
                <a:srgbClr val="D582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a:off x="175321" y="199027"/>
                <a:ext cx="263843" cy="926664"/>
              </a:xfrm>
              <a:custGeom>
                <a:rect b="b" l="l" r="r" t="t"/>
                <a:pathLst>
                  <a:path extrusionOk="0" h="26365" w="7511">
                    <a:moveTo>
                      <a:pt x="3698" y="1"/>
                    </a:moveTo>
                    <a:cubicBezTo>
                      <a:pt x="2466" y="1"/>
                      <a:pt x="1416" y="571"/>
                      <a:pt x="754" y="1530"/>
                    </a:cubicBezTo>
                    <a:cubicBezTo>
                      <a:pt x="275" y="2101"/>
                      <a:pt x="1" y="2854"/>
                      <a:pt x="1" y="3721"/>
                    </a:cubicBezTo>
                    <a:lnTo>
                      <a:pt x="1" y="25109"/>
                    </a:lnTo>
                    <a:cubicBezTo>
                      <a:pt x="1" y="25793"/>
                      <a:pt x="480" y="26364"/>
                      <a:pt x="1142" y="26364"/>
                    </a:cubicBezTo>
                    <a:lnTo>
                      <a:pt x="6278" y="26364"/>
                    </a:lnTo>
                    <a:cubicBezTo>
                      <a:pt x="6940" y="26364"/>
                      <a:pt x="7510" y="25793"/>
                      <a:pt x="7510" y="25109"/>
                    </a:cubicBezTo>
                    <a:lnTo>
                      <a:pt x="7510" y="3721"/>
                    </a:lnTo>
                    <a:cubicBezTo>
                      <a:pt x="7510" y="2671"/>
                      <a:pt x="7031" y="1827"/>
                      <a:pt x="6369" y="1051"/>
                    </a:cubicBezTo>
                    <a:cubicBezTo>
                      <a:pt x="5707" y="389"/>
                      <a:pt x="4748" y="1"/>
                      <a:pt x="3698" y="1"/>
                    </a:cubicBezTo>
                    <a:close/>
                  </a:path>
                </a:pathLst>
              </a:custGeom>
              <a:solidFill>
                <a:srgbClr val="E2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a:off x="175321" y="229535"/>
                <a:ext cx="226959" cy="896156"/>
              </a:xfrm>
              <a:custGeom>
                <a:rect b="b" l="l" r="r" t="t"/>
                <a:pathLst>
                  <a:path extrusionOk="0" h="25497" w="6461">
                    <a:moveTo>
                      <a:pt x="2763" y="0"/>
                    </a:moveTo>
                    <a:cubicBezTo>
                      <a:pt x="1986" y="0"/>
                      <a:pt x="1325" y="274"/>
                      <a:pt x="754" y="662"/>
                    </a:cubicBezTo>
                    <a:cubicBezTo>
                      <a:pt x="275" y="1233"/>
                      <a:pt x="1" y="1986"/>
                      <a:pt x="1" y="2853"/>
                    </a:cubicBezTo>
                    <a:lnTo>
                      <a:pt x="1" y="24241"/>
                    </a:lnTo>
                    <a:cubicBezTo>
                      <a:pt x="1" y="24925"/>
                      <a:pt x="480" y="25496"/>
                      <a:pt x="1142" y="25496"/>
                    </a:cubicBezTo>
                    <a:lnTo>
                      <a:pt x="5319" y="25496"/>
                    </a:lnTo>
                    <a:cubicBezTo>
                      <a:pt x="5981" y="25496"/>
                      <a:pt x="6460" y="24925"/>
                      <a:pt x="6460" y="24241"/>
                    </a:cubicBezTo>
                    <a:lnTo>
                      <a:pt x="6460" y="3812"/>
                    </a:lnTo>
                    <a:cubicBezTo>
                      <a:pt x="6460" y="2762"/>
                      <a:pt x="6072" y="1803"/>
                      <a:pt x="5410" y="1141"/>
                    </a:cubicBezTo>
                    <a:cubicBezTo>
                      <a:pt x="4748" y="480"/>
                      <a:pt x="3790" y="0"/>
                      <a:pt x="27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 name="Google Shape;139;p9"/>
          <p:cNvSpPr txBox="1"/>
          <p:nvPr>
            <p:ph type="title"/>
          </p:nvPr>
        </p:nvSpPr>
        <p:spPr>
          <a:xfrm>
            <a:off x="1057275" y="742950"/>
            <a:ext cx="3448200" cy="153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9"/>
          <p:cNvSpPr txBox="1"/>
          <p:nvPr>
            <p:ph idx="1" type="subTitle"/>
          </p:nvPr>
        </p:nvSpPr>
        <p:spPr>
          <a:xfrm>
            <a:off x="1495425" y="2850700"/>
            <a:ext cx="25719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16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10"/>
          <p:cNvSpPr txBox="1"/>
          <p:nvPr>
            <p:ph type="title"/>
          </p:nvPr>
        </p:nvSpPr>
        <p:spPr>
          <a:xfrm rot="-226375">
            <a:off x="450385" y="374874"/>
            <a:ext cx="2667080" cy="2033307"/>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2400"/>
              <a:buNone/>
              <a:defRPr sz="3000">
                <a:solidFill>
                  <a:schemeClr val="accen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6"/>
              </a:buClr>
              <a:buSzPts val="2800"/>
              <a:buFont typeface="Mansalva"/>
              <a:buNone/>
              <a:defRPr sz="2800">
                <a:solidFill>
                  <a:schemeClr val="accent6"/>
                </a:solidFill>
                <a:latin typeface="Mansalva"/>
                <a:ea typeface="Mansalva"/>
                <a:cs typeface="Mansalva"/>
                <a:sym typeface="Mansalva"/>
              </a:defRPr>
            </a:lvl1pPr>
            <a:lvl2pPr lvl="1">
              <a:spcBef>
                <a:spcPts val="0"/>
              </a:spcBef>
              <a:spcAft>
                <a:spcPts val="0"/>
              </a:spcAft>
              <a:buClr>
                <a:schemeClr val="accent6"/>
              </a:buClr>
              <a:buSzPts val="2800"/>
              <a:buNone/>
              <a:defRPr sz="2800">
                <a:solidFill>
                  <a:schemeClr val="accent6"/>
                </a:solidFill>
              </a:defRPr>
            </a:lvl2pPr>
            <a:lvl3pPr lvl="2">
              <a:spcBef>
                <a:spcPts val="0"/>
              </a:spcBef>
              <a:spcAft>
                <a:spcPts val="0"/>
              </a:spcAft>
              <a:buClr>
                <a:schemeClr val="accent6"/>
              </a:buClr>
              <a:buSzPts val="2800"/>
              <a:buNone/>
              <a:defRPr sz="2800">
                <a:solidFill>
                  <a:schemeClr val="accent6"/>
                </a:solidFill>
              </a:defRPr>
            </a:lvl3pPr>
            <a:lvl4pPr lvl="3">
              <a:spcBef>
                <a:spcPts val="0"/>
              </a:spcBef>
              <a:spcAft>
                <a:spcPts val="0"/>
              </a:spcAft>
              <a:buClr>
                <a:schemeClr val="accent6"/>
              </a:buClr>
              <a:buSzPts val="2800"/>
              <a:buNone/>
              <a:defRPr sz="2800">
                <a:solidFill>
                  <a:schemeClr val="accent6"/>
                </a:solidFill>
              </a:defRPr>
            </a:lvl4pPr>
            <a:lvl5pPr lvl="4">
              <a:spcBef>
                <a:spcPts val="0"/>
              </a:spcBef>
              <a:spcAft>
                <a:spcPts val="0"/>
              </a:spcAft>
              <a:buClr>
                <a:schemeClr val="accent6"/>
              </a:buClr>
              <a:buSzPts val="2800"/>
              <a:buNone/>
              <a:defRPr sz="2800">
                <a:solidFill>
                  <a:schemeClr val="accent6"/>
                </a:solidFill>
              </a:defRPr>
            </a:lvl5pPr>
            <a:lvl6pPr lvl="5">
              <a:spcBef>
                <a:spcPts val="0"/>
              </a:spcBef>
              <a:spcAft>
                <a:spcPts val="0"/>
              </a:spcAft>
              <a:buClr>
                <a:schemeClr val="accent6"/>
              </a:buClr>
              <a:buSzPts val="2800"/>
              <a:buNone/>
              <a:defRPr sz="2800">
                <a:solidFill>
                  <a:schemeClr val="accent6"/>
                </a:solidFill>
              </a:defRPr>
            </a:lvl6pPr>
            <a:lvl7pPr lvl="6">
              <a:spcBef>
                <a:spcPts val="0"/>
              </a:spcBef>
              <a:spcAft>
                <a:spcPts val="0"/>
              </a:spcAft>
              <a:buClr>
                <a:schemeClr val="accent6"/>
              </a:buClr>
              <a:buSzPts val="2800"/>
              <a:buNone/>
              <a:defRPr sz="2800">
                <a:solidFill>
                  <a:schemeClr val="accent6"/>
                </a:solidFill>
              </a:defRPr>
            </a:lvl7pPr>
            <a:lvl8pPr lvl="7">
              <a:spcBef>
                <a:spcPts val="0"/>
              </a:spcBef>
              <a:spcAft>
                <a:spcPts val="0"/>
              </a:spcAft>
              <a:buClr>
                <a:schemeClr val="accent6"/>
              </a:buClr>
              <a:buSzPts val="2800"/>
              <a:buNone/>
              <a:defRPr sz="2800">
                <a:solidFill>
                  <a:schemeClr val="accent6"/>
                </a:solidFill>
              </a:defRPr>
            </a:lvl8pPr>
            <a:lvl9pPr lvl="8">
              <a:spcBef>
                <a:spcPts val="0"/>
              </a:spcBef>
              <a:spcAft>
                <a:spcPts val="0"/>
              </a:spcAft>
              <a:buClr>
                <a:schemeClr val="accent6"/>
              </a:buClr>
              <a:buSzPts val="2800"/>
              <a:buNone/>
              <a:defRPr sz="2800">
                <a:solidFill>
                  <a:schemeClr val="accent6"/>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6"/>
              </a:buClr>
              <a:buSzPts val="1800"/>
              <a:buFont typeface="Catamaran"/>
              <a:buChar char="●"/>
              <a:defRPr sz="1800">
                <a:solidFill>
                  <a:schemeClr val="accent6"/>
                </a:solidFill>
                <a:latin typeface="Catamaran"/>
                <a:ea typeface="Catamaran"/>
                <a:cs typeface="Catamaran"/>
                <a:sym typeface="Catamaran"/>
              </a:defRPr>
            </a:lvl1pPr>
            <a:lvl2pPr indent="-317500" lvl="1" marL="9144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2pPr>
            <a:lvl3pPr indent="-317500" lvl="2" marL="13716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3pPr>
            <a:lvl4pPr indent="-317500" lvl="3" marL="18288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4pPr>
            <a:lvl5pPr indent="-317500" lvl="4" marL="22860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5pPr>
            <a:lvl6pPr indent="-317500" lvl="5" marL="27432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6pPr>
            <a:lvl7pPr indent="-317500" lvl="6" marL="32004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7pPr>
            <a:lvl8pPr indent="-317500" lvl="7" marL="3657600">
              <a:lnSpc>
                <a:spcPct val="115000"/>
              </a:lnSpc>
              <a:spcBef>
                <a:spcPts val="1600"/>
              </a:spcBef>
              <a:spcAft>
                <a:spcPts val="0"/>
              </a:spcAft>
              <a:buClr>
                <a:schemeClr val="accent6"/>
              </a:buClr>
              <a:buSzPts val="1400"/>
              <a:buFont typeface="Catamaran"/>
              <a:buChar char="○"/>
              <a:defRPr>
                <a:solidFill>
                  <a:schemeClr val="accent6"/>
                </a:solidFill>
                <a:latin typeface="Catamaran"/>
                <a:ea typeface="Catamaran"/>
                <a:cs typeface="Catamaran"/>
                <a:sym typeface="Catamaran"/>
              </a:defRPr>
            </a:lvl8pPr>
            <a:lvl9pPr indent="-317500" lvl="8" marL="4114800">
              <a:lnSpc>
                <a:spcPct val="115000"/>
              </a:lnSpc>
              <a:spcBef>
                <a:spcPts val="1600"/>
              </a:spcBef>
              <a:spcAft>
                <a:spcPts val="1600"/>
              </a:spcAft>
              <a:buClr>
                <a:schemeClr val="accent6"/>
              </a:buClr>
              <a:buSzPts val="1400"/>
              <a:buFont typeface="Catamaran"/>
              <a:buChar char="■"/>
              <a:defRPr>
                <a:solidFill>
                  <a:schemeClr val="accent6"/>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CFC"/>
        </a:solidFill>
      </p:bgPr>
    </p:bg>
    <p:spTree>
      <p:nvGrpSpPr>
        <p:cNvPr id="720" name="Shape 720"/>
        <p:cNvGrpSpPr/>
        <p:nvPr/>
      </p:nvGrpSpPr>
      <p:grpSpPr>
        <a:xfrm>
          <a:off x="0" y="0"/>
          <a:ext cx="0" cy="0"/>
          <a:chOff x="0" y="0"/>
          <a:chExt cx="0" cy="0"/>
        </a:xfrm>
      </p:grpSpPr>
      <p:sp>
        <p:nvSpPr>
          <p:cNvPr id="721" name="Google Shape;721;p32"/>
          <p:cNvSpPr/>
          <p:nvPr/>
        </p:nvSpPr>
        <p:spPr>
          <a:xfrm>
            <a:off x="8612921" y="1874376"/>
            <a:ext cx="223727" cy="354638"/>
          </a:xfrm>
          <a:custGeom>
            <a:rect b="b" l="l" r="r" t="t"/>
            <a:pathLst>
              <a:path extrusionOk="0" h="10090" w="6369">
                <a:moveTo>
                  <a:pt x="1415" y="1"/>
                </a:moveTo>
                <a:cubicBezTo>
                  <a:pt x="936" y="1"/>
                  <a:pt x="457" y="92"/>
                  <a:pt x="0" y="183"/>
                </a:cubicBezTo>
                <a:lnTo>
                  <a:pt x="0" y="1804"/>
                </a:lnTo>
                <a:lnTo>
                  <a:pt x="0" y="1895"/>
                </a:lnTo>
                <a:lnTo>
                  <a:pt x="0" y="5319"/>
                </a:lnTo>
                <a:lnTo>
                  <a:pt x="0" y="5410"/>
                </a:lnTo>
                <a:lnTo>
                  <a:pt x="0" y="8948"/>
                </a:lnTo>
                <a:lnTo>
                  <a:pt x="0" y="9040"/>
                </a:lnTo>
                <a:lnTo>
                  <a:pt x="0" y="9884"/>
                </a:lnTo>
                <a:cubicBezTo>
                  <a:pt x="457" y="10090"/>
                  <a:pt x="936" y="10090"/>
                  <a:pt x="1415" y="10090"/>
                </a:cubicBezTo>
                <a:cubicBezTo>
                  <a:pt x="4177" y="10090"/>
                  <a:pt x="6368" y="7898"/>
                  <a:pt x="6368" y="5045"/>
                </a:cubicBezTo>
                <a:cubicBezTo>
                  <a:pt x="6368" y="2283"/>
                  <a:pt x="4177" y="1"/>
                  <a:pt x="1415" y="1"/>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32"/>
          <p:cNvGrpSpPr/>
          <p:nvPr/>
        </p:nvGrpSpPr>
        <p:grpSpPr>
          <a:xfrm>
            <a:off x="5998056" y="1045383"/>
            <a:ext cx="2838592" cy="1679055"/>
            <a:chOff x="5998056" y="1045383"/>
            <a:chExt cx="2838592" cy="1679055"/>
          </a:xfrm>
        </p:grpSpPr>
        <p:sp>
          <p:nvSpPr>
            <p:cNvPr id="723" name="Google Shape;723;p32"/>
            <p:cNvSpPr/>
            <p:nvPr/>
          </p:nvSpPr>
          <p:spPr>
            <a:xfrm>
              <a:off x="7500047" y="2295584"/>
              <a:ext cx="3232" cy="13672"/>
            </a:xfrm>
            <a:custGeom>
              <a:rect b="b" l="l" r="r" t="t"/>
              <a:pathLst>
                <a:path extrusionOk="0" h="389" w="92">
                  <a:moveTo>
                    <a:pt x="1" y="0"/>
                  </a:moveTo>
                  <a:lnTo>
                    <a:pt x="1" y="388"/>
                  </a:lnTo>
                  <a:lnTo>
                    <a:pt x="92" y="388"/>
                  </a:lnTo>
                  <a:lnTo>
                    <a:pt x="92"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8612921" y="1874376"/>
              <a:ext cx="223727" cy="354638"/>
            </a:xfrm>
            <a:custGeom>
              <a:rect b="b" l="l" r="r" t="t"/>
              <a:pathLst>
                <a:path extrusionOk="0" h="10090" w="6369">
                  <a:moveTo>
                    <a:pt x="1415" y="1"/>
                  </a:moveTo>
                  <a:cubicBezTo>
                    <a:pt x="936" y="1"/>
                    <a:pt x="457" y="92"/>
                    <a:pt x="0" y="183"/>
                  </a:cubicBezTo>
                  <a:lnTo>
                    <a:pt x="0" y="1804"/>
                  </a:lnTo>
                  <a:lnTo>
                    <a:pt x="0" y="1895"/>
                  </a:lnTo>
                  <a:lnTo>
                    <a:pt x="0" y="5319"/>
                  </a:lnTo>
                  <a:lnTo>
                    <a:pt x="0" y="5410"/>
                  </a:lnTo>
                  <a:lnTo>
                    <a:pt x="0" y="8948"/>
                  </a:lnTo>
                  <a:lnTo>
                    <a:pt x="0" y="9040"/>
                  </a:lnTo>
                  <a:lnTo>
                    <a:pt x="0" y="9884"/>
                  </a:lnTo>
                  <a:cubicBezTo>
                    <a:pt x="457" y="10090"/>
                    <a:pt x="936" y="10090"/>
                    <a:pt x="1415" y="10090"/>
                  </a:cubicBezTo>
                  <a:cubicBezTo>
                    <a:pt x="4177" y="10090"/>
                    <a:pt x="6368" y="7898"/>
                    <a:pt x="6368" y="5045"/>
                  </a:cubicBezTo>
                  <a:cubicBezTo>
                    <a:pt x="6368" y="2283"/>
                    <a:pt x="4177" y="1"/>
                    <a:pt x="1415" y="1"/>
                  </a:cubicBez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8485412" y="1888013"/>
              <a:ext cx="113918" cy="330562"/>
            </a:xfrm>
            <a:custGeom>
              <a:rect b="b" l="l" r="r" t="t"/>
              <a:pathLst>
                <a:path extrusionOk="0" h="9405" w="3243">
                  <a:moveTo>
                    <a:pt x="3242" y="1"/>
                  </a:moveTo>
                  <a:cubicBezTo>
                    <a:pt x="2671" y="183"/>
                    <a:pt x="2101" y="571"/>
                    <a:pt x="1621" y="1028"/>
                  </a:cubicBezTo>
                  <a:lnTo>
                    <a:pt x="3242" y="1028"/>
                  </a:lnTo>
                  <a:lnTo>
                    <a:pt x="3242" y="1"/>
                  </a:lnTo>
                  <a:close/>
                  <a:moveTo>
                    <a:pt x="1439" y="1142"/>
                  </a:moveTo>
                  <a:cubicBezTo>
                    <a:pt x="571" y="1987"/>
                    <a:pt x="1" y="3219"/>
                    <a:pt x="1" y="4566"/>
                  </a:cubicBezTo>
                  <a:lnTo>
                    <a:pt x="3242" y="4566"/>
                  </a:lnTo>
                  <a:lnTo>
                    <a:pt x="3242" y="1507"/>
                  </a:lnTo>
                  <a:lnTo>
                    <a:pt x="3242" y="1416"/>
                  </a:lnTo>
                  <a:lnTo>
                    <a:pt x="3242" y="1142"/>
                  </a:lnTo>
                  <a:close/>
                  <a:moveTo>
                    <a:pt x="1" y="4657"/>
                  </a:moveTo>
                  <a:cubicBezTo>
                    <a:pt x="1" y="6072"/>
                    <a:pt x="480" y="7305"/>
                    <a:pt x="1439" y="8172"/>
                  </a:cubicBezTo>
                  <a:lnTo>
                    <a:pt x="3242" y="8172"/>
                  </a:lnTo>
                  <a:lnTo>
                    <a:pt x="3242" y="5022"/>
                  </a:lnTo>
                  <a:lnTo>
                    <a:pt x="3242" y="4931"/>
                  </a:lnTo>
                  <a:lnTo>
                    <a:pt x="3242" y="4657"/>
                  </a:lnTo>
                  <a:close/>
                  <a:moveTo>
                    <a:pt x="1530" y="8264"/>
                  </a:moveTo>
                  <a:cubicBezTo>
                    <a:pt x="2009" y="8743"/>
                    <a:pt x="2580" y="9131"/>
                    <a:pt x="3242" y="9405"/>
                  </a:cubicBezTo>
                  <a:lnTo>
                    <a:pt x="3242" y="8652"/>
                  </a:lnTo>
                  <a:lnTo>
                    <a:pt x="3242" y="8560"/>
                  </a:lnTo>
                  <a:lnTo>
                    <a:pt x="3242" y="8264"/>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6024673" y="1066680"/>
              <a:ext cx="2588462" cy="1657758"/>
            </a:xfrm>
            <a:custGeom>
              <a:rect b="b" l="l" r="r" t="t"/>
              <a:pathLst>
                <a:path extrusionOk="0" h="35495" w="35495">
                  <a:moveTo>
                    <a:pt x="35106" y="1"/>
                  </a:moveTo>
                  <a:lnTo>
                    <a:pt x="35106" y="206"/>
                  </a:lnTo>
                  <a:lnTo>
                    <a:pt x="35106" y="3242"/>
                  </a:lnTo>
                  <a:lnTo>
                    <a:pt x="35494" y="3242"/>
                  </a:lnTo>
                  <a:lnTo>
                    <a:pt x="35494" y="571"/>
                  </a:lnTo>
                  <a:cubicBezTo>
                    <a:pt x="35494" y="298"/>
                    <a:pt x="35380" y="115"/>
                    <a:pt x="35106" y="1"/>
                  </a:cubicBezTo>
                  <a:close/>
                  <a:moveTo>
                    <a:pt x="35106" y="3333"/>
                  </a:moveTo>
                  <a:lnTo>
                    <a:pt x="35106" y="6848"/>
                  </a:lnTo>
                  <a:lnTo>
                    <a:pt x="35494" y="6848"/>
                  </a:lnTo>
                  <a:lnTo>
                    <a:pt x="35494" y="3333"/>
                  </a:lnTo>
                  <a:close/>
                  <a:moveTo>
                    <a:pt x="35106" y="6963"/>
                  </a:moveTo>
                  <a:lnTo>
                    <a:pt x="35106" y="10478"/>
                  </a:lnTo>
                  <a:lnTo>
                    <a:pt x="35494" y="10478"/>
                  </a:lnTo>
                  <a:lnTo>
                    <a:pt x="35494" y="6963"/>
                  </a:lnTo>
                  <a:close/>
                  <a:moveTo>
                    <a:pt x="35106" y="10569"/>
                  </a:moveTo>
                  <a:lnTo>
                    <a:pt x="35106" y="14084"/>
                  </a:lnTo>
                  <a:lnTo>
                    <a:pt x="35494" y="14084"/>
                  </a:lnTo>
                  <a:lnTo>
                    <a:pt x="35494" y="10569"/>
                  </a:lnTo>
                  <a:close/>
                  <a:moveTo>
                    <a:pt x="35106" y="14175"/>
                  </a:moveTo>
                  <a:lnTo>
                    <a:pt x="35106" y="17690"/>
                  </a:lnTo>
                  <a:lnTo>
                    <a:pt x="35494" y="17690"/>
                  </a:lnTo>
                  <a:lnTo>
                    <a:pt x="35494" y="14175"/>
                  </a:lnTo>
                  <a:close/>
                  <a:moveTo>
                    <a:pt x="35106" y="17805"/>
                  </a:moveTo>
                  <a:lnTo>
                    <a:pt x="35106" y="21320"/>
                  </a:lnTo>
                  <a:lnTo>
                    <a:pt x="35494" y="21320"/>
                  </a:lnTo>
                  <a:lnTo>
                    <a:pt x="35494" y="17805"/>
                  </a:lnTo>
                  <a:close/>
                  <a:moveTo>
                    <a:pt x="35106" y="21411"/>
                  </a:moveTo>
                  <a:lnTo>
                    <a:pt x="35106" y="23511"/>
                  </a:lnTo>
                  <a:cubicBezTo>
                    <a:pt x="35289" y="23397"/>
                    <a:pt x="35380" y="23397"/>
                    <a:pt x="35494" y="23305"/>
                  </a:cubicBezTo>
                  <a:lnTo>
                    <a:pt x="35494" y="21411"/>
                  </a:lnTo>
                  <a:close/>
                  <a:moveTo>
                    <a:pt x="1" y="35106"/>
                  </a:moveTo>
                  <a:cubicBezTo>
                    <a:pt x="115" y="35289"/>
                    <a:pt x="297" y="35494"/>
                    <a:pt x="571" y="35494"/>
                  </a:cubicBezTo>
                  <a:lnTo>
                    <a:pt x="3813" y="35494"/>
                  </a:lnTo>
                  <a:lnTo>
                    <a:pt x="3813" y="35106"/>
                  </a:lnTo>
                  <a:close/>
                  <a:moveTo>
                    <a:pt x="35106" y="32915"/>
                  </a:moveTo>
                  <a:lnTo>
                    <a:pt x="35106" y="34444"/>
                  </a:lnTo>
                  <a:cubicBezTo>
                    <a:pt x="35106" y="34809"/>
                    <a:pt x="34809" y="35106"/>
                    <a:pt x="34535" y="35106"/>
                  </a:cubicBezTo>
                  <a:lnTo>
                    <a:pt x="3904" y="35106"/>
                  </a:lnTo>
                  <a:lnTo>
                    <a:pt x="3904" y="35494"/>
                  </a:lnTo>
                  <a:lnTo>
                    <a:pt x="34923" y="35494"/>
                  </a:lnTo>
                  <a:cubicBezTo>
                    <a:pt x="35197" y="35494"/>
                    <a:pt x="35494" y="35197"/>
                    <a:pt x="35494" y="34809"/>
                  </a:cubicBezTo>
                  <a:lnTo>
                    <a:pt x="35494" y="33006"/>
                  </a:lnTo>
                  <a:cubicBezTo>
                    <a:pt x="35380" y="33006"/>
                    <a:pt x="35289" y="33006"/>
                    <a:pt x="35106" y="32915"/>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8584686" y="1218048"/>
              <a:ext cx="28368" cy="4343"/>
            </a:xfrm>
            <a:custGeom>
              <a:rect b="b" l="l" r="r" t="t"/>
              <a:pathLst>
                <a:path extrusionOk="0" h="93" w="389">
                  <a:moveTo>
                    <a:pt x="0" y="1"/>
                  </a:moveTo>
                  <a:lnTo>
                    <a:pt x="0" y="92"/>
                  </a:lnTo>
                  <a:lnTo>
                    <a:pt x="388" y="92"/>
                  </a:lnTo>
                  <a:lnTo>
                    <a:pt x="388"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8584686" y="1386510"/>
              <a:ext cx="28368" cy="5371"/>
            </a:xfrm>
            <a:custGeom>
              <a:rect b="b" l="l" r="r" t="t"/>
              <a:pathLst>
                <a:path extrusionOk="0" h="115" w="389">
                  <a:moveTo>
                    <a:pt x="0" y="0"/>
                  </a:moveTo>
                  <a:lnTo>
                    <a:pt x="0" y="115"/>
                  </a:lnTo>
                  <a:lnTo>
                    <a:pt x="388" y="115"/>
                  </a:lnTo>
                  <a:lnTo>
                    <a:pt x="388"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8584686" y="1555999"/>
              <a:ext cx="28368" cy="4297"/>
            </a:xfrm>
            <a:custGeom>
              <a:rect b="b" l="l" r="r" t="t"/>
              <a:pathLst>
                <a:path extrusionOk="0" h="92" w="389">
                  <a:moveTo>
                    <a:pt x="0" y="1"/>
                  </a:moveTo>
                  <a:lnTo>
                    <a:pt x="0" y="92"/>
                  </a:lnTo>
                  <a:lnTo>
                    <a:pt x="388" y="92"/>
                  </a:lnTo>
                  <a:lnTo>
                    <a:pt x="388"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8584686" y="1892875"/>
              <a:ext cx="28368" cy="5371"/>
            </a:xfrm>
            <a:custGeom>
              <a:rect b="b" l="l" r="r" t="t"/>
              <a:pathLst>
                <a:path extrusionOk="0" h="115" w="389">
                  <a:moveTo>
                    <a:pt x="0" y="0"/>
                  </a:moveTo>
                  <a:lnTo>
                    <a:pt x="0" y="115"/>
                  </a:lnTo>
                  <a:lnTo>
                    <a:pt x="388" y="115"/>
                  </a:lnTo>
                  <a:lnTo>
                    <a:pt x="388"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8584686" y="2062364"/>
              <a:ext cx="28368" cy="4297"/>
            </a:xfrm>
            <a:custGeom>
              <a:rect b="b" l="l" r="r" t="t"/>
              <a:pathLst>
                <a:path extrusionOk="0" h="92" w="389">
                  <a:moveTo>
                    <a:pt x="0" y="1"/>
                  </a:moveTo>
                  <a:lnTo>
                    <a:pt x="0" y="92"/>
                  </a:lnTo>
                  <a:lnTo>
                    <a:pt x="388" y="92"/>
                  </a:lnTo>
                  <a:lnTo>
                    <a:pt x="388"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998056" y="1045383"/>
              <a:ext cx="2586785" cy="1660934"/>
            </a:xfrm>
            <a:custGeom>
              <a:rect b="b" l="l" r="r" t="t"/>
              <a:pathLst>
                <a:path extrusionOk="0" h="35563" w="35472">
                  <a:moveTo>
                    <a:pt x="571" y="0"/>
                  </a:moveTo>
                  <a:cubicBezTo>
                    <a:pt x="274" y="0"/>
                    <a:pt x="1" y="274"/>
                    <a:pt x="1" y="662"/>
                  </a:cubicBezTo>
                  <a:lnTo>
                    <a:pt x="1" y="34900"/>
                  </a:lnTo>
                  <a:cubicBezTo>
                    <a:pt x="1" y="35265"/>
                    <a:pt x="274" y="35562"/>
                    <a:pt x="571" y="35562"/>
                  </a:cubicBezTo>
                  <a:lnTo>
                    <a:pt x="34900" y="35562"/>
                  </a:lnTo>
                  <a:cubicBezTo>
                    <a:pt x="35174" y="35562"/>
                    <a:pt x="35471" y="35265"/>
                    <a:pt x="35471" y="34900"/>
                  </a:cubicBezTo>
                  <a:lnTo>
                    <a:pt x="35471" y="662"/>
                  </a:lnTo>
                  <a:cubicBezTo>
                    <a:pt x="35471" y="274"/>
                    <a:pt x="35174" y="0"/>
                    <a:pt x="34900"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6274359" y="1049633"/>
              <a:ext cx="8386" cy="1656684"/>
            </a:xfrm>
            <a:custGeom>
              <a:rect b="b" l="l" r="r" t="t"/>
              <a:pathLst>
                <a:path extrusionOk="0" h="35472" w="115">
                  <a:moveTo>
                    <a:pt x="1" y="1"/>
                  </a:moveTo>
                  <a:lnTo>
                    <a:pt x="1" y="35471"/>
                  </a:lnTo>
                  <a:lnTo>
                    <a:pt x="115" y="35471"/>
                  </a:lnTo>
                  <a:lnTo>
                    <a:pt x="115"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998056" y="1199927"/>
              <a:ext cx="2586785" cy="5418"/>
            </a:xfrm>
            <a:custGeom>
              <a:rect b="b" l="l" r="r" t="t"/>
              <a:pathLst>
                <a:path extrusionOk="0" h="116" w="35472">
                  <a:moveTo>
                    <a:pt x="1" y="1"/>
                  </a:moveTo>
                  <a:lnTo>
                    <a:pt x="1" y="115"/>
                  </a:lnTo>
                  <a:lnTo>
                    <a:pt x="35471" y="115"/>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5998056" y="1369463"/>
              <a:ext cx="2586785" cy="4297"/>
            </a:xfrm>
            <a:custGeom>
              <a:rect b="b" l="l" r="r" t="t"/>
              <a:pathLst>
                <a:path extrusionOk="0" h="92" w="35472">
                  <a:moveTo>
                    <a:pt x="1" y="0"/>
                  </a:moveTo>
                  <a:lnTo>
                    <a:pt x="1" y="91"/>
                  </a:lnTo>
                  <a:lnTo>
                    <a:pt x="35471" y="91"/>
                  </a:lnTo>
                  <a:lnTo>
                    <a:pt x="35471"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5998056" y="1537877"/>
              <a:ext cx="2586785" cy="4297"/>
            </a:xfrm>
            <a:custGeom>
              <a:rect b="b" l="l" r="r" t="t"/>
              <a:pathLst>
                <a:path extrusionOk="0" h="92" w="35472">
                  <a:moveTo>
                    <a:pt x="1" y="1"/>
                  </a:moveTo>
                  <a:lnTo>
                    <a:pt x="1" y="92"/>
                  </a:lnTo>
                  <a:lnTo>
                    <a:pt x="35471" y="92"/>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5998056" y="1706292"/>
              <a:ext cx="2586785" cy="5418"/>
            </a:xfrm>
            <a:custGeom>
              <a:rect b="b" l="l" r="r" t="t"/>
              <a:pathLst>
                <a:path extrusionOk="0" h="116" w="35472">
                  <a:moveTo>
                    <a:pt x="1" y="1"/>
                  </a:moveTo>
                  <a:lnTo>
                    <a:pt x="1" y="115"/>
                  </a:lnTo>
                  <a:lnTo>
                    <a:pt x="35471" y="115"/>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5998056" y="1875828"/>
              <a:ext cx="2586785" cy="4297"/>
            </a:xfrm>
            <a:custGeom>
              <a:rect b="b" l="l" r="r" t="t"/>
              <a:pathLst>
                <a:path extrusionOk="0" h="92" w="35472">
                  <a:moveTo>
                    <a:pt x="1" y="0"/>
                  </a:moveTo>
                  <a:lnTo>
                    <a:pt x="1" y="91"/>
                  </a:lnTo>
                  <a:lnTo>
                    <a:pt x="35471" y="91"/>
                  </a:lnTo>
                  <a:lnTo>
                    <a:pt x="35471"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5998056" y="2044243"/>
              <a:ext cx="2586785" cy="4297"/>
            </a:xfrm>
            <a:custGeom>
              <a:rect b="b" l="l" r="r" t="t"/>
              <a:pathLst>
                <a:path extrusionOk="0" h="92" w="35472">
                  <a:moveTo>
                    <a:pt x="1" y="1"/>
                  </a:moveTo>
                  <a:lnTo>
                    <a:pt x="1" y="92"/>
                  </a:lnTo>
                  <a:lnTo>
                    <a:pt x="35471" y="92"/>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5998056" y="2212658"/>
              <a:ext cx="2586785" cy="5418"/>
            </a:xfrm>
            <a:custGeom>
              <a:rect b="b" l="l" r="r" t="t"/>
              <a:pathLst>
                <a:path extrusionOk="0" h="116" w="35472">
                  <a:moveTo>
                    <a:pt x="1" y="1"/>
                  </a:moveTo>
                  <a:lnTo>
                    <a:pt x="1" y="115"/>
                  </a:lnTo>
                  <a:lnTo>
                    <a:pt x="35471" y="115"/>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5998056" y="2377897"/>
              <a:ext cx="2586785" cy="4343"/>
            </a:xfrm>
            <a:custGeom>
              <a:rect b="b" l="l" r="r" t="t"/>
              <a:pathLst>
                <a:path extrusionOk="0" h="93" w="35472">
                  <a:moveTo>
                    <a:pt x="1" y="1"/>
                  </a:moveTo>
                  <a:lnTo>
                    <a:pt x="1" y="92"/>
                  </a:lnTo>
                  <a:lnTo>
                    <a:pt x="35471" y="92"/>
                  </a:lnTo>
                  <a:lnTo>
                    <a:pt x="35471"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5998056" y="2546359"/>
              <a:ext cx="2586785" cy="4297"/>
            </a:xfrm>
            <a:custGeom>
              <a:rect b="b" l="l" r="r" t="t"/>
              <a:pathLst>
                <a:path extrusionOk="0" h="92" w="35472">
                  <a:moveTo>
                    <a:pt x="1" y="0"/>
                  </a:moveTo>
                  <a:lnTo>
                    <a:pt x="1" y="92"/>
                  </a:lnTo>
                  <a:lnTo>
                    <a:pt x="35471" y="92"/>
                  </a:lnTo>
                  <a:lnTo>
                    <a:pt x="35471"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8584686" y="2230779"/>
              <a:ext cx="28368" cy="4343"/>
            </a:xfrm>
            <a:custGeom>
              <a:rect b="b" l="l" r="r" t="t"/>
              <a:pathLst>
                <a:path extrusionOk="0" h="93" w="389">
                  <a:moveTo>
                    <a:pt x="0" y="1"/>
                  </a:moveTo>
                  <a:lnTo>
                    <a:pt x="0" y="92"/>
                  </a:lnTo>
                  <a:lnTo>
                    <a:pt x="388" y="92"/>
                  </a:lnTo>
                  <a:lnTo>
                    <a:pt x="388" y="1"/>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8584686" y="2394991"/>
              <a:ext cx="28368" cy="4297"/>
            </a:xfrm>
            <a:custGeom>
              <a:rect b="b" l="l" r="r" t="t"/>
              <a:pathLst>
                <a:path extrusionOk="0" h="92" w="389">
                  <a:moveTo>
                    <a:pt x="0" y="0"/>
                  </a:moveTo>
                  <a:lnTo>
                    <a:pt x="0" y="91"/>
                  </a:lnTo>
                  <a:lnTo>
                    <a:pt x="388" y="91"/>
                  </a:lnTo>
                  <a:lnTo>
                    <a:pt x="388"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8584686" y="2564480"/>
              <a:ext cx="28368" cy="4297"/>
            </a:xfrm>
            <a:custGeom>
              <a:rect b="b" l="l" r="r" t="t"/>
              <a:pathLst>
                <a:path extrusionOk="0" h="92" w="389">
                  <a:moveTo>
                    <a:pt x="0" y="0"/>
                  </a:moveTo>
                  <a:lnTo>
                    <a:pt x="0" y="92"/>
                  </a:lnTo>
                  <a:lnTo>
                    <a:pt x="388" y="92"/>
                  </a:lnTo>
                  <a:lnTo>
                    <a:pt x="388" y="0"/>
                  </a:lnTo>
                  <a:close/>
                </a:path>
              </a:pathLst>
            </a:custGeom>
            <a:solidFill>
              <a:srgbClr val="FFFFFF">
                <a:alpha val="17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32"/>
          <p:cNvSpPr/>
          <p:nvPr/>
        </p:nvSpPr>
        <p:spPr>
          <a:xfrm>
            <a:off x="8472591" y="1860738"/>
            <a:ext cx="353629" cy="354638"/>
          </a:xfrm>
          <a:custGeom>
            <a:rect b="b" l="l" r="r" t="t"/>
            <a:pathLst>
              <a:path extrusionOk="0" h="10090" w="10067">
                <a:moveTo>
                  <a:pt x="5022" y="1"/>
                </a:moveTo>
                <a:cubicBezTo>
                  <a:pt x="2169" y="1"/>
                  <a:pt x="1" y="2283"/>
                  <a:pt x="1" y="5045"/>
                </a:cubicBezTo>
                <a:cubicBezTo>
                  <a:pt x="1" y="7898"/>
                  <a:pt x="2169" y="10090"/>
                  <a:pt x="5022" y="10090"/>
                </a:cubicBezTo>
                <a:cubicBezTo>
                  <a:pt x="7784" y="10090"/>
                  <a:pt x="10067" y="7898"/>
                  <a:pt x="10067" y="5045"/>
                </a:cubicBezTo>
                <a:cubicBezTo>
                  <a:pt x="10067" y="2283"/>
                  <a:pt x="7784" y="1"/>
                  <a:pt x="5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txBox="1"/>
          <p:nvPr>
            <p:ph idx="1" type="subTitle"/>
          </p:nvPr>
        </p:nvSpPr>
        <p:spPr>
          <a:xfrm rot="398">
            <a:off x="5998050" y="995250"/>
            <a:ext cx="2592600" cy="16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Kelompok 10</a:t>
            </a:r>
            <a:r>
              <a:rPr lang="en"/>
              <a:t>:</a:t>
            </a:r>
            <a:endParaRPr/>
          </a:p>
          <a:p>
            <a:pPr indent="0" lvl="0" marL="0" rtl="0" algn="l">
              <a:spcBef>
                <a:spcPts val="0"/>
              </a:spcBef>
              <a:spcAft>
                <a:spcPts val="0"/>
              </a:spcAft>
              <a:buClr>
                <a:schemeClr val="dk1"/>
              </a:buClr>
              <a:buSzPts val="1100"/>
              <a:buFont typeface="Arial"/>
              <a:buNone/>
            </a:pPr>
            <a:r>
              <a:rPr b="1" lang="en" sz="1300">
                <a:solidFill>
                  <a:schemeClr val="dk1"/>
                </a:solidFill>
              </a:rPr>
              <a:t>Bima Mahardika Wirawan </a:t>
            </a:r>
            <a:r>
              <a:rPr b="1" lang="en" sz="1100">
                <a:solidFill>
                  <a:schemeClr val="dk1"/>
                </a:solidFill>
              </a:rPr>
              <a:t>(</a:t>
            </a:r>
            <a:r>
              <a:rPr b="1" lang="en" sz="1400">
                <a:solidFill>
                  <a:schemeClr val="dk1"/>
                </a:solidFill>
              </a:rPr>
              <a:t>1301194304</a:t>
            </a:r>
            <a:r>
              <a:rPr b="1" lang="en" sz="1100">
                <a:solidFill>
                  <a:schemeClr val="dk1"/>
                </a:solidFill>
              </a:rPr>
              <a:t>)</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M. Aldi Haryojudanto (1301194025)</a:t>
            </a:r>
            <a:endParaRPr b="1" sz="1300">
              <a:solidFill>
                <a:schemeClr val="dk1"/>
              </a:solidFill>
            </a:endParaRPr>
          </a:p>
          <a:p>
            <a:pPr indent="0" lvl="0" marL="0" rtl="0" algn="l">
              <a:spcBef>
                <a:spcPts val="0"/>
              </a:spcBef>
              <a:spcAft>
                <a:spcPts val="0"/>
              </a:spcAft>
              <a:buClr>
                <a:schemeClr val="dk1"/>
              </a:buClr>
              <a:buSzPts val="1100"/>
              <a:buFont typeface="Arial"/>
              <a:buNone/>
            </a:pPr>
            <a:r>
              <a:rPr b="1" lang="en" sz="1300">
                <a:solidFill>
                  <a:schemeClr val="dk1"/>
                </a:solidFill>
              </a:rPr>
              <a:t>Fiyona Anmila Syamsir (1301194201)</a:t>
            </a:r>
            <a:endParaRPr/>
          </a:p>
        </p:txBody>
      </p:sp>
      <p:grpSp>
        <p:nvGrpSpPr>
          <p:cNvPr id="748" name="Google Shape;748;p32"/>
          <p:cNvGrpSpPr/>
          <p:nvPr/>
        </p:nvGrpSpPr>
        <p:grpSpPr>
          <a:xfrm>
            <a:off x="6266588" y="620199"/>
            <a:ext cx="325875" cy="569650"/>
            <a:chOff x="6266588" y="620199"/>
            <a:chExt cx="325875" cy="569650"/>
          </a:xfrm>
        </p:grpSpPr>
        <p:sp>
          <p:nvSpPr>
            <p:cNvPr id="749" name="Google Shape;749;p32"/>
            <p:cNvSpPr/>
            <p:nvPr/>
          </p:nvSpPr>
          <p:spPr>
            <a:xfrm>
              <a:off x="6276313" y="630599"/>
              <a:ext cx="268775" cy="249950"/>
            </a:xfrm>
            <a:custGeom>
              <a:rect b="b" l="l" r="r" t="t"/>
              <a:pathLst>
                <a:path extrusionOk="0" h="9998" w="10751">
                  <a:moveTo>
                    <a:pt x="4565" y="0"/>
                  </a:moveTo>
                  <a:cubicBezTo>
                    <a:pt x="1803" y="480"/>
                    <a:pt x="0" y="3059"/>
                    <a:pt x="388" y="5821"/>
                  </a:cubicBezTo>
                  <a:cubicBezTo>
                    <a:pt x="753" y="8286"/>
                    <a:pt x="2944" y="9998"/>
                    <a:pt x="5318" y="9998"/>
                  </a:cubicBezTo>
                  <a:lnTo>
                    <a:pt x="6094" y="9998"/>
                  </a:lnTo>
                  <a:cubicBezTo>
                    <a:pt x="8856" y="9518"/>
                    <a:pt x="10751" y="6962"/>
                    <a:pt x="10363" y="4291"/>
                  </a:cubicBezTo>
                  <a:cubicBezTo>
                    <a:pt x="9997" y="1712"/>
                    <a:pt x="7806" y="0"/>
                    <a:pt x="5318" y="0"/>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6266588" y="620199"/>
              <a:ext cx="268800" cy="251925"/>
            </a:xfrm>
            <a:custGeom>
              <a:rect b="b" l="l" r="r" t="t"/>
              <a:pathLst>
                <a:path extrusionOk="0" h="10077" w="10752">
                  <a:moveTo>
                    <a:pt x="5284" y="1"/>
                  </a:moveTo>
                  <a:cubicBezTo>
                    <a:pt x="5047" y="1"/>
                    <a:pt x="4807" y="17"/>
                    <a:pt x="4566" y="51"/>
                  </a:cubicBezTo>
                  <a:cubicBezTo>
                    <a:pt x="1827" y="530"/>
                    <a:pt x="1" y="3087"/>
                    <a:pt x="389" y="5849"/>
                  </a:cubicBezTo>
                  <a:cubicBezTo>
                    <a:pt x="743" y="8285"/>
                    <a:pt x="2903" y="10076"/>
                    <a:pt x="5376" y="10076"/>
                  </a:cubicBezTo>
                  <a:cubicBezTo>
                    <a:pt x="5613" y="10076"/>
                    <a:pt x="5854" y="10060"/>
                    <a:pt x="6095" y="10026"/>
                  </a:cubicBezTo>
                  <a:cubicBezTo>
                    <a:pt x="8857" y="9546"/>
                    <a:pt x="10752" y="6990"/>
                    <a:pt x="10386" y="4319"/>
                  </a:cubicBezTo>
                  <a:cubicBezTo>
                    <a:pt x="9949" y="1799"/>
                    <a:pt x="7763" y="1"/>
                    <a:pt x="52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6321388" y="937599"/>
              <a:ext cx="271075" cy="252250"/>
            </a:xfrm>
            <a:custGeom>
              <a:rect b="b" l="l" r="r" t="t"/>
              <a:pathLst>
                <a:path extrusionOk="0" h="10090" w="10843">
                  <a:moveTo>
                    <a:pt x="4657" y="0"/>
                  </a:moveTo>
                  <a:cubicBezTo>
                    <a:pt x="1918" y="480"/>
                    <a:pt x="0" y="3036"/>
                    <a:pt x="480" y="5798"/>
                  </a:cubicBezTo>
                  <a:cubicBezTo>
                    <a:pt x="868" y="8263"/>
                    <a:pt x="2945" y="10089"/>
                    <a:pt x="5433" y="10089"/>
                  </a:cubicBezTo>
                  <a:cubicBezTo>
                    <a:pt x="5707" y="10089"/>
                    <a:pt x="5912" y="10089"/>
                    <a:pt x="6186" y="9975"/>
                  </a:cubicBezTo>
                  <a:cubicBezTo>
                    <a:pt x="8948" y="9610"/>
                    <a:pt x="10842" y="7030"/>
                    <a:pt x="10363" y="4269"/>
                  </a:cubicBezTo>
                  <a:cubicBezTo>
                    <a:pt x="9998" y="1803"/>
                    <a:pt x="7898" y="0"/>
                    <a:pt x="5433" y="0"/>
                  </a:cubicBezTo>
                  <a:close/>
                </a:path>
              </a:pathLst>
            </a:custGeom>
            <a:solidFill>
              <a:srgbClr val="EAE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6312238" y="926774"/>
              <a:ext cx="271100" cy="252925"/>
            </a:xfrm>
            <a:custGeom>
              <a:rect b="b" l="l" r="r" t="t"/>
              <a:pathLst>
                <a:path extrusionOk="0" h="10117" w="10844">
                  <a:moveTo>
                    <a:pt x="5339" y="0"/>
                  </a:moveTo>
                  <a:cubicBezTo>
                    <a:pt x="5114" y="0"/>
                    <a:pt x="4886" y="15"/>
                    <a:pt x="4657" y="45"/>
                  </a:cubicBezTo>
                  <a:cubicBezTo>
                    <a:pt x="1895" y="525"/>
                    <a:pt x="1" y="3104"/>
                    <a:pt x="458" y="5843"/>
                  </a:cubicBezTo>
                  <a:cubicBezTo>
                    <a:pt x="805" y="8319"/>
                    <a:pt x="2915" y="10116"/>
                    <a:pt x="5321" y="10116"/>
                  </a:cubicBezTo>
                  <a:cubicBezTo>
                    <a:pt x="5599" y="10116"/>
                    <a:pt x="5880" y="10092"/>
                    <a:pt x="6164" y="10043"/>
                  </a:cubicBezTo>
                  <a:cubicBezTo>
                    <a:pt x="8926" y="9655"/>
                    <a:pt x="10843" y="7098"/>
                    <a:pt x="10364" y="4336"/>
                  </a:cubicBezTo>
                  <a:cubicBezTo>
                    <a:pt x="10008" y="1804"/>
                    <a:pt x="7828" y="0"/>
                    <a:pt x="53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2"/>
          <p:cNvSpPr/>
          <p:nvPr/>
        </p:nvSpPr>
        <p:spPr>
          <a:xfrm>
            <a:off x="7472178" y="3058687"/>
            <a:ext cx="464534" cy="613101"/>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7858578" y="3295313"/>
            <a:ext cx="286404" cy="671129"/>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txBox="1"/>
          <p:nvPr>
            <p:ph type="ctrTitle"/>
          </p:nvPr>
        </p:nvSpPr>
        <p:spPr>
          <a:xfrm rot="-697704">
            <a:off x="1148422" y="1169012"/>
            <a:ext cx="4636257" cy="530169"/>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rgbClr val="783F04"/>
                </a:solidFill>
              </a:rPr>
              <a:t>Pengantar Kecerdasan Buatan</a:t>
            </a:r>
            <a:endParaRPr sz="2300">
              <a:solidFill>
                <a:srgbClr val="783F04"/>
              </a:solidFill>
            </a:endParaRPr>
          </a:p>
        </p:txBody>
      </p:sp>
      <p:sp>
        <p:nvSpPr>
          <p:cNvPr id="756" name="Google Shape;756;p32"/>
          <p:cNvSpPr txBox="1"/>
          <p:nvPr>
            <p:ph type="ctrTitle"/>
          </p:nvPr>
        </p:nvSpPr>
        <p:spPr>
          <a:xfrm rot="-697704">
            <a:off x="1481709" y="1762861"/>
            <a:ext cx="4636257" cy="194587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chemeClr val="accent6"/>
                </a:solidFill>
              </a:rPr>
              <a:t>Tugas Pemrograman 01</a:t>
            </a:r>
            <a:endParaRPr sz="4800">
              <a:solidFill>
                <a:schemeClr val="accent6"/>
              </a:solidFill>
            </a:endParaRPr>
          </a:p>
          <a:p>
            <a:pPr indent="0" lvl="0" marL="0" rtl="0" algn="ctr">
              <a:spcBef>
                <a:spcPts val="0"/>
              </a:spcBef>
              <a:spcAft>
                <a:spcPts val="0"/>
              </a:spcAft>
              <a:buNone/>
            </a:pPr>
            <a:r>
              <a:rPr lang="en" sz="3600">
                <a:solidFill>
                  <a:srgbClr val="783F04"/>
                </a:solidFill>
              </a:rPr>
              <a:t>(Algoritma Genetika)</a:t>
            </a:r>
            <a:endParaRPr sz="3600">
              <a:solidFill>
                <a:srgbClr val="783F0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1"/>
          <p:cNvSpPr txBox="1"/>
          <p:nvPr>
            <p:ph idx="1" type="body"/>
          </p:nvPr>
        </p:nvSpPr>
        <p:spPr>
          <a:xfrm>
            <a:off x="985625" y="1257250"/>
            <a:ext cx="731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i="1" lang="en" sz="1100">
                <a:solidFill>
                  <a:schemeClr val="dk1"/>
                </a:solidFill>
              </a:rPr>
              <a:t> </a:t>
            </a:r>
            <a:endParaRPr sz="1100">
              <a:solidFill>
                <a:schemeClr val="dk1"/>
              </a:solidFill>
            </a:endParaRPr>
          </a:p>
          <a:p>
            <a:pPr indent="0" lvl="0" marL="0" rtl="0" algn="l">
              <a:spcBef>
                <a:spcPts val="1600"/>
              </a:spcBef>
              <a:spcAft>
                <a:spcPts val="0"/>
              </a:spcAft>
              <a:buNone/>
            </a:pPr>
            <a:r>
              <a:rPr lang="en" sz="1100"/>
              <a:t>        </a:t>
            </a: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Pada kasus ini, kami melakukan jumlah generasi sebanyak </a:t>
            </a:r>
            <a:r>
              <a:rPr b="1" lang="en">
                <a:solidFill>
                  <a:schemeClr val="dk1"/>
                </a:solidFill>
              </a:rPr>
              <a:t>20 generasi.</a:t>
            </a:r>
            <a:r>
              <a:rPr lang="en">
                <a:solidFill>
                  <a:schemeClr val="dk1"/>
                </a:solidFill>
              </a:rPr>
              <a:t> Jumlah tersebut dipertimbangkan tidak terlalu kecil untuk menghindari terjebak di lokal optimum. Selain itu, kami menghindari jumlah generasi yang terlalu banyak supaya mengefektifkan </a:t>
            </a:r>
            <a:r>
              <a:rPr i="1" lang="en">
                <a:solidFill>
                  <a:schemeClr val="dk1"/>
                </a:solidFill>
              </a:rPr>
              <a:t>running</a:t>
            </a:r>
            <a:r>
              <a:rPr lang="en">
                <a:solidFill>
                  <a:schemeClr val="dk1"/>
                </a:solidFill>
              </a:rPr>
              <a:t> </a:t>
            </a:r>
            <a:r>
              <a:rPr i="1" lang="en">
                <a:solidFill>
                  <a:schemeClr val="dk1"/>
                </a:solidFill>
              </a:rPr>
              <a:t>time </a:t>
            </a:r>
            <a:r>
              <a:rPr lang="en">
                <a:solidFill>
                  <a:schemeClr val="dk1"/>
                </a:solidFill>
              </a:rPr>
              <a:t>dan mengurangi beban komputasi pada komputer.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Kami pun mengatur beberapa parameter lainnya, seperti </a:t>
            </a:r>
            <a:r>
              <a:rPr b="1" lang="en">
                <a:solidFill>
                  <a:schemeClr val="dk1"/>
                </a:solidFill>
              </a:rPr>
              <a:t>probabilitas mutasi </a:t>
            </a:r>
            <a:r>
              <a:rPr lang="en">
                <a:solidFill>
                  <a:schemeClr val="dk1"/>
                </a:solidFill>
              </a:rPr>
              <a:t>sebesar </a:t>
            </a:r>
            <a:r>
              <a:rPr b="1" lang="en">
                <a:solidFill>
                  <a:schemeClr val="dk1"/>
                </a:solidFill>
              </a:rPr>
              <a:t>0.01</a:t>
            </a:r>
            <a:r>
              <a:rPr lang="en">
                <a:solidFill>
                  <a:schemeClr val="dk1"/>
                </a:solidFill>
              </a:rPr>
              <a:t> sesuai dengan probabilitas mutasi yang mendekati 1%, </a:t>
            </a:r>
            <a:r>
              <a:rPr b="1" lang="en">
                <a:solidFill>
                  <a:schemeClr val="dk1"/>
                </a:solidFill>
              </a:rPr>
              <a:t>probabilitas crossover </a:t>
            </a:r>
            <a:r>
              <a:rPr lang="en">
                <a:solidFill>
                  <a:schemeClr val="dk1"/>
                </a:solidFill>
              </a:rPr>
              <a:t>sebesar </a:t>
            </a:r>
            <a:r>
              <a:rPr b="1" lang="en">
                <a:solidFill>
                  <a:schemeClr val="dk1"/>
                </a:solidFill>
              </a:rPr>
              <a:t>0.65</a:t>
            </a:r>
            <a:r>
              <a:rPr lang="en">
                <a:solidFill>
                  <a:schemeClr val="dk1"/>
                </a:solidFill>
              </a:rPr>
              <a:t> menyesuaikan dengan probabilitas crossover yang terjadi saat mendekati 60% sampai 70%, dan </a:t>
            </a:r>
            <a:r>
              <a:rPr b="1" lang="en">
                <a:solidFill>
                  <a:schemeClr val="dk1"/>
                </a:solidFill>
              </a:rPr>
              <a:t>jumlah gen</a:t>
            </a:r>
            <a:r>
              <a:rPr lang="en">
                <a:solidFill>
                  <a:schemeClr val="dk1"/>
                </a:solidFill>
              </a:rPr>
              <a:t> sebesar 16 gen pada satu kromosom atau 8 bit (gen) setiap atribut supaya tingkat ketelitiannya yang cukup baik sehingga pada satu kromosom terdiri dari 16 bit atau gen (8 gen dari x dan 8 gen dari y).</a:t>
            </a:r>
            <a:endParaRPr/>
          </a:p>
        </p:txBody>
      </p:sp>
      <p:pic>
        <p:nvPicPr>
          <p:cNvPr id="828" name="Google Shape;828;p41"/>
          <p:cNvPicPr preferRelativeResize="0"/>
          <p:nvPr/>
        </p:nvPicPr>
        <p:blipFill>
          <a:blip r:embed="rId3">
            <a:alphaModFix/>
          </a:blip>
          <a:stretch>
            <a:fillRect/>
          </a:stretch>
        </p:blipFill>
        <p:spPr>
          <a:xfrm>
            <a:off x="3521375" y="1206300"/>
            <a:ext cx="1838325" cy="1076325"/>
          </a:xfrm>
          <a:prstGeom prst="rect">
            <a:avLst/>
          </a:prstGeom>
          <a:noFill/>
          <a:ln>
            <a:noFill/>
          </a:ln>
        </p:spPr>
      </p:pic>
      <p:pic>
        <p:nvPicPr>
          <p:cNvPr id="829" name="Google Shape;829;p41"/>
          <p:cNvPicPr preferRelativeResize="0"/>
          <p:nvPr/>
        </p:nvPicPr>
        <p:blipFill rotWithShape="1">
          <a:blip r:embed="rId4">
            <a:alphaModFix/>
          </a:blip>
          <a:srcRect b="0" l="7851" r="0" t="0"/>
          <a:stretch/>
        </p:blipFill>
        <p:spPr>
          <a:xfrm>
            <a:off x="1006350" y="2428450"/>
            <a:ext cx="7131299" cy="678450"/>
          </a:xfrm>
          <a:prstGeom prst="rect">
            <a:avLst/>
          </a:prstGeom>
          <a:noFill/>
          <a:ln>
            <a:noFill/>
          </a:ln>
        </p:spPr>
      </p:pic>
      <p:sp>
        <p:nvSpPr>
          <p:cNvPr id="830" name="Google Shape;830;p41"/>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Jumlah Populasi dan Generasi</a:t>
            </a:r>
            <a:endParaRPr b="1"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2"/>
          <p:cNvSpPr txBox="1"/>
          <p:nvPr>
            <p:ph idx="1" type="body"/>
          </p:nvPr>
        </p:nvSpPr>
        <p:spPr>
          <a:xfrm>
            <a:off x="1734725" y="1443575"/>
            <a:ext cx="5980500" cy="28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Nilai fitness merupakan ukuran yang menunjukkan baik atau tidaknya suatu solusi. Nilai fitness terbagi menjadi dua:</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323850" lvl="0" marL="914400" rtl="0" algn="l">
              <a:spcBef>
                <a:spcPts val="0"/>
              </a:spcBef>
              <a:spcAft>
                <a:spcPts val="0"/>
              </a:spcAft>
              <a:buClr>
                <a:schemeClr val="dk1"/>
              </a:buClr>
              <a:buSzPts val="1500"/>
              <a:buFont typeface="Catamaran"/>
              <a:buAutoNum type="alphaLcPeriod"/>
            </a:pPr>
            <a:r>
              <a:rPr b="1" lang="en" sz="1500">
                <a:solidFill>
                  <a:schemeClr val="dk1"/>
                </a:solidFill>
              </a:rPr>
              <a:t>Nilai fitness maksimum</a:t>
            </a:r>
            <a:endParaRPr b="1" sz="1500">
              <a:solidFill>
                <a:schemeClr val="dk1"/>
              </a:solidFill>
            </a:endParaRPr>
          </a:p>
          <a:p>
            <a:pPr indent="0" lvl="0" marL="914400" rtl="0" algn="l">
              <a:spcBef>
                <a:spcPts val="0"/>
              </a:spcBef>
              <a:spcAft>
                <a:spcPts val="0"/>
              </a:spcAft>
              <a:buClr>
                <a:schemeClr val="dk1"/>
              </a:buClr>
              <a:buSzPts val="1100"/>
              <a:buFont typeface="Arial"/>
              <a:buNone/>
            </a:pPr>
            <a:r>
              <a:rPr i="1" lang="en" sz="1500">
                <a:solidFill>
                  <a:schemeClr val="dk1"/>
                </a:solidFill>
              </a:rPr>
              <a:t>f = h ; h </a:t>
            </a:r>
            <a:r>
              <a:rPr lang="en" sz="1500">
                <a:solidFill>
                  <a:schemeClr val="dk1"/>
                </a:solidFill>
              </a:rPr>
              <a:t>adalah fungsi objektif</a:t>
            </a:r>
            <a:endParaRPr sz="1500">
              <a:solidFill>
                <a:schemeClr val="dk1"/>
              </a:solidFill>
            </a:endParaRPr>
          </a:p>
          <a:p>
            <a:pPr indent="-323850" lvl="0" marL="914400" rtl="0" algn="l">
              <a:spcBef>
                <a:spcPts val="0"/>
              </a:spcBef>
              <a:spcAft>
                <a:spcPts val="0"/>
              </a:spcAft>
              <a:buClr>
                <a:schemeClr val="dk1"/>
              </a:buClr>
              <a:buSzPts val="1500"/>
              <a:buFont typeface="Catamaran"/>
              <a:buAutoNum type="alphaLcPeriod"/>
            </a:pPr>
            <a:r>
              <a:rPr b="1" lang="en" sz="1500">
                <a:solidFill>
                  <a:schemeClr val="dk1"/>
                </a:solidFill>
              </a:rPr>
              <a:t>Nilai fitness minimum</a:t>
            </a:r>
            <a:endParaRPr b="1" sz="1500">
              <a:solidFill>
                <a:schemeClr val="dk1"/>
              </a:solidFill>
            </a:endParaRPr>
          </a:p>
          <a:p>
            <a:pPr indent="0" lvl="0" marL="914400" rtl="0" algn="l">
              <a:spcBef>
                <a:spcPts val="0"/>
              </a:spcBef>
              <a:spcAft>
                <a:spcPts val="0"/>
              </a:spcAft>
              <a:buNone/>
            </a:pPr>
            <a:r>
              <a:rPr i="1" lang="en" sz="1500">
                <a:solidFill>
                  <a:schemeClr val="dk1"/>
                </a:solidFill>
              </a:rPr>
              <a:t>f = 1/(h + a)</a:t>
            </a:r>
            <a:endParaRPr i="1" sz="1500">
              <a:solidFill>
                <a:schemeClr val="dk1"/>
              </a:solidFill>
            </a:endParaRPr>
          </a:p>
          <a:p>
            <a:pPr indent="0" lvl="0" marL="914400" rtl="0" algn="l">
              <a:spcBef>
                <a:spcPts val="0"/>
              </a:spcBef>
              <a:spcAft>
                <a:spcPts val="0"/>
              </a:spcAft>
              <a:buClr>
                <a:schemeClr val="dk1"/>
              </a:buClr>
              <a:buSzPts val="1100"/>
              <a:buFont typeface="Arial"/>
              <a:buNone/>
            </a:pPr>
            <a:r>
              <a:t/>
            </a:r>
            <a:endParaRPr i="1"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Pada pemecahan masalah ini, kita menggunakan nilai fitness maksimum karena berdasarkan permasalahan yang disebutkan bahwa kita harus mencari nilai maksimum dari fungsi tersebut. </a:t>
            </a:r>
            <a:endParaRPr sz="1900"/>
          </a:p>
        </p:txBody>
      </p:sp>
      <p:sp>
        <p:nvSpPr>
          <p:cNvPr id="836" name="Google Shape;836;p42"/>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Fitness</a:t>
            </a:r>
            <a:endParaRPr b="1" sz="3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43"/>
          <p:cNvSpPr txBox="1"/>
          <p:nvPr>
            <p:ph idx="1" type="body"/>
          </p:nvPr>
        </p:nvSpPr>
        <p:spPr>
          <a:xfrm>
            <a:off x="2137025" y="1676825"/>
            <a:ext cx="5013900" cy="23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842" name="Google Shape;842;p43"/>
          <p:cNvPicPr preferRelativeResize="0"/>
          <p:nvPr/>
        </p:nvPicPr>
        <p:blipFill>
          <a:blip r:embed="rId3">
            <a:alphaModFix/>
          </a:blip>
          <a:stretch>
            <a:fillRect/>
          </a:stretch>
        </p:blipFill>
        <p:spPr>
          <a:xfrm>
            <a:off x="1769525" y="2344400"/>
            <a:ext cx="5943600" cy="1409700"/>
          </a:xfrm>
          <a:prstGeom prst="rect">
            <a:avLst/>
          </a:prstGeom>
          <a:noFill/>
          <a:ln>
            <a:noFill/>
          </a:ln>
        </p:spPr>
      </p:pic>
      <p:sp>
        <p:nvSpPr>
          <p:cNvPr id="843" name="Google Shape;843;p43"/>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Fitness</a:t>
            </a:r>
            <a:endParaRPr b="1" sz="3700"/>
          </a:p>
        </p:txBody>
      </p:sp>
      <p:sp>
        <p:nvSpPr>
          <p:cNvPr id="844" name="Google Shape;844;p43"/>
          <p:cNvSpPr txBox="1"/>
          <p:nvPr/>
        </p:nvSpPr>
        <p:spPr>
          <a:xfrm>
            <a:off x="2360275" y="1676825"/>
            <a:ext cx="73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Fungsi h(x,y) diterapkan disini untuk mengetahui nilai maksimum</a:t>
            </a:r>
            <a:endParaRPr>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4"/>
          <p:cNvSpPr txBox="1"/>
          <p:nvPr>
            <p:ph idx="1" type="body"/>
          </p:nvPr>
        </p:nvSpPr>
        <p:spPr>
          <a:xfrm>
            <a:off x="1094225" y="1262400"/>
            <a:ext cx="3670200" cy="3432900"/>
          </a:xfrm>
          <a:prstGeom prst="rect">
            <a:avLst/>
          </a:prstGeom>
        </p:spPr>
        <p:txBody>
          <a:bodyPr anchorCtr="0" anchor="t" bIns="91425" lIns="91425" spcFirstLastPara="1" rIns="91425" wrap="square" tIns="91425">
            <a:noAutofit/>
          </a:bodyPr>
          <a:lstStyle/>
          <a:p>
            <a:pPr indent="-304800" lvl="1" marL="457200" rtl="0" algn="l">
              <a:lnSpc>
                <a:spcPct val="100000"/>
              </a:lnSpc>
              <a:spcBef>
                <a:spcPts val="0"/>
              </a:spcBef>
              <a:spcAft>
                <a:spcPts val="0"/>
              </a:spcAft>
              <a:buClr>
                <a:schemeClr val="dk1"/>
              </a:buClr>
              <a:buSzPts val="1200"/>
              <a:buFont typeface="Catamaran"/>
              <a:buAutoNum type="alphaLcPeriod"/>
            </a:pPr>
            <a:r>
              <a:rPr b="1" lang="en">
                <a:solidFill>
                  <a:schemeClr val="dk1"/>
                </a:solidFill>
              </a:rPr>
              <a:t>Tournament</a:t>
            </a:r>
            <a:endParaRPr b="1">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Menentukan jumlah individu sebanyak n.</a:t>
            </a:r>
            <a:endParaRPr sz="1200">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Memilih individu dari populasi sebanyak n secara random.</a:t>
            </a:r>
            <a:endParaRPr sz="1200">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Menyeleksi nilai fitness terbaik (nilai fitness paling maksimum) di antara individu-individu yang telah dipilih.</a:t>
            </a:r>
            <a:endParaRPr/>
          </a:p>
        </p:txBody>
      </p:sp>
      <p:sp>
        <p:nvSpPr>
          <p:cNvPr id="850" name="Google Shape;850;p44"/>
          <p:cNvSpPr txBox="1"/>
          <p:nvPr>
            <p:ph idx="2" type="body"/>
          </p:nvPr>
        </p:nvSpPr>
        <p:spPr>
          <a:xfrm>
            <a:off x="4840625" y="1262500"/>
            <a:ext cx="3217500" cy="343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b.     </a:t>
            </a:r>
            <a:r>
              <a:rPr b="1" lang="en" sz="1200">
                <a:solidFill>
                  <a:schemeClr val="dk1"/>
                </a:solidFill>
              </a:rPr>
              <a:t> Roulette Wheel</a:t>
            </a:r>
            <a:endParaRPr b="1" sz="1200">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Menghitung probabilitas setiap kromosom.</a:t>
            </a:r>
            <a:endParaRPr sz="1200">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Menginisialisasi titik temu (t) secara acak.</a:t>
            </a:r>
            <a:endParaRPr sz="1200">
              <a:solidFill>
                <a:schemeClr val="dk1"/>
              </a:solidFill>
            </a:endParaRPr>
          </a:p>
          <a:p>
            <a:pPr indent="-304800" lvl="0" marL="914400" rtl="0" algn="l">
              <a:lnSpc>
                <a:spcPct val="100000"/>
              </a:lnSpc>
              <a:spcBef>
                <a:spcPts val="0"/>
              </a:spcBef>
              <a:spcAft>
                <a:spcPts val="0"/>
              </a:spcAft>
              <a:buClr>
                <a:schemeClr val="dk1"/>
              </a:buClr>
              <a:buSzPts val="1200"/>
              <a:buAutoNum type="arabicPeriod"/>
            </a:pPr>
            <a:r>
              <a:rPr lang="en" sz="1200">
                <a:solidFill>
                  <a:schemeClr val="dk1"/>
                </a:solidFill>
              </a:rPr>
              <a:t>Melakukan perulangan dengan pengurangan antara t dan nilai probabilitas.</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p:txBody>
      </p:sp>
      <p:pic>
        <p:nvPicPr>
          <p:cNvPr id="851" name="Google Shape;851;p44"/>
          <p:cNvPicPr preferRelativeResize="0"/>
          <p:nvPr/>
        </p:nvPicPr>
        <p:blipFill rotWithShape="1">
          <a:blip r:embed="rId3">
            <a:alphaModFix/>
          </a:blip>
          <a:srcRect b="6820" l="2135" r="3355" t="0"/>
          <a:stretch/>
        </p:blipFill>
        <p:spPr>
          <a:xfrm>
            <a:off x="4840625" y="2900400"/>
            <a:ext cx="3378175" cy="1523725"/>
          </a:xfrm>
          <a:prstGeom prst="rect">
            <a:avLst/>
          </a:prstGeom>
          <a:noFill/>
          <a:ln>
            <a:noFill/>
          </a:ln>
        </p:spPr>
      </p:pic>
      <p:pic>
        <p:nvPicPr>
          <p:cNvPr id="852" name="Google Shape;852;p44"/>
          <p:cNvPicPr preferRelativeResize="0"/>
          <p:nvPr/>
        </p:nvPicPr>
        <p:blipFill rotWithShape="1">
          <a:blip r:embed="rId4">
            <a:alphaModFix/>
          </a:blip>
          <a:srcRect b="6812" l="0" r="2248" t="9603"/>
          <a:stretch/>
        </p:blipFill>
        <p:spPr>
          <a:xfrm>
            <a:off x="1051088" y="2978863"/>
            <a:ext cx="3756474" cy="1366800"/>
          </a:xfrm>
          <a:prstGeom prst="rect">
            <a:avLst/>
          </a:prstGeom>
          <a:noFill/>
          <a:ln>
            <a:noFill/>
          </a:ln>
        </p:spPr>
      </p:pic>
      <p:sp>
        <p:nvSpPr>
          <p:cNvPr id="853" name="Google Shape;853;p44"/>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Seleksi Parent</a:t>
            </a:r>
            <a:endParaRPr b="1" sz="3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pic>
        <p:nvPicPr>
          <p:cNvPr id="858" name="Google Shape;858;p45"/>
          <p:cNvPicPr preferRelativeResize="0"/>
          <p:nvPr/>
        </p:nvPicPr>
        <p:blipFill>
          <a:blip r:embed="rId3">
            <a:alphaModFix/>
          </a:blip>
          <a:stretch>
            <a:fillRect/>
          </a:stretch>
        </p:blipFill>
        <p:spPr>
          <a:xfrm>
            <a:off x="228787" y="3021375"/>
            <a:ext cx="8830375" cy="1132475"/>
          </a:xfrm>
          <a:prstGeom prst="rect">
            <a:avLst/>
          </a:prstGeom>
          <a:noFill/>
          <a:ln>
            <a:noFill/>
          </a:ln>
        </p:spPr>
      </p:pic>
      <p:sp>
        <p:nvSpPr>
          <p:cNvPr id="859" name="Google Shape;859;p45"/>
          <p:cNvSpPr txBox="1"/>
          <p:nvPr/>
        </p:nvSpPr>
        <p:spPr>
          <a:xfrm>
            <a:off x="758325" y="1286725"/>
            <a:ext cx="7334700" cy="17238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Clr>
                <a:schemeClr val="dk1"/>
              </a:buClr>
              <a:buSzPts val="1100"/>
              <a:buFont typeface="Arial"/>
              <a:buNone/>
            </a:pPr>
            <a:r>
              <a:rPr lang="en">
                <a:solidFill>
                  <a:schemeClr val="dk1"/>
                </a:solidFill>
                <a:latin typeface="Catamaran"/>
                <a:ea typeface="Catamaran"/>
                <a:cs typeface="Catamaran"/>
                <a:sym typeface="Catamaran"/>
              </a:rPr>
              <a:t>Program kami terhadap pemecahan masalah ini menggunakan metode Tournament pada selection parent. Hal tersebut kami pertimbangkan karena metode Tournament memiliki keuntungan yang lebih sesuai dalam permasalahan ini. Inayati( 2010), kelebihan metode Tournament, yakni </a:t>
            </a:r>
            <a:r>
              <a:rPr i="1" lang="en">
                <a:solidFill>
                  <a:schemeClr val="dk1"/>
                </a:solidFill>
                <a:latin typeface="Catamaran"/>
                <a:ea typeface="Catamaran"/>
                <a:cs typeface="Catamaran"/>
                <a:sym typeface="Catamaran"/>
              </a:rPr>
              <a:t>time complexity </a:t>
            </a:r>
            <a:r>
              <a:rPr lang="en">
                <a:solidFill>
                  <a:schemeClr val="dk1"/>
                </a:solidFill>
                <a:latin typeface="Catamaran"/>
                <a:ea typeface="Catamaran"/>
                <a:cs typeface="Catamaran"/>
                <a:sym typeface="Catamaran"/>
              </a:rPr>
              <a:t>yang cepat, membutuhkan memori yang lebih sedikit dibandingkan metode Roulette Wheel, dan dapat menemukan solusi yang lebih optimal berdasarkan banyak proses yang dilakukan daripada metode Roulette Wheel.</a:t>
            </a:r>
            <a:endParaRPr>
              <a:solidFill>
                <a:schemeClr val="dk1"/>
              </a:solidFill>
              <a:latin typeface="Catamaran"/>
              <a:ea typeface="Catamaran"/>
              <a:cs typeface="Catamaran"/>
              <a:sym typeface="Catamaran"/>
            </a:endParaRPr>
          </a:p>
          <a:p>
            <a:pPr indent="0" lvl="0" marL="0" rtl="0" algn="l">
              <a:spcBef>
                <a:spcPts val="0"/>
              </a:spcBef>
              <a:spcAft>
                <a:spcPts val="0"/>
              </a:spcAft>
              <a:buNone/>
            </a:pPr>
            <a:r>
              <a:t/>
            </a:r>
            <a:endParaRPr sz="1600">
              <a:latin typeface="Catamaran"/>
              <a:ea typeface="Catamaran"/>
              <a:cs typeface="Catamaran"/>
              <a:sym typeface="Catamaran"/>
            </a:endParaRPr>
          </a:p>
        </p:txBody>
      </p:sp>
      <p:sp>
        <p:nvSpPr>
          <p:cNvPr id="860" name="Google Shape;860;p45"/>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Seleksi Parent</a:t>
            </a:r>
            <a:endParaRPr b="1" sz="3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pic>
        <p:nvPicPr>
          <p:cNvPr id="865" name="Google Shape;865;p46"/>
          <p:cNvPicPr preferRelativeResize="0"/>
          <p:nvPr/>
        </p:nvPicPr>
        <p:blipFill>
          <a:blip r:embed="rId3">
            <a:alphaModFix/>
          </a:blip>
          <a:stretch>
            <a:fillRect/>
          </a:stretch>
        </p:blipFill>
        <p:spPr>
          <a:xfrm>
            <a:off x="164225" y="1629525"/>
            <a:ext cx="5638800" cy="2457450"/>
          </a:xfrm>
          <a:prstGeom prst="rect">
            <a:avLst/>
          </a:prstGeom>
          <a:noFill/>
          <a:ln>
            <a:noFill/>
          </a:ln>
        </p:spPr>
      </p:pic>
      <p:sp>
        <p:nvSpPr>
          <p:cNvPr id="866" name="Google Shape;866;p46"/>
          <p:cNvSpPr txBox="1"/>
          <p:nvPr/>
        </p:nvSpPr>
        <p:spPr>
          <a:xfrm>
            <a:off x="5393750" y="1900125"/>
            <a:ext cx="3000000" cy="21858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None/>
            </a:pPr>
            <a:r>
              <a:rPr lang="en" sz="1300">
                <a:solidFill>
                  <a:schemeClr val="dk1"/>
                </a:solidFill>
                <a:latin typeface="Catamaran"/>
                <a:ea typeface="Catamaran"/>
                <a:cs typeface="Catamaran"/>
                <a:sym typeface="Catamaran"/>
              </a:rPr>
              <a:t>Crossover terjadi saat nilai probabilitas mendekati 60% - 70%. Proses ini dilakukan dengan menentukan 2 posisi awal gen dan akhir gen pada individu yang hendak dilakukan crossover (kawin silang) secara acak. Lalu, nilai nilai parent 1 dan parent 2 ditukar dari posisi awal dan akhir sehingga menghasilkan child 1 dan child 2.</a:t>
            </a:r>
            <a:endParaRPr sz="1300">
              <a:solidFill>
                <a:schemeClr val="dk1"/>
              </a:solidFill>
              <a:latin typeface="Catamaran"/>
              <a:ea typeface="Catamaran"/>
              <a:cs typeface="Catamaran"/>
              <a:sym typeface="Catamaran"/>
            </a:endParaRPr>
          </a:p>
        </p:txBody>
      </p:sp>
      <p:sp>
        <p:nvSpPr>
          <p:cNvPr id="867" name="Google Shape;867;p46"/>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Crossover</a:t>
            </a:r>
            <a:endParaRPr b="1" sz="3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7"/>
          <p:cNvSpPr txBox="1"/>
          <p:nvPr/>
        </p:nvSpPr>
        <p:spPr>
          <a:xfrm>
            <a:off x="580200" y="1227900"/>
            <a:ext cx="7831200" cy="1585500"/>
          </a:xfrm>
          <a:prstGeom prst="rect">
            <a:avLst/>
          </a:prstGeom>
          <a:noFill/>
          <a:ln>
            <a:noFill/>
          </a:ln>
        </p:spPr>
        <p:txBody>
          <a:bodyPr anchorCtr="0" anchor="t" bIns="91425" lIns="91425" spcFirstLastPara="1" rIns="91425" wrap="square" tIns="91425">
            <a:spAutoFit/>
          </a:bodyPr>
          <a:lstStyle/>
          <a:p>
            <a:pPr indent="457200" lvl="0" marL="457200" rtl="0" algn="just">
              <a:spcBef>
                <a:spcPts val="0"/>
              </a:spcBef>
              <a:spcAft>
                <a:spcPts val="0"/>
              </a:spcAft>
              <a:buNone/>
            </a:pPr>
            <a:r>
              <a:rPr lang="en" sz="1300">
                <a:solidFill>
                  <a:schemeClr val="dk1"/>
                </a:solidFill>
                <a:latin typeface="Catamaran"/>
                <a:ea typeface="Catamaran"/>
                <a:cs typeface="Catamaran"/>
                <a:sym typeface="Catamaran"/>
              </a:rPr>
              <a:t>Beberapa macam crossover pada algoritma genetika:</a:t>
            </a:r>
            <a:endParaRPr sz="1300">
              <a:solidFill>
                <a:schemeClr val="dk1"/>
              </a:solidFill>
              <a:latin typeface="Catamaran"/>
              <a:ea typeface="Catamaran"/>
              <a:cs typeface="Catamaran"/>
              <a:sym typeface="Catamaran"/>
            </a:endParaRPr>
          </a:p>
          <a:p>
            <a:pPr indent="-311150" lvl="0" marL="914400" rtl="0" algn="just">
              <a:spcBef>
                <a:spcPts val="0"/>
              </a:spcBef>
              <a:spcAft>
                <a:spcPts val="0"/>
              </a:spcAft>
              <a:buClr>
                <a:schemeClr val="dk1"/>
              </a:buClr>
              <a:buSzPts val="1300"/>
              <a:buFont typeface="Catamaran"/>
              <a:buAutoNum type="alphaLcPeriod"/>
            </a:pPr>
            <a:r>
              <a:rPr b="1" lang="en" sz="1300">
                <a:solidFill>
                  <a:schemeClr val="dk1"/>
                </a:solidFill>
                <a:latin typeface="Catamaran"/>
                <a:ea typeface="Catamaran"/>
                <a:cs typeface="Catamaran"/>
                <a:sym typeface="Catamaran"/>
              </a:rPr>
              <a:t>Single-point Crossover</a:t>
            </a:r>
            <a:endParaRPr b="1" sz="1300">
              <a:solidFill>
                <a:schemeClr val="dk1"/>
              </a:solidFill>
              <a:latin typeface="Catamaran"/>
              <a:ea typeface="Catamaran"/>
              <a:cs typeface="Catamaran"/>
              <a:sym typeface="Catamaran"/>
            </a:endParaRPr>
          </a:p>
          <a:p>
            <a:pPr indent="0" lvl="0" marL="914400" rtl="0" algn="just">
              <a:spcBef>
                <a:spcPts val="0"/>
              </a:spcBef>
              <a:spcAft>
                <a:spcPts val="0"/>
              </a:spcAft>
              <a:buNone/>
            </a:pPr>
            <a:r>
              <a:rPr lang="en" sz="1300">
                <a:solidFill>
                  <a:schemeClr val="dk1"/>
                </a:solidFill>
                <a:latin typeface="Catamaran"/>
                <a:ea typeface="Catamaran"/>
                <a:cs typeface="Catamaran"/>
                <a:sym typeface="Catamaran"/>
              </a:rPr>
              <a:t>Single-point adalah pindah silang satu titik potong. Letak titik potong dilakukan secara random.</a:t>
            </a:r>
            <a:endParaRPr sz="1300">
              <a:solidFill>
                <a:schemeClr val="dk1"/>
              </a:solidFill>
              <a:latin typeface="Catamaran"/>
              <a:ea typeface="Catamaran"/>
              <a:cs typeface="Catamaran"/>
              <a:sym typeface="Catamaran"/>
            </a:endParaRPr>
          </a:p>
          <a:p>
            <a:pPr indent="-311150" lvl="0" marL="914400" rtl="0" algn="just">
              <a:spcBef>
                <a:spcPts val="0"/>
              </a:spcBef>
              <a:spcAft>
                <a:spcPts val="0"/>
              </a:spcAft>
              <a:buClr>
                <a:schemeClr val="dk1"/>
              </a:buClr>
              <a:buSzPts val="1300"/>
              <a:buFont typeface="Catamaran"/>
              <a:buAutoNum type="alphaLcPeriod"/>
            </a:pPr>
            <a:r>
              <a:rPr b="1" lang="en" sz="1300">
                <a:solidFill>
                  <a:schemeClr val="dk1"/>
                </a:solidFill>
                <a:latin typeface="Catamaran"/>
                <a:ea typeface="Catamaran"/>
                <a:cs typeface="Catamaran"/>
                <a:sym typeface="Catamaran"/>
              </a:rPr>
              <a:t>Two-point Crossover</a:t>
            </a:r>
            <a:endParaRPr b="1" sz="1300">
              <a:solidFill>
                <a:schemeClr val="dk1"/>
              </a:solidFill>
              <a:latin typeface="Catamaran"/>
              <a:ea typeface="Catamaran"/>
              <a:cs typeface="Catamaran"/>
              <a:sym typeface="Catamaran"/>
            </a:endParaRPr>
          </a:p>
          <a:p>
            <a:pPr indent="0" lvl="0" marL="914400" rtl="0" algn="just">
              <a:spcBef>
                <a:spcPts val="0"/>
              </a:spcBef>
              <a:spcAft>
                <a:spcPts val="0"/>
              </a:spcAft>
              <a:buNone/>
            </a:pPr>
            <a:r>
              <a:rPr lang="en" sz="1300">
                <a:solidFill>
                  <a:schemeClr val="dk1"/>
                </a:solidFill>
                <a:latin typeface="Catamaran"/>
                <a:ea typeface="Catamaran"/>
                <a:cs typeface="Catamaran"/>
                <a:sym typeface="Catamaran"/>
              </a:rPr>
              <a:t>Two-point adalah pindah silang dua titik potong. Letak titik potong dilakukan secara random.</a:t>
            </a:r>
            <a:endParaRPr sz="1300">
              <a:solidFill>
                <a:schemeClr val="dk1"/>
              </a:solidFill>
              <a:latin typeface="Catamaran"/>
              <a:ea typeface="Catamaran"/>
              <a:cs typeface="Catamaran"/>
              <a:sym typeface="Catamaran"/>
            </a:endParaRPr>
          </a:p>
          <a:p>
            <a:pPr indent="457200" lvl="0" marL="457200" rtl="0" algn="just">
              <a:spcBef>
                <a:spcPts val="0"/>
              </a:spcBef>
              <a:spcAft>
                <a:spcPts val="0"/>
              </a:spcAft>
              <a:buNone/>
            </a:pPr>
            <a:r>
              <a:rPr lang="en" sz="1300">
                <a:solidFill>
                  <a:schemeClr val="dk1"/>
                </a:solidFill>
                <a:latin typeface="Catamaran"/>
                <a:ea typeface="Catamaran"/>
                <a:cs typeface="Catamaran"/>
                <a:sym typeface="Catamaran"/>
              </a:rPr>
              <a:t>Kami menggunakan single-point crossover agar memudahkan proses kawin silang antar kromosom sehingga menghemat penggunaan memori dan </a:t>
            </a:r>
            <a:r>
              <a:rPr i="1" lang="en" sz="1300">
                <a:solidFill>
                  <a:schemeClr val="dk1"/>
                </a:solidFill>
                <a:latin typeface="Catamaran"/>
                <a:ea typeface="Catamaran"/>
                <a:cs typeface="Catamaran"/>
                <a:sym typeface="Catamaran"/>
              </a:rPr>
              <a:t>time complexity </a:t>
            </a:r>
            <a:r>
              <a:rPr lang="en" sz="1300">
                <a:solidFill>
                  <a:schemeClr val="dk1"/>
                </a:solidFill>
                <a:latin typeface="Catamaran"/>
                <a:ea typeface="Catamaran"/>
                <a:cs typeface="Catamaran"/>
                <a:sym typeface="Catamaran"/>
              </a:rPr>
              <a:t>yang lebih cepat.</a:t>
            </a:r>
            <a:endParaRPr sz="1300">
              <a:solidFill>
                <a:schemeClr val="dk1"/>
              </a:solidFill>
              <a:latin typeface="Catamaran"/>
              <a:ea typeface="Catamaran"/>
              <a:cs typeface="Catamaran"/>
              <a:sym typeface="Catamaran"/>
            </a:endParaRPr>
          </a:p>
        </p:txBody>
      </p:sp>
      <p:pic>
        <p:nvPicPr>
          <p:cNvPr id="873" name="Google Shape;873;p47"/>
          <p:cNvPicPr preferRelativeResize="0"/>
          <p:nvPr/>
        </p:nvPicPr>
        <p:blipFill>
          <a:blip r:embed="rId3">
            <a:alphaModFix/>
          </a:blip>
          <a:stretch>
            <a:fillRect/>
          </a:stretch>
        </p:blipFill>
        <p:spPr>
          <a:xfrm>
            <a:off x="1368975" y="2809575"/>
            <a:ext cx="6557749" cy="1580975"/>
          </a:xfrm>
          <a:prstGeom prst="rect">
            <a:avLst/>
          </a:prstGeom>
          <a:noFill/>
          <a:ln>
            <a:noFill/>
          </a:ln>
        </p:spPr>
      </p:pic>
      <p:sp>
        <p:nvSpPr>
          <p:cNvPr id="874" name="Google Shape;874;p47"/>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Crossover</a:t>
            </a:r>
            <a:endParaRPr b="1" sz="3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8"/>
          <p:cNvSpPr txBox="1"/>
          <p:nvPr>
            <p:ph idx="1" type="body"/>
          </p:nvPr>
        </p:nvSpPr>
        <p:spPr>
          <a:xfrm>
            <a:off x="985625" y="1168975"/>
            <a:ext cx="7316700" cy="3504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chemeClr val="dk1"/>
                </a:solidFill>
              </a:rPr>
              <a:t>Mutation berfungsi untuk menjaga variasi populasi dari tiap generasi. Probabilitas dari mutation hanya mendekati 1% sehingga tidak selalu terjadi pada setiap generasi.</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 sz="1300"/>
              <a:t>                                                                                                                                      </a:t>
            </a:r>
            <a:endParaRPr sz="1300"/>
          </a:p>
          <a:p>
            <a:pPr indent="0" lvl="0" marL="0" rtl="0" algn="l">
              <a:spcBef>
                <a:spcPts val="1600"/>
              </a:spcBef>
              <a:spcAft>
                <a:spcPts val="0"/>
              </a:spcAft>
              <a:buNone/>
            </a:pPr>
            <a:r>
              <a:rPr i="1" lang="en">
                <a:solidFill>
                  <a:schemeClr val="dk1"/>
                </a:solidFill>
              </a:rPr>
              <a:t>                                                                                                                                        </a:t>
            </a:r>
            <a:endParaRPr i="1">
              <a:solidFill>
                <a:schemeClr val="dk1"/>
              </a:solidFill>
            </a:endParaRPr>
          </a:p>
          <a:p>
            <a:pPr indent="0" lvl="0" marL="0" rtl="0" algn="l">
              <a:spcBef>
                <a:spcPts val="1600"/>
              </a:spcBef>
              <a:spcAft>
                <a:spcPts val="0"/>
              </a:spcAft>
              <a:buNone/>
            </a:pPr>
            <a:r>
              <a:t/>
            </a:r>
            <a:endParaRPr i="1">
              <a:solidFill>
                <a:schemeClr val="dk1"/>
              </a:solidFill>
            </a:endParaRPr>
          </a:p>
          <a:p>
            <a:pPr indent="0" lvl="0" marL="0" rtl="0" algn="l">
              <a:spcBef>
                <a:spcPts val="1600"/>
              </a:spcBef>
              <a:spcAft>
                <a:spcPts val="0"/>
              </a:spcAft>
              <a:buNone/>
            </a:pPr>
            <a:r>
              <a:t/>
            </a:r>
            <a:endParaRPr i="1">
              <a:solidFill>
                <a:schemeClr val="dk1"/>
              </a:solidFill>
            </a:endParaRPr>
          </a:p>
          <a:p>
            <a:pPr indent="0" lvl="0" marL="0" rtl="0" algn="just">
              <a:lnSpc>
                <a:spcPct val="100000"/>
              </a:lnSpc>
              <a:spcBef>
                <a:spcPts val="1600"/>
              </a:spcBef>
              <a:spcAft>
                <a:spcPts val="0"/>
              </a:spcAft>
              <a:buClr>
                <a:schemeClr val="dk1"/>
              </a:buClr>
              <a:buSzPts val="1100"/>
              <a:buFont typeface="Arial"/>
              <a:buNone/>
            </a:pPr>
            <a:r>
              <a:rPr lang="en" sz="1300">
                <a:solidFill>
                  <a:schemeClr val="dk1"/>
                </a:solidFill>
              </a:rPr>
              <a:t>Pertama, kita harus menentukan rasio probabilitas mutasi. Kemudian, kita tentukan titik terjadinya mutasi pada gen secara acak. Jika kita menggunakan desain kromosom biner, saat titik mutasi menunjuk suatu gen yang bernilai 1, maka nilai gen tersebut akan berubah menjadi 0 dan berlaku juga sebaliknya.</a:t>
            </a:r>
            <a:endParaRPr sz="1300">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1600"/>
              </a:spcBef>
              <a:spcAft>
                <a:spcPts val="1600"/>
              </a:spcAft>
              <a:buNone/>
            </a:pPr>
            <a:r>
              <a:t/>
            </a:r>
            <a:endParaRPr i="1">
              <a:solidFill>
                <a:schemeClr val="dk1"/>
              </a:solidFill>
            </a:endParaRPr>
          </a:p>
        </p:txBody>
      </p:sp>
      <p:pic>
        <p:nvPicPr>
          <p:cNvPr id="880" name="Google Shape;880;p48"/>
          <p:cNvPicPr preferRelativeResize="0"/>
          <p:nvPr/>
        </p:nvPicPr>
        <p:blipFill>
          <a:blip r:embed="rId3">
            <a:alphaModFix/>
          </a:blip>
          <a:stretch>
            <a:fillRect/>
          </a:stretch>
        </p:blipFill>
        <p:spPr>
          <a:xfrm>
            <a:off x="1141525" y="1914875"/>
            <a:ext cx="4638675" cy="1028700"/>
          </a:xfrm>
          <a:prstGeom prst="rect">
            <a:avLst/>
          </a:prstGeom>
          <a:noFill/>
          <a:ln>
            <a:noFill/>
          </a:ln>
        </p:spPr>
      </p:pic>
      <p:pic>
        <p:nvPicPr>
          <p:cNvPr id="881" name="Google Shape;881;p48"/>
          <p:cNvPicPr preferRelativeResize="0"/>
          <p:nvPr/>
        </p:nvPicPr>
        <p:blipFill>
          <a:blip r:embed="rId4">
            <a:alphaModFix/>
          </a:blip>
          <a:stretch>
            <a:fillRect/>
          </a:stretch>
        </p:blipFill>
        <p:spPr>
          <a:xfrm>
            <a:off x="6185650" y="1781525"/>
            <a:ext cx="1866900" cy="1295400"/>
          </a:xfrm>
          <a:prstGeom prst="rect">
            <a:avLst/>
          </a:prstGeom>
          <a:noFill/>
          <a:ln>
            <a:noFill/>
          </a:ln>
        </p:spPr>
      </p:pic>
      <p:sp>
        <p:nvSpPr>
          <p:cNvPr id="882" name="Google Shape;882;p48"/>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Mutation</a:t>
            </a:r>
            <a:endParaRPr b="1" sz="3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9"/>
          <p:cNvSpPr txBox="1"/>
          <p:nvPr/>
        </p:nvSpPr>
        <p:spPr>
          <a:xfrm>
            <a:off x="875450" y="1537175"/>
            <a:ext cx="7171800" cy="2724300"/>
          </a:xfrm>
          <a:prstGeom prst="rect">
            <a:avLst/>
          </a:prstGeom>
          <a:noFill/>
          <a:ln>
            <a:noFill/>
          </a:ln>
        </p:spPr>
        <p:txBody>
          <a:bodyPr anchorCtr="0" anchor="t" bIns="91425" lIns="91425" spcFirstLastPara="1" rIns="91425" wrap="square" tIns="91425">
            <a:spAutoFit/>
          </a:bodyPr>
          <a:lstStyle/>
          <a:p>
            <a:pPr indent="-323850" lvl="0" marL="914400" rtl="0" algn="just">
              <a:spcBef>
                <a:spcPts val="0"/>
              </a:spcBef>
              <a:spcAft>
                <a:spcPts val="0"/>
              </a:spcAft>
              <a:buClr>
                <a:schemeClr val="dk1"/>
              </a:buClr>
              <a:buSzPts val="1500"/>
              <a:buFont typeface="Catamaran"/>
              <a:buAutoNum type="alphaLcPeriod"/>
            </a:pPr>
            <a:r>
              <a:rPr b="1" lang="en" sz="1500">
                <a:solidFill>
                  <a:schemeClr val="dk1"/>
                </a:solidFill>
                <a:latin typeface="Catamaran"/>
                <a:ea typeface="Catamaran"/>
                <a:cs typeface="Catamaran"/>
                <a:sym typeface="Catamaran"/>
              </a:rPr>
              <a:t>Generational replacement</a:t>
            </a:r>
            <a:endParaRPr b="1" sz="1500">
              <a:solidFill>
                <a:schemeClr val="dk1"/>
              </a:solidFill>
              <a:latin typeface="Catamaran"/>
              <a:ea typeface="Catamaran"/>
              <a:cs typeface="Catamaran"/>
              <a:sym typeface="Catamaran"/>
            </a:endParaRPr>
          </a:p>
          <a:p>
            <a:pPr indent="0" lvl="0" marL="914400" rtl="0" algn="just">
              <a:spcBef>
                <a:spcPts val="0"/>
              </a:spcBef>
              <a:spcAft>
                <a:spcPts val="0"/>
              </a:spcAft>
              <a:buNone/>
            </a:pPr>
            <a:r>
              <a:rPr lang="en" sz="1500">
                <a:solidFill>
                  <a:schemeClr val="dk1"/>
                </a:solidFill>
                <a:latin typeface="Catamaran"/>
                <a:ea typeface="Catamaran"/>
                <a:cs typeface="Catamaran"/>
                <a:sym typeface="Catamaran"/>
              </a:rPr>
              <a:t>Hal-hal yang dilakukan survivor selection jenis generational replacement:</a:t>
            </a:r>
            <a:endParaRPr sz="1500">
              <a:solidFill>
                <a:schemeClr val="dk1"/>
              </a:solidFill>
              <a:latin typeface="Catamaran"/>
              <a:ea typeface="Catamaran"/>
              <a:cs typeface="Catamaran"/>
              <a:sym typeface="Catamaran"/>
            </a:endParaRPr>
          </a:p>
          <a:p>
            <a:pPr indent="-323850" lvl="0" marL="1371600" rtl="0" algn="just">
              <a:spcBef>
                <a:spcPts val="0"/>
              </a:spcBef>
              <a:spcAft>
                <a:spcPts val="0"/>
              </a:spcAft>
              <a:buClr>
                <a:schemeClr val="dk1"/>
              </a:buClr>
              <a:buSzPts val="1500"/>
              <a:buFont typeface="Catamaran"/>
              <a:buAutoNum type="arabicPeriod"/>
            </a:pPr>
            <a:r>
              <a:rPr lang="en" sz="1500">
                <a:solidFill>
                  <a:schemeClr val="dk1"/>
                </a:solidFill>
                <a:latin typeface="Catamaran"/>
                <a:ea typeface="Catamaran"/>
                <a:cs typeface="Catamaran"/>
                <a:sym typeface="Catamaran"/>
              </a:rPr>
              <a:t>Mengganti seluruh individu pada satu generasi.</a:t>
            </a:r>
            <a:endParaRPr sz="1500">
              <a:solidFill>
                <a:schemeClr val="dk1"/>
              </a:solidFill>
              <a:latin typeface="Catamaran"/>
              <a:ea typeface="Catamaran"/>
              <a:cs typeface="Catamaran"/>
              <a:sym typeface="Catamaran"/>
            </a:endParaRPr>
          </a:p>
          <a:p>
            <a:pPr indent="-323850" lvl="0" marL="1371600" rtl="0" algn="just">
              <a:spcBef>
                <a:spcPts val="0"/>
              </a:spcBef>
              <a:spcAft>
                <a:spcPts val="0"/>
              </a:spcAft>
              <a:buClr>
                <a:schemeClr val="dk1"/>
              </a:buClr>
              <a:buSzPts val="1500"/>
              <a:buFont typeface="Catamaran"/>
              <a:buAutoNum type="arabicPeriod"/>
            </a:pPr>
            <a:r>
              <a:rPr lang="en" sz="1500">
                <a:solidFill>
                  <a:schemeClr val="dk1"/>
                </a:solidFill>
                <a:latin typeface="Catamaran"/>
                <a:ea typeface="Catamaran"/>
                <a:cs typeface="Catamaran"/>
                <a:sym typeface="Catamaran"/>
              </a:rPr>
              <a:t>Memiliki elitisme atau proses menjamin bahwa dari satu generasi ke generasi selanjutnya selalu mengalami evolusi terhadap solusi terbaik (menyalin fitness terbaik ke generasi selanjutnya).</a:t>
            </a:r>
            <a:endParaRPr sz="1500">
              <a:solidFill>
                <a:schemeClr val="dk1"/>
              </a:solidFill>
              <a:latin typeface="Catamaran"/>
              <a:ea typeface="Catamaran"/>
              <a:cs typeface="Catamaran"/>
              <a:sym typeface="Catamaran"/>
            </a:endParaRPr>
          </a:p>
          <a:p>
            <a:pPr indent="0" lvl="0" marL="0" rtl="0" algn="just">
              <a:spcBef>
                <a:spcPts val="0"/>
              </a:spcBef>
              <a:spcAft>
                <a:spcPts val="0"/>
              </a:spcAft>
              <a:buNone/>
            </a:pPr>
            <a:r>
              <a:t/>
            </a:r>
            <a:endParaRPr sz="1500">
              <a:solidFill>
                <a:schemeClr val="dk1"/>
              </a:solidFill>
              <a:latin typeface="Catamaran"/>
              <a:ea typeface="Catamaran"/>
              <a:cs typeface="Catamaran"/>
              <a:sym typeface="Catamaran"/>
            </a:endParaRPr>
          </a:p>
          <a:p>
            <a:pPr indent="-323850" lvl="0" marL="914400" rtl="0" algn="just">
              <a:spcBef>
                <a:spcPts val="0"/>
              </a:spcBef>
              <a:spcAft>
                <a:spcPts val="0"/>
              </a:spcAft>
              <a:buClr>
                <a:schemeClr val="dk1"/>
              </a:buClr>
              <a:buSzPts val="1500"/>
              <a:buFont typeface="Catamaran"/>
              <a:buAutoNum type="alphaLcPeriod"/>
            </a:pPr>
            <a:r>
              <a:rPr b="1" lang="en" sz="1500">
                <a:solidFill>
                  <a:schemeClr val="dk1"/>
                </a:solidFill>
                <a:latin typeface="Catamaran"/>
                <a:ea typeface="Catamaran"/>
                <a:cs typeface="Catamaran"/>
                <a:sym typeface="Catamaran"/>
              </a:rPr>
              <a:t>Steady-State</a:t>
            </a:r>
            <a:endParaRPr b="1" sz="1500">
              <a:solidFill>
                <a:schemeClr val="dk1"/>
              </a:solidFill>
              <a:latin typeface="Catamaran"/>
              <a:ea typeface="Catamaran"/>
              <a:cs typeface="Catamaran"/>
              <a:sym typeface="Catamaran"/>
            </a:endParaRPr>
          </a:p>
          <a:p>
            <a:pPr indent="0" lvl="0" marL="914400" rtl="0" algn="just">
              <a:spcBef>
                <a:spcPts val="0"/>
              </a:spcBef>
              <a:spcAft>
                <a:spcPts val="0"/>
              </a:spcAft>
              <a:buNone/>
            </a:pPr>
            <a:r>
              <a:rPr lang="en" sz="1500">
                <a:solidFill>
                  <a:schemeClr val="dk1"/>
                </a:solidFill>
                <a:latin typeface="Catamaran"/>
                <a:ea typeface="Catamaran"/>
                <a:cs typeface="Catamaran"/>
                <a:sym typeface="Catamaran"/>
              </a:rPr>
              <a:t>Survivor selection jenis steady-state melakukan pergantian sebagian individu pada satu generasi.</a:t>
            </a:r>
            <a:endParaRPr sz="1500">
              <a:solidFill>
                <a:schemeClr val="dk1"/>
              </a:solidFill>
              <a:latin typeface="Catamaran"/>
              <a:ea typeface="Catamaran"/>
              <a:cs typeface="Catamaran"/>
              <a:sym typeface="Catamaran"/>
            </a:endParaRPr>
          </a:p>
          <a:p>
            <a:pPr indent="0" lvl="0" marL="1371600" rtl="0" algn="just">
              <a:spcBef>
                <a:spcPts val="0"/>
              </a:spcBef>
              <a:spcAft>
                <a:spcPts val="0"/>
              </a:spcAft>
              <a:buNone/>
            </a:pPr>
            <a:r>
              <a:t/>
            </a:r>
            <a:endParaRPr sz="1500">
              <a:solidFill>
                <a:schemeClr val="dk1"/>
              </a:solidFill>
              <a:latin typeface="Catamaran"/>
              <a:ea typeface="Catamaran"/>
              <a:cs typeface="Catamaran"/>
              <a:sym typeface="Catamaran"/>
            </a:endParaRPr>
          </a:p>
        </p:txBody>
      </p:sp>
      <p:sp>
        <p:nvSpPr>
          <p:cNvPr id="888" name="Google Shape;888;p49"/>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pic>
        <p:nvPicPr>
          <p:cNvPr id="893" name="Google Shape;893;p50"/>
          <p:cNvPicPr preferRelativeResize="0"/>
          <p:nvPr/>
        </p:nvPicPr>
        <p:blipFill>
          <a:blip r:embed="rId3">
            <a:alphaModFix/>
          </a:blip>
          <a:stretch>
            <a:fillRect/>
          </a:stretch>
        </p:blipFill>
        <p:spPr>
          <a:xfrm>
            <a:off x="3359375" y="1744000"/>
            <a:ext cx="5200650" cy="2124075"/>
          </a:xfrm>
          <a:prstGeom prst="rect">
            <a:avLst/>
          </a:prstGeom>
          <a:noFill/>
          <a:ln>
            <a:noFill/>
          </a:ln>
        </p:spPr>
      </p:pic>
      <p:sp>
        <p:nvSpPr>
          <p:cNvPr id="894" name="Google Shape;894;p50"/>
          <p:cNvSpPr txBox="1"/>
          <p:nvPr/>
        </p:nvSpPr>
        <p:spPr>
          <a:xfrm>
            <a:off x="700200" y="597500"/>
            <a:ext cx="3000000" cy="3000000"/>
          </a:xfrm>
          <a:prstGeom prst="rect">
            <a:avLst/>
          </a:prstGeom>
          <a:noFill/>
          <a:ln>
            <a:noFill/>
          </a:ln>
        </p:spPr>
        <p:txBody>
          <a:bodyPr anchorCtr="0" anchor="ctr" bIns="91425" lIns="91425" spcFirstLastPara="1" rIns="91425" wrap="square" tIns="91425">
            <a:noAutofit/>
          </a:bodyPr>
          <a:lstStyle/>
          <a:p>
            <a:pPr indent="0" lvl="0" marL="1371600" rtl="0" algn="just">
              <a:spcBef>
                <a:spcPts val="0"/>
              </a:spcBef>
              <a:spcAft>
                <a:spcPts val="0"/>
              </a:spcAft>
              <a:buNone/>
            </a:pPr>
            <a:r>
              <a:rPr b="1" lang="en" sz="1200">
                <a:latin typeface="Catamaran"/>
                <a:ea typeface="Catamaran"/>
                <a:cs typeface="Catamaran"/>
                <a:sym typeface="Catamaran"/>
              </a:rPr>
              <a:t>Contoh (1) : </a:t>
            </a:r>
            <a:endParaRPr b="1" sz="1200">
              <a:latin typeface="Catamaran"/>
              <a:ea typeface="Catamaran"/>
              <a:cs typeface="Catamaran"/>
              <a:sym typeface="Catamaran"/>
            </a:endParaRPr>
          </a:p>
          <a:p>
            <a:pPr indent="0" lvl="0" marL="1371600" rtl="0" algn="just">
              <a:spcBef>
                <a:spcPts val="0"/>
              </a:spcBef>
              <a:spcAft>
                <a:spcPts val="0"/>
              </a:spcAft>
              <a:buNone/>
            </a:pPr>
            <a:r>
              <a:t/>
            </a:r>
            <a:endParaRPr sz="1200">
              <a:latin typeface="Catamaran"/>
              <a:ea typeface="Catamaran"/>
              <a:cs typeface="Catamaran"/>
              <a:sym typeface="Catamaran"/>
            </a:endParaRPr>
          </a:p>
          <a:p>
            <a:pPr indent="0" lvl="0" marL="457200" rtl="0" algn="l">
              <a:spcBef>
                <a:spcPts val="0"/>
              </a:spcBef>
              <a:spcAft>
                <a:spcPts val="0"/>
              </a:spcAft>
              <a:buNone/>
            </a:pPr>
            <a:r>
              <a:rPr b="1" lang="en" sz="1200">
                <a:latin typeface="Catamaran"/>
                <a:ea typeface="Catamaran"/>
                <a:cs typeface="Catamaran"/>
                <a:sym typeface="Catamaran"/>
              </a:rPr>
              <a:t>Steady-state pada seleksi umur</a:t>
            </a:r>
            <a:r>
              <a:rPr lang="en" sz="1200">
                <a:latin typeface="Catamaran"/>
                <a:ea typeface="Catamaran"/>
                <a:cs typeface="Catamaran"/>
                <a:sym typeface="Catamaran"/>
              </a:rPr>
              <a:t> </a:t>
            </a:r>
            <a:endParaRPr sz="1200">
              <a:latin typeface="Catamaran"/>
              <a:ea typeface="Catamaran"/>
              <a:cs typeface="Catamaran"/>
              <a:sym typeface="Catamaran"/>
            </a:endParaRPr>
          </a:p>
          <a:p>
            <a:pPr indent="457200" lvl="0" marL="457200" rtl="0" algn="just">
              <a:spcBef>
                <a:spcPts val="0"/>
              </a:spcBef>
              <a:spcAft>
                <a:spcPts val="0"/>
              </a:spcAft>
              <a:buNone/>
            </a:pPr>
            <a:r>
              <a:t/>
            </a:r>
            <a:endParaRPr sz="1200">
              <a:latin typeface="Catamaran"/>
              <a:ea typeface="Catamaran"/>
              <a:cs typeface="Catamaran"/>
              <a:sym typeface="Catamaran"/>
            </a:endParaRPr>
          </a:p>
        </p:txBody>
      </p:sp>
      <p:sp>
        <p:nvSpPr>
          <p:cNvPr id="895" name="Google Shape;895;p50"/>
          <p:cNvSpPr txBox="1"/>
          <p:nvPr/>
        </p:nvSpPr>
        <p:spPr>
          <a:xfrm>
            <a:off x="714600" y="2390575"/>
            <a:ext cx="2514000" cy="147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200">
                <a:solidFill>
                  <a:schemeClr val="dk1"/>
                </a:solidFill>
                <a:latin typeface="Catamaran"/>
                <a:ea typeface="Catamaran"/>
                <a:cs typeface="Catamaran"/>
                <a:sym typeface="Catamaran"/>
              </a:rPr>
              <a:t>Steady-state pada seleksi umur melakukan penggantian kromosom yang memiliki fitness terburuk dengan kromosom offspring. Hal tersebut dilakukan secara sekuensial.</a:t>
            </a:r>
            <a:endParaRPr>
              <a:latin typeface="Catamaran"/>
              <a:ea typeface="Catamaran"/>
              <a:cs typeface="Catamaran"/>
              <a:sym typeface="Catamaran"/>
            </a:endParaRPr>
          </a:p>
        </p:txBody>
      </p:sp>
      <p:sp>
        <p:nvSpPr>
          <p:cNvPr id="896" name="Google Shape;896;p50"/>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3"/>
          <p:cNvSpPr txBox="1"/>
          <p:nvPr>
            <p:ph idx="1" type="body"/>
          </p:nvPr>
        </p:nvSpPr>
        <p:spPr>
          <a:xfrm>
            <a:off x="985625" y="1257250"/>
            <a:ext cx="73167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sz="2000">
                <a:solidFill>
                  <a:schemeClr val="dk1"/>
                </a:solidFill>
              </a:rPr>
              <a:t>Lakukan analisis, desain, dan implementasi algoritma Genetic algorithm (GA) ke dalam suatu program komputer untuk menemukan nilai maximum dari fungsi:</a:t>
            </a:r>
            <a:endParaRPr sz="2000">
              <a:solidFill>
                <a:schemeClr val="dk1"/>
              </a:solidFill>
            </a:endParaRPr>
          </a:p>
          <a:p>
            <a:pPr indent="457200" lvl="0" marL="0" rtl="0" algn="l">
              <a:lnSpc>
                <a:spcPct val="100000"/>
              </a:lnSpc>
              <a:spcBef>
                <a:spcPts val="0"/>
              </a:spcBef>
              <a:spcAft>
                <a:spcPts val="0"/>
              </a:spcAft>
              <a:buClr>
                <a:schemeClr val="dk1"/>
              </a:buClr>
              <a:buSzPts val="1100"/>
              <a:buFont typeface="Arial"/>
              <a:buNone/>
            </a:pPr>
            <a:r>
              <a:t/>
            </a:r>
            <a:endParaRPr b="1" sz="2000">
              <a:solidFill>
                <a:schemeClr val="dk1"/>
              </a:solidFill>
            </a:endParaRPr>
          </a:p>
          <a:p>
            <a:pPr indent="457200" lvl="0" marL="0" rtl="0" algn="ctr">
              <a:lnSpc>
                <a:spcPct val="100000"/>
              </a:lnSpc>
              <a:spcBef>
                <a:spcPts val="0"/>
              </a:spcBef>
              <a:spcAft>
                <a:spcPts val="0"/>
              </a:spcAft>
              <a:buClr>
                <a:schemeClr val="dk1"/>
              </a:buClr>
              <a:buSzPts val="1100"/>
              <a:buFont typeface="Arial"/>
              <a:buNone/>
            </a:pPr>
            <a:r>
              <a:rPr b="1" i="1" lang="en" sz="2000">
                <a:solidFill>
                  <a:schemeClr val="dk1"/>
                </a:solidFill>
              </a:rPr>
              <a:t>h(x, y) = (cos x² * sin y²) + (x +y)</a:t>
            </a:r>
            <a:endParaRPr b="1" i="1" sz="2000">
              <a:solidFill>
                <a:schemeClr val="dk1"/>
              </a:solidFill>
            </a:endParaRPr>
          </a:p>
          <a:p>
            <a:pPr indent="457200" lvl="0" marL="0" rtl="0" algn="ctr">
              <a:lnSpc>
                <a:spcPct val="100000"/>
              </a:lnSpc>
              <a:spcBef>
                <a:spcPts val="0"/>
              </a:spcBef>
              <a:spcAft>
                <a:spcPts val="0"/>
              </a:spcAft>
              <a:buClr>
                <a:schemeClr val="dk1"/>
              </a:buClr>
              <a:buSzPts val="1100"/>
              <a:buFont typeface="Arial"/>
              <a:buNone/>
            </a:pPr>
            <a:r>
              <a:t/>
            </a:r>
            <a:endParaRPr b="1" i="1" sz="2000">
              <a:solidFill>
                <a:schemeClr val="dk1"/>
              </a:solidFill>
            </a:endParaRPr>
          </a:p>
          <a:p>
            <a:pPr indent="457200" lvl="0" marL="0" rtl="0" algn="l">
              <a:lnSpc>
                <a:spcPct val="100000"/>
              </a:lnSpc>
              <a:spcBef>
                <a:spcPts val="0"/>
              </a:spcBef>
              <a:spcAft>
                <a:spcPts val="0"/>
              </a:spcAft>
              <a:buClr>
                <a:schemeClr val="dk1"/>
              </a:buClr>
              <a:buSzPts val="1100"/>
              <a:buFont typeface="Arial"/>
              <a:buNone/>
            </a:pPr>
            <a:r>
              <a:rPr lang="en" sz="2000">
                <a:solidFill>
                  <a:schemeClr val="dk1"/>
                </a:solidFill>
              </a:rPr>
              <a:t>Dengan batasan -1 </a:t>
            </a:r>
            <a:r>
              <a:rPr lang="en" sz="1500">
                <a:solidFill>
                  <a:schemeClr val="dk1"/>
                </a:solidFill>
              </a:rPr>
              <a:t>≦</a:t>
            </a:r>
            <a:r>
              <a:rPr lang="en" sz="2000">
                <a:solidFill>
                  <a:schemeClr val="dk1"/>
                </a:solidFill>
              </a:rPr>
              <a:t> x </a:t>
            </a:r>
            <a:r>
              <a:rPr lang="en" sz="1500">
                <a:solidFill>
                  <a:schemeClr val="dk1"/>
                </a:solidFill>
              </a:rPr>
              <a:t>≦</a:t>
            </a:r>
            <a:r>
              <a:rPr lang="en" sz="2000">
                <a:solidFill>
                  <a:schemeClr val="dk1"/>
                </a:solidFill>
              </a:rPr>
              <a:t> 2 dan -1 </a:t>
            </a:r>
            <a:r>
              <a:rPr lang="en" sz="1500">
                <a:solidFill>
                  <a:schemeClr val="dk1"/>
                </a:solidFill>
              </a:rPr>
              <a:t>≦</a:t>
            </a:r>
            <a:r>
              <a:rPr lang="en" sz="2000">
                <a:solidFill>
                  <a:schemeClr val="dk1"/>
                </a:solidFill>
              </a:rPr>
              <a:t> y </a:t>
            </a:r>
            <a:r>
              <a:rPr lang="en" sz="1500">
                <a:solidFill>
                  <a:schemeClr val="dk1"/>
                </a:solidFill>
              </a:rPr>
              <a:t>≦ </a:t>
            </a:r>
            <a:r>
              <a:rPr lang="en" sz="2000">
                <a:solidFill>
                  <a:schemeClr val="dk1"/>
                </a:solidFill>
              </a:rPr>
              <a:t>1 </a:t>
            </a:r>
            <a:endParaRPr sz="2000"/>
          </a:p>
        </p:txBody>
      </p:sp>
      <p:sp>
        <p:nvSpPr>
          <p:cNvPr id="762" name="Google Shape;762;p33"/>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PERMASALAHAN</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1"/>
          <p:cNvSpPr txBox="1"/>
          <p:nvPr/>
        </p:nvSpPr>
        <p:spPr>
          <a:xfrm>
            <a:off x="624700" y="137800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Catamaran"/>
                <a:ea typeface="Catamaran"/>
                <a:cs typeface="Catamaran"/>
                <a:sym typeface="Catamaran"/>
              </a:rPr>
              <a:t>Contoh (2) :</a:t>
            </a:r>
            <a:endParaRPr b="1" sz="1200">
              <a:solidFill>
                <a:schemeClr val="dk1"/>
              </a:solidFill>
              <a:latin typeface="Catamaran"/>
              <a:ea typeface="Catamaran"/>
              <a:cs typeface="Catamaran"/>
              <a:sym typeface="Catamaran"/>
            </a:endParaRPr>
          </a:p>
          <a:p>
            <a:pPr indent="0" lvl="0" marL="0" rtl="0" algn="ctr">
              <a:spcBef>
                <a:spcPts val="0"/>
              </a:spcBef>
              <a:spcAft>
                <a:spcPts val="0"/>
              </a:spcAft>
              <a:buNone/>
            </a:pPr>
            <a:r>
              <a:t/>
            </a:r>
            <a:endParaRPr b="1" sz="1200">
              <a:solidFill>
                <a:schemeClr val="dk1"/>
              </a:solidFill>
              <a:latin typeface="Catamaran"/>
              <a:ea typeface="Catamaran"/>
              <a:cs typeface="Catamaran"/>
              <a:sym typeface="Catamaran"/>
            </a:endParaRPr>
          </a:p>
          <a:p>
            <a:pPr indent="0" lvl="0" marL="0" rtl="0" algn="ctr">
              <a:spcBef>
                <a:spcPts val="0"/>
              </a:spcBef>
              <a:spcAft>
                <a:spcPts val="0"/>
              </a:spcAft>
              <a:buNone/>
            </a:pPr>
            <a:r>
              <a:rPr b="1" lang="en" sz="1200">
                <a:solidFill>
                  <a:schemeClr val="dk1"/>
                </a:solidFill>
                <a:latin typeface="Catamaran"/>
                <a:ea typeface="Catamaran"/>
                <a:cs typeface="Catamaran"/>
                <a:sym typeface="Catamaran"/>
              </a:rPr>
              <a:t>Steady-state berdasarkan fitness</a:t>
            </a:r>
            <a:endParaRPr b="1">
              <a:latin typeface="Catamaran"/>
              <a:ea typeface="Catamaran"/>
              <a:cs typeface="Catamaran"/>
              <a:sym typeface="Catamaran"/>
            </a:endParaRPr>
          </a:p>
        </p:txBody>
      </p:sp>
      <p:pic>
        <p:nvPicPr>
          <p:cNvPr id="902" name="Google Shape;902;p51"/>
          <p:cNvPicPr preferRelativeResize="0"/>
          <p:nvPr/>
        </p:nvPicPr>
        <p:blipFill>
          <a:blip r:embed="rId3">
            <a:alphaModFix/>
          </a:blip>
          <a:stretch>
            <a:fillRect/>
          </a:stretch>
        </p:blipFill>
        <p:spPr>
          <a:xfrm>
            <a:off x="3222125" y="1803200"/>
            <a:ext cx="5400400" cy="2147250"/>
          </a:xfrm>
          <a:prstGeom prst="rect">
            <a:avLst/>
          </a:prstGeom>
          <a:noFill/>
          <a:ln>
            <a:noFill/>
          </a:ln>
        </p:spPr>
      </p:pic>
      <p:sp>
        <p:nvSpPr>
          <p:cNvPr id="903" name="Google Shape;903;p51"/>
          <p:cNvSpPr txBox="1"/>
          <p:nvPr/>
        </p:nvSpPr>
        <p:spPr>
          <a:xfrm>
            <a:off x="1027600" y="2116900"/>
            <a:ext cx="20853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dk1"/>
                </a:solidFill>
                <a:latin typeface="Catamaran"/>
                <a:ea typeface="Catamaran"/>
                <a:cs typeface="Catamaran"/>
                <a:sym typeface="Catamaran"/>
              </a:rPr>
              <a:t>Steady-state berdasarkan fitness melakukan penggantian kromosom yang memiliki fitness terburuk dengan kromosom hasil seleksi parent yang menjadi offspring. Hal ini berlanjut sampai mencapai jumlah generasi maksimum atau nilai fitness terbaik melebihi batasan yang sudah ditentukan.</a:t>
            </a:r>
            <a:endParaRPr>
              <a:latin typeface="Catamaran"/>
              <a:ea typeface="Catamaran"/>
              <a:cs typeface="Catamaran"/>
              <a:sym typeface="Catamaran"/>
            </a:endParaRPr>
          </a:p>
        </p:txBody>
      </p:sp>
      <p:sp>
        <p:nvSpPr>
          <p:cNvPr id="904" name="Google Shape;904;p51"/>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2"/>
          <p:cNvSpPr txBox="1"/>
          <p:nvPr/>
        </p:nvSpPr>
        <p:spPr>
          <a:xfrm>
            <a:off x="1001525" y="1081075"/>
            <a:ext cx="2016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Catamaran"/>
                <a:ea typeface="Catamaran"/>
                <a:cs typeface="Catamaran"/>
                <a:sym typeface="Catamaran"/>
              </a:rPr>
              <a:t>Contoh (3) :</a:t>
            </a:r>
            <a:endParaRPr b="1" sz="1200">
              <a:solidFill>
                <a:schemeClr val="dk1"/>
              </a:solidFill>
              <a:latin typeface="Catamaran"/>
              <a:ea typeface="Catamaran"/>
              <a:cs typeface="Catamaran"/>
              <a:sym typeface="Catamaran"/>
            </a:endParaRPr>
          </a:p>
          <a:p>
            <a:pPr indent="0" lvl="0" marL="0" rtl="0" algn="ctr">
              <a:spcBef>
                <a:spcPts val="0"/>
              </a:spcBef>
              <a:spcAft>
                <a:spcPts val="0"/>
              </a:spcAft>
              <a:buNone/>
            </a:pPr>
            <a:r>
              <a:t/>
            </a:r>
            <a:endParaRPr b="1" sz="1200">
              <a:solidFill>
                <a:schemeClr val="dk1"/>
              </a:solidFill>
              <a:latin typeface="Catamaran"/>
              <a:ea typeface="Catamaran"/>
              <a:cs typeface="Catamaran"/>
              <a:sym typeface="Catamaran"/>
            </a:endParaRPr>
          </a:p>
          <a:p>
            <a:pPr indent="0" lvl="0" marL="0" rtl="0" algn="l">
              <a:spcBef>
                <a:spcPts val="0"/>
              </a:spcBef>
              <a:spcAft>
                <a:spcPts val="0"/>
              </a:spcAft>
              <a:buNone/>
            </a:pPr>
            <a:r>
              <a:rPr b="1" lang="en" sz="1200">
                <a:solidFill>
                  <a:schemeClr val="dk1"/>
                </a:solidFill>
                <a:latin typeface="Catamaran"/>
                <a:ea typeface="Catamaran"/>
                <a:cs typeface="Catamaran"/>
                <a:sym typeface="Catamaran"/>
              </a:rPr>
              <a:t>Steady-state berdasarkan local fitness</a:t>
            </a:r>
            <a:endParaRPr b="1" sz="1200">
              <a:solidFill>
                <a:schemeClr val="dk1"/>
              </a:solidFill>
              <a:latin typeface="Catamaran"/>
              <a:ea typeface="Catamaran"/>
              <a:cs typeface="Catamaran"/>
              <a:sym typeface="Catamaran"/>
            </a:endParaRPr>
          </a:p>
        </p:txBody>
      </p:sp>
      <p:pic>
        <p:nvPicPr>
          <p:cNvPr id="910" name="Google Shape;910;p52"/>
          <p:cNvPicPr preferRelativeResize="0"/>
          <p:nvPr/>
        </p:nvPicPr>
        <p:blipFill>
          <a:blip r:embed="rId3">
            <a:alphaModFix/>
          </a:blip>
          <a:stretch>
            <a:fillRect/>
          </a:stretch>
        </p:blipFill>
        <p:spPr>
          <a:xfrm>
            <a:off x="3017450" y="1737100"/>
            <a:ext cx="5800725" cy="2143125"/>
          </a:xfrm>
          <a:prstGeom prst="rect">
            <a:avLst/>
          </a:prstGeom>
          <a:noFill/>
          <a:ln>
            <a:noFill/>
          </a:ln>
        </p:spPr>
      </p:pic>
      <p:sp>
        <p:nvSpPr>
          <p:cNvPr id="911" name="Google Shape;911;p52"/>
          <p:cNvSpPr txBox="1"/>
          <p:nvPr/>
        </p:nvSpPr>
        <p:spPr>
          <a:xfrm>
            <a:off x="1001525" y="2025075"/>
            <a:ext cx="2016000" cy="204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Catamaran"/>
                <a:ea typeface="Catamaran"/>
                <a:cs typeface="Catamaran"/>
                <a:sym typeface="Catamaran"/>
              </a:rPr>
              <a:t>Steady-state berdasarkan local fitness mengganti kromosom yang memiliki fitness terburuk dengan kromosom hasil seleksi kromosom parent dan offspring yang memiliki fitness terbaik. Survivor selection ini diteruskan sampai mencapai jumlah generasi maksimum atau nilai fitness terbaik melebihi batasan yang sudah ditentukan.</a:t>
            </a:r>
            <a:endParaRPr sz="1300">
              <a:latin typeface="Catamaran"/>
              <a:ea typeface="Catamaran"/>
              <a:cs typeface="Catamaran"/>
              <a:sym typeface="Catamaran"/>
            </a:endParaRPr>
          </a:p>
        </p:txBody>
      </p:sp>
      <p:sp>
        <p:nvSpPr>
          <p:cNvPr id="912" name="Google Shape;912;p52"/>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pic>
        <p:nvPicPr>
          <p:cNvPr id="917" name="Google Shape;917;p53"/>
          <p:cNvPicPr preferRelativeResize="0"/>
          <p:nvPr/>
        </p:nvPicPr>
        <p:blipFill>
          <a:blip r:embed="rId3">
            <a:alphaModFix/>
          </a:blip>
          <a:stretch>
            <a:fillRect/>
          </a:stretch>
        </p:blipFill>
        <p:spPr>
          <a:xfrm>
            <a:off x="1757376" y="2522550"/>
            <a:ext cx="5915725" cy="1521472"/>
          </a:xfrm>
          <a:prstGeom prst="rect">
            <a:avLst/>
          </a:prstGeom>
          <a:noFill/>
          <a:ln>
            <a:noFill/>
          </a:ln>
        </p:spPr>
      </p:pic>
      <p:sp>
        <p:nvSpPr>
          <p:cNvPr id="918" name="Google Shape;918;p53"/>
          <p:cNvSpPr txBox="1"/>
          <p:nvPr/>
        </p:nvSpPr>
        <p:spPr>
          <a:xfrm>
            <a:off x="1470900" y="487775"/>
            <a:ext cx="6202200" cy="30000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1500">
                <a:latin typeface="Times New Roman"/>
                <a:ea typeface="Times New Roman"/>
                <a:cs typeface="Times New Roman"/>
                <a:sym typeface="Times New Roman"/>
              </a:rPr>
              <a:t>Kelompok kami menggunakan metode generational replacement pada survivor selection karena steady state cenderung lebih kompleks yang dapat memakan waktu lebih banyak saat </a:t>
            </a:r>
            <a:r>
              <a:rPr i="1" lang="en" sz="1500">
                <a:latin typeface="Times New Roman"/>
                <a:ea typeface="Times New Roman"/>
                <a:cs typeface="Times New Roman"/>
                <a:sym typeface="Times New Roman"/>
              </a:rPr>
              <a:t>running time</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919" name="Google Shape;919;p53"/>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4"/>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Survivor Selection</a:t>
            </a:r>
            <a:endParaRPr b="1" sz="3700"/>
          </a:p>
        </p:txBody>
      </p:sp>
      <p:sp>
        <p:nvSpPr>
          <p:cNvPr id="925" name="Google Shape;925;p54"/>
          <p:cNvSpPr txBox="1"/>
          <p:nvPr/>
        </p:nvSpPr>
        <p:spPr>
          <a:xfrm>
            <a:off x="1735025" y="1557675"/>
            <a:ext cx="5509500" cy="226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latin typeface="Catamaran"/>
                <a:ea typeface="Catamaran"/>
                <a:cs typeface="Catamaran"/>
                <a:sym typeface="Catamaran"/>
              </a:rPr>
              <a:t>Kriteria penghentian evolusi</a:t>
            </a:r>
            <a:endParaRPr b="1" sz="1500">
              <a:solidFill>
                <a:schemeClr val="dk1"/>
              </a:solidFill>
              <a:latin typeface="Catamaran"/>
              <a:ea typeface="Catamaran"/>
              <a:cs typeface="Catamaran"/>
              <a:sym typeface="Catamaran"/>
            </a:endParaRPr>
          </a:p>
          <a:p>
            <a:pPr indent="457200" lvl="0" marL="0" rtl="0" algn="just">
              <a:spcBef>
                <a:spcPts val="0"/>
              </a:spcBef>
              <a:spcAft>
                <a:spcPts val="0"/>
              </a:spcAft>
              <a:buNone/>
            </a:pPr>
            <a:r>
              <a:t/>
            </a:r>
            <a:endParaRPr sz="1500">
              <a:solidFill>
                <a:schemeClr val="dk1"/>
              </a:solidFill>
              <a:latin typeface="Catamaran"/>
              <a:ea typeface="Catamaran"/>
              <a:cs typeface="Catamaran"/>
              <a:sym typeface="Catamaran"/>
            </a:endParaRPr>
          </a:p>
          <a:p>
            <a:pPr indent="457200" lvl="0" marL="0" rtl="0" algn="just">
              <a:spcBef>
                <a:spcPts val="0"/>
              </a:spcBef>
              <a:spcAft>
                <a:spcPts val="0"/>
              </a:spcAft>
              <a:buNone/>
            </a:pPr>
            <a:r>
              <a:rPr lang="en" sz="1500">
                <a:solidFill>
                  <a:schemeClr val="dk1"/>
                </a:solidFill>
                <a:latin typeface="Catamaran"/>
                <a:ea typeface="Catamaran"/>
                <a:cs typeface="Catamaran"/>
                <a:sym typeface="Catamaran"/>
              </a:rPr>
              <a:t>Setelah menyelesaikan langkah survivor selection di iterasi pertama, algoritma dilanjutkan pada langkah nomor 2 sampai survivor selection selama jumlah generasi belum mencapai kriteria penghentian evolusi, yaitu jumlah generasi maksimum. Kemudian, program akan menampilkan kromosom terbaik alias solusi terbaik diikuti nilai elitisme serta nilai x dan y dari kromosom tersebut saat jumlah generasi maksimum tercapai.</a:t>
            </a:r>
            <a:endParaRPr sz="1500">
              <a:solidFill>
                <a:schemeClr val="dk1"/>
              </a:solidFill>
              <a:latin typeface="Catamaran"/>
              <a:ea typeface="Catamaran"/>
              <a:cs typeface="Catamaran"/>
              <a:sym typeface="Catamar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55"/>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Kesimpulan</a:t>
            </a:r>
            <a:endParaRPr/>
          </a:p>
        </p:txBody>
      </p:sp>
      <p:sp>
        <p:nvSpPr>
          <p:cNvPr id="931" name="Google Shape;931;p55"/>
          <p:cNvSpPr txBox="1"/>
          <p:nvPr>
            <p:ph idx="1" type="body"/>
          </p:nvPr>
        </p:nvSpPr>
        <p:spPr>
          <a:xfrm>
            <a:off x="1094225" y="1266175"/>
            <a:ext cx="3670200" cy="2997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rPr>
              <a:t>Berdasarkan analisis dan strategi yang sudah disampaikan, kami dapat menarik kesimpulan bahwa permasalahan mencari nilai maksimum dari fungsi </a:t>
            </a:r>
            <a:r>
              <a:rPr b="1" i="1" lang="en" sz="1200">
                <a:solidFill>
                  <a:schemeClr val="dk1"/>
                </a:solidFill>
              </a:rPr>
              <a:t>h(x, y) = (cos x² * sin y²) + (x +y)</a:t>
            </a:r>
            <a:r>
              <a:rPr b="1" lang="en" sz="1200">
                <a:solidFill>
                  <a:schemeClr val="dk1"/>
                </a:solidFill>
              </a:rPr>
              <a:t> </a:t>
            </a:r>
            <a:r>
              <a:rPr lang="en" sz="1200">
                <a:solidFill>
                  <a:schemeClr val="dk1"/>
                </a:solidFill>
              </a:rPr>
              <a:t>dapat dirampungkan dengan algoritma genetika. Penyelesaian masalah ini dituntaskan oleh algoritma genetika yang diimplementasikan pada suatu program komputer dengan bahasa python. Fungsi dari permasalah tersebut diberikan batasan pada nilai x dan y, yakni nilai x dengan batasan -1 ≤ x ≤ 2 dan nilai y dengan batasan -1 ≤  y ≤  1.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932" name="Google Shape;932;p55"/>
          <p:cNvSpPr txBox="1"/>
          <p:nvPr>
            <p:ph idx="2" type="body"/>
          </p:nvPr>
        </p:nvSpPr>
        <p:spPr>
          <a:xfrm>
            <a:off x="4840625" y="1266175"/>
            <a:ext cx="3217500" cy="2997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solidFill>
                  <a:schemeClr val="dk1"/>
                </a:solidFill>
              </a:rPr>
              <a:t>Parameter kontrol dari permasalah ini, yaitu jumlah generasi sebanyak 20 generasi, probabilitas crossover (Pc) sebesar 0,65, dan probabilitas mutasi (Pm) sebesar 0,01. Kriteria berhenti yang digunakan oleh kami adalah jumlah generasi = 20 dengan 10 kali percobaan algoritma genetika. Hasil analisis dari 10 kali percobaan mendapatkan suatu nilai yang konvergen ke nilai maksimum dengan nilai x mendekati 2 dan nilai y mendekati 1, tentunya setiap menjalankan program ini akan menghasilkan nilai x dan nilai y yang berbeda (random) sesuai cara kerja komputer.</a:t>
            </a:r>
            <a:endParaRPr/>
          </a:p>
        </p:txBody>
      </p:sp>
      <p:pic>
        <p:nvPicPr>
          <p:cNvPr id="933" name="Google Shape;933;p55"/>
          <p:cNvPicPr preferRelativeResize="0"/>
          <p:nvPr/>
        </p:nvPicPr>
        <p:blipFill rotWithShape="1">
          <a:blip r:embed="rId3">
            <a:alphaModFix/>
          </a:blip>
          <a:srcRect b="9108" l="20411" r="45091" t="81768"/>
          <a:stretch/>
        </p:blipFill>
        <p:spPr>
          <a:xfrm>
            <a:off x="1146842" y="3785400"/>
            <a:ext cx="6850325" cy="1017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56"/>
          <p:cNvSpPr txBox="1"/>
          <p:nvPr>
            <p:ph type="ctrTitle"/>
          </p:nvPr>
        </p:nvSpPr>
        <p:spPr>
          <a:xfrm rot="235769">
            <a:off x="1213435" y="1692739"/>
            <a:ext cx="6400246" cy="2052628"/>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TERIMA KASIH</a:t>
            </a:r>
            <a:endParaRPr sz="6500"/>
          </a:p>
        </p:txBody>
      </p:sp>
      <p:sp>
        <p:nvSpPr>
          <p:cNvPr id="939" name="Google Shape;939;p56"/>
          <p:cNvSpPr txBox="1"/>
          <p:nvPr>
            <p:ph idx="1" type="subTitle"/>
          </p:nvPr>
        </p:nvSpPr>
        <p:spPr>
          <a:xfrm rot="235816">
            <a:off x="2214180" y="3389601"/>
            <a:ext cx="4398745" cy="792662"/>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4"/>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Hal yang diobservasi</a:t>
            </a:r>
            <a:endParaRPr sz="3400"/>
          </a:p>
        </p:txBody>
      </p:sp>
      <p:sp>
        <p:nvSpPr>
          <p:cNvPr id="768" name="Google Shape;768;p34"/>
          <p:cNvSpPr txBox="1"/>
          <p:nvPr>
            <p:ph idx="2" type="body"/>
          </p:nvPr>
        </p:nvSpPr>
        <p:spPr>
          <a:xfrm>
            <a:off x="1066938" y="1818925"/>
            <a:ext cx="3213600" cy="236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Desain Kromosom dan Metode Pendekodean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Ukuran Populasi</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Pemilihan orangtua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Pemilihan dan teknik operasi genetik (crossover dan mutasi)</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Probabilitas operasi genetik (Pc dan Pm)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Metode Pergantian Generasi (Seleksi Survivor)</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Kriteria Penghentian Evolusi</a:t>
            </a:r>
            <a:endParaRPr sz="1900"/>
          </a:p>
        </p:txBody>
      </p:sp>
      <p:pic>
        <p:nvPicPr>
          <p:cNvPr id="769" name="Google Shape;769;p34"/>
          <p:cNvPicPr preferRelativeResize="0"/>
          <p:nvPr/>
        </p:nvPicPr>
        <p:blipFill>
          <a:blip r:embed="rId3">
            <a:alphaModFix/>
          </a:blip>
          <a:stretch>
            <a:fillRect/>
          </a:stretch>
        </p:blipFill>
        <p:spPr>
          <a:xfrm rot="-406817">
            <a:off x="5515352" y="1760418"/>
            <a:ext cx="2483421" cy="2483431"/>
          </a:xfrm>
          <a:prstGeom prst="rect">
            <a:avLst/>
          </a:prstGeom>
          <a:noFill/>
          <a:ln cap="flat" cmpd="sng" w="76200">
            <a:solidFill>
              <a:schemeClr val="lt1"/>
            </a:solidFill>
            <a:prstDash val="solid"/>
            <a:round/>
            <a:headEnd len="sm" w="sm" type="none"/>
            <a:tailEnd len="sm" w="sm" type="none"/>
          </a:ln>
        </p:spPr>
      </p:pic>
      <p:sp>
        <p:nvSpPr>
          <p:cNvPr id="770" name="Google Shape;770;p34"/>
          <p:cNvSpPr/>
          <p:nvPr/>
        </p:nvSpPr>
        <p:spPr>
          <a:xfrm flipH="1" rot="3169258">
            <a:off x="6145344" y="1165248"/>
            <a:ext cx="763928" cy="993829"/>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FFEA7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flipH="1" rot="3169258">
            <a:off x="6536298" y="3832436"/>
            <a:ext cx="763928" cy="993829"/>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FFEA7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5"/>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Proses yang harus dibangun</a:t>
            </a:r>
            <a:endParaRPr sz="3400"/>
          </a:p>
        </p:txBody>
      </p:sp>
      <p:sp>
        <p:nvSpPr>
          <p:cNvPr id="777" name="Google Shape;777;p35"/>
          <p:cNvSpPr txBox="1"/>
          <p:nvPr>
            <p:ph idx="2" type="body"/>
          </p:nvPr>
        </p:nvSpPr>
        <p:spPr>
          <a:xfrm>
            <a:off x="1054826" y="2005875"/>
            <a:ext cx="3424200" cy="236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Dekode kromosom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Perhitungan fitness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Pemilihan orangtua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 Crossover (pindah silang)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Mutasi</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Pergantian Generasi</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457200" lvl="0" marL="0" rtl="0" algn="just">
              <a:spcBef>
                <a:spcPts val="0"/>
              </a:spcBef>
              <a:spcAft>
                <a:spcPts val="0"/>
              </a:spcAft>
              <a:buClr>
                <a:schemeClr val="dk1"/>
              </a:buClr>
              <a:buSzPts val="1100"/>
              <a:buFont typeface="Arial"/>
              <a:buNone/>
            </a:pPr>
            <a:r>
              <a:rPr lang="en" sz="1500">
                <a:solidFill>
                  <a:schemeClr val="dk1"/>
                </a:solidFill>
              </a:rPr>
              <a:t>Output dari sistem adalah kromosom terbaik dan nilai 𝒙 dan y hasil dekode kromosom terbaik tersebut.</a:t>
            </a:r>
            <a:endParaRPr sz="1700">
              <a:solidFill>
                <a:schemeClr val="dk1"/>
              </a:solidFill>
            </a:endParaRPr>
          </a:p>
        </p:txBody>
      </p:sp>
      <p:pic>
        <p:nvPicPr>
          <p:cNvPr id="778" name="Google Shape;778;p35"/>
          <p:cNvPicPr preferRelativeResize="0"/>
          <p:nvPr/>
        </p:nvPicPr>
        <p:blipFill>
          <a:blip r:embed="rId3">
            <a:alphaModFix/>
          </a:blip>
          <a:stretch>
            <a:fillRect/>
          </a:stretch>
        </p:blipFill>
        <p:spPr>
          <a:xfrm rot="-406817">
            <a:off x="5515352" y="1760418"/>
            <a:ext cx="2483421" cy="2483431"/>
          </a:xfrm>
          <a:prstGeom prst="rect">
            <a:avLst/>
          </a:prstGeom>
          <a:noFill/>
          <a:ln cap="flat" cmpd="sng" w="76200">
            <a:solidFill>
              <a:schemeClr val="lt1"/>
            </a:solidFill>
            <a:prstDash val="solid"/>
            <a:round/>
            <a:headEnd len="sm" w="sm" type="none"/>
            <a:tailEnd len="sm" w="sm" type="none"/>
          </a:ln>
        </p:spPr>
      </p:pic>
      <p:sp>
        <p:nvSpPr>
          <p:cNvPr id="779" name="Google Shape;779;p35"/>
          <p:cNvSpPr/>
          <p:nvPr/>
        </p:nvSpPr>
        <p:spPr>
          <a:xfrm flipH="1" rot="3169258">
            <a:off x="6145344" y="1165248"/>
            <a:ext cx="763928" cy="993829"/>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FFEA7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flipH="1" rot="3169258">
            <a:off x="6536298" y="3832436"/>
            <a:ext cx="763928" cy="993829"/>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rgbClr val="FFEA73">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36"/>
          <p:cNvSpPr txBox="1"/>
          <p:nvPr>
            <p:ph idx="1" type="body"/>
          </p:nvPr>
        </p:nvSpPr>
        <p:spPr>
          <a:xfrm>
            <a:off x="1563600" y="1291950"/>
            <a:ext cx="6016800" cy="25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Binary  Encoding</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K</a:t>
            </a:r>
            <a:r>
              <a:rPr lang="en" sz="1800">
                <a:solidFill>
                  <a:schemeClr val="dk1"/>
                </a:solidFill>
              </a:rPr>
              <a:t>r</a:t>
            </a:r>
            <a:r>
              <a:rPr lang="en" sz="1800">
                <a:solidFill>
                  <a:schemeClr val="dk1"/>
                </a:solidFill>
              </a:rPr>
              <a:t>omosom biner terdiri dari gen-gen bernilai 1 atau 0. Kromosom ini termasuk model standar dengan tingkat keberhasilan yang tinggi karena jumlah gen pada kromosom biner menunjukkan tingkat ketelitian yang diharapkan.</a:t>
            </a:r>
            <a:endParaRPr sz="1800">
              <a:solidFill>
                <a:schemeClr val="dk1"/>
              </a:solidFill>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786" name="Google Shape;786;p36"/>
          <p:cNvSpPr/>
          <p:nvPr/>
        </p:nvSpPr>
        <p:spPr>
          <a:xfrm rot="-9604379">
            <a:off x="650728" y="3553026"/>
            <a:ext cx="357640" cy="471992"/>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rot="10301849">
            <a:off x="812467" y="4085027"/>
            <a:ext cx="220499" cy="516680"/>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8" name="Google Shape;788;p36"/>
          <p:cNvPicPr preferRelativeResize="0"/>
          <p:nvPr/>
        </p:nvPicPr>
        <p:blipFill>
          <a:blip r:embed="rId3">
            <a:alphaModFix/>
          </a:blip>
          <a:stretch>
            <a:fillRect/>
          </a:stretch>
        </p:blipFill>
        <p:spPr>
          <a:xfrm>
            <a:off x="1686400" y="3382262"/>
            <a:ext cx="5915151" cy="813500"/>
          </a:xfrm>
          <a:prstGeom prst="rect">
            <a:avLst/>
          </a:prstGeom>
          <a:noFill/>
          <a:ln>
            <a:noFill/>
          </a:ln>
        </p:spPr>
      </p:pic>
      <p:sp>
        <p:nvSpPr>
          <p:cNvPr id="789" name="Google Shape;789;p36"/>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Representasi Individu (Kromosom)</a:t>
            </a:r>
            <a:endParaRPr b="1" sz="3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37"/>
          <p:cNvSpPr txBox="1"/>
          <p:nvPr>
            <p:ph idx="1" type="body"/>
          </p:nvPr>
        </p:nvSpPr>
        <p:spPr>
          <a:xfrm>
            <a:off x="1694400" y="1390650"/>
            <a:ext cx="5013900" cy="23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Integer Encoding</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Kromosom integer terdiri dari gen-gen dimulai dengan nilai 0 sampai 9.</a:t>
            </a:r>
            <a:endParaRPr sz="1800">
              <a:solidFill>
                <a:schemeClr val="dk1"/>
              </a:solidFill>
            </a:endParaRPr>
          </a:p>
        </p:txBody>
      </p:sp>
      <p:sp>
        <p:nvSpPr>
          <p:cNvPr id="795" name="Google Shape;795;p37"/>
          <p:cNvSpPr/>
          <p:nvPr/>
        </p:nvSpPr>
        <p:spPr>
          <a:xfrm rot="-9604379">
            <a:off x="650728" y="3553026"/>
            <a:ext cx="357640" cy="471992"/>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rot="10301849">
            <a:off x="812467" y="4085027"/>
            <a:ext cx="220499" cy="516680"/>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7" name="Google Shape;797;p37"/>
          <p:cNvPicPr preferRelativeResize="0"/>
          <p:nvPr/>
        </p:nvPicPr>
        <p:blipFill>
          <a:blip r:embed="rId3">
            <a:alphaModFix/>
          </a:blip>
          <a:stretch>
            <a:fillRect/>
          </a:stretch>
        </p:blipFill>
        <p:spPr>
          <a:xfrm>
            <a:off x="1694388" y="2834350"/>
            <a:ext cx="6066426" cy="823500"/>
          </a:xfrm>
          <a:prstGeom prst="rect">
            <a:avLst/>
          </a:prstGeom>
          <a:noFill/>
          <a:ln>
            <a:noFill/>
          </a:ln>
        </p:spPr>
      </p:pic>
      <p:sp>
        <p:nvSpPr>
          <p:cNvPr id="798" name="Google Shape;798;p37"/>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Representasi Individu (Kromosom)</a:t>
            </a:r>
            <a:endParaRPr b="1"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38"/>
          <p:cNvSpPr txBox="1"/>
          <p:nvPr>
            <p:ph idx="1" type="body"/>
          </p:nvPr>
        </p:nvSpPr>
        <p:spPr>
          <a:xfrm>
            <a:off x="1625550" y="1543400"/>
            <a:ext cx="6186900" cy="23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Real Encoding</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Kromosom real terdiri dari gen-gen dengan rentang nilai dari 0 sampai 1. Kromosom ini termasuk model kromosom yang memiliki jumlah parameter yang banyak sehingga tingkat keberhasilan dari bentuk kromosom ini rendah dalam kecepatan (jumlah generasi).</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457200" lvl="0" marL="457200" rtl="0" algn="l">
              <a:spcBef>
                <a:spcPts val="0"/>
              </a:spcBef>
              <a:spcAft>
                <a:spcPts val="0"/>
              </a:spcAft>
              <a:buClr>
                <a:schemeClr val="dk1"/>
              </a:buClr>
              <a:buSzPts val="1100"/>
              <a:buFont typeface="Arial"/>
              <a:buNone/>
            </a:pPr>
            <a:r>
              <a:t/>
            </a:r>
            <a:endParaRPr sz="1800">
              <a:solidFill>
                <a:schemeClr val="dk1"/>
              </a:solidFill>
            </a:endParaRPr>
          </a:p>
        </p:txBody>
      </p:sp>
      <p:sp>
        <p:nvSpPr>
          <p:cNvPr id="804" name="Google Shape;804;p38"/>
          <p:cNvSpPr/>
          <p:nvPr/>
        </p:nvSpPr>
        <p:spPr>
          <a:xfrm rot="-9604379">
            <a:off x="650728" y="3553026"/>
            <a:ext cx="357640" cy="471992"/>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rot="10301849">
            <a:off x="812467" y="4085027"/>
            <a:ext cx="220499" cy="516680"/>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Representasi Individu (Kromosom)</a:t>
            </a:r>
            <a:endParaRPr b="1" sz="3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9"/>
          <p:cNvSpPr txBox="1"/>
          <p:nvPr>
            <p:ph idx="1" type="body"/>
          </p:nvPr>
        </p:nvSpPr>
        <p:spPr>
          <a:xfrm>
            <a:off x="1479975" y="1270450"/>
            <a:ext cx="6381000" cy="23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Pada tugas pemrograman 01, kami menggunakan desain kromosom bilangan biner agar memiliki keberhasilan yang tinggi karena pada permasalahan ini kami menggunakan 8 bit (8 gen) setiap atribut supaya tingkat ketelitiannya yang cukup baik sehingga pada satu kromosom terdiri dari 16 bit atau gen (8 gen dari x dan 8 gen dari y).</a:t>
            </a:r>
            <a:endParaRPr sz="1400">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812" name="Google Shape;812;p39"/>
          <p:cNvSpPr/>
          <p:nvPr/>
        </p:nvSpPr>
        <p:spPr>
          <a:xfrm rot="-9604379">
            <a:off x="650728" y="3553026"/>
            <a:ext cx="357640" cy="471992"/>
          </a:xfrm>
          <a:custGeom>
            <a:rect b="b" l="l" r="r" t="t"/>
            <a:pathLst>
              <a:path extrusionOk="0" h="13429" w="10181">
                <a:moveTo>
                  <a:pt x="7591" y="0"/>
                </a:moveTo>
                <a:cubicBezTo>
                  <a:pt x="6778" y="0"/>
                  <a:pt x="6011" y="430"/>
                  <a:pt x="5616" y="1220"/>
                </a:cubicBezTo>
                <a:lnTo>
                  <a:pt x="480" y="10715"/>
                </a:lnTo>
                <a:cubicBezTo>
                  <a:pt x="1" y="11674"/>
                  <a:pt x="389" y="12723"/>
                  <a:pt x="1256" y="13203"/>
                </a:cubicBezTo>
                <a:cubicBezTo>
                  <a:pt x="1552" y="13354"/>
                  <a:pt x="1859" y="13428"/>
                  <a:pt x="2156" y="13428"/>
                </a:cubicBezTo>
                <a:cubicBezTo>
                  <a:pt x="2799" y="13428"/>
                  <a:pt x="3394" y="13082"/>
                  <a:pt x="3721" y="12427"/>
                </a:cubicBezTo>
                <a:lnTo>
                  <a:pt x="8195" y="4164"/>
                </a:lnTo>
                <a:cubicBezTo>
                  <a:pt x="8469" y="3502"/>
                  <a:pt x="8286" y="2635"/>
                  <a:pt x="7533" y="2270"/>
                </a:cubicBezTo>
                <a:cubicBezTo>
                  <a:pt x="7320" y="2149"/>
                  <a:pt x="7091" y="2092"/>
                  <a:pt x="6865" y="2092"/>
                </a:cubicBezTo>
                <a:cubicBezTo>
                  <a:pt x="6367" y="2092"/>
                  <a:pt x="5883" y="2369"/>
                  <a:pt x="5616" y="2840"/>
                </a:cubicBezTo>
                <a:lnTo>
                  <a:pt x="2397" y="9003"/>
                </a:lnTo>
                <a:cubicBezTo>
                  <a:pt x="2283" y="9117"/>
                  <a:pt x="2397" y="9208"/>
                  <a:pt x="2397" y="9208"/>
                </a:cubicBezTo>
                <a:cubicBezTo>
                  <a:pt x="2428" y="9239"/>
                  <a:pt x="2458" y="9249"/>
                  <a:pt x="2485" y="9249"/>
                </a:cubicBezTo>
                <a:cubicBezTo>
                  <a:pt x="2539" y="9249"/>
                  <a:pt x="2580" y="9208"/>
                  <a:pt x="2580" y="9208"/>
                </a:cubicBezTo>
                <a:lnTo>
                  <a:pt x="5913" y="3023"/>
                </a:lnTo>
                <a:cubicBezTo>
                  <a:pt x="6101" y="2631"/>
                  <a:pt x="6472" y="2368"/>
                  <a:pt x="6872" y="2368"/>
                </a:cubicBezTo>
                <a:cubicBezTo>
                  <a:pt x="7053" y="2368"/>
                  <a:pt x="7241" y="2422"/>
                  <a:pt x="7419" y="2543"/>
                </a:cubicBezTo>
                <a:cubicBezTo>
                  <a:pt x="7990" y="2840"/>
                  <a:pt x="8195" y="3502"/>
                  <a:pt x="7898" y="4073"/>
                </a:cubicBezTo>
                <a:lnTo>
                  <a:pt x="3539" y="12335"/>
                </a:lnTo>
                <a:cubicBezTo>
                  <a:pt x="3269" y="12875"/>
                  <a:pt x="2723" y="13172"/>
                  <a:pt x="2162" y="13172"/>
                </a:cubicBezTo>
                <a:cubicBezTo>
                  <a:pt x="1916" y="13172"/>
                  <a:pt x="1668" y="13115"/>
                  <a:pt x="1439" y="12997"/>
                </a:cubicBezTo>
                <a:cubicBezTo>
                  <a:pt x="686" y="12632"/>
                  <a:pt x="389" y="11674"/>
                  <a:pt x="777" y="10920"/>
                </a:cubicBezTo>
                <a:lnTo>
                  <a:pt x="5821" y="1311"/>
                </a:lnTo>
                <a:cubicBezTo>
                  <a:pt x="6227" y="630"/>
                  <a:pt x="6920" y="248"/>
                  <a:pt x="7624" y="248"/>
                </a:cubicBezTo>
                <a:cubicBezTo>
                  <a:pt x="7910" y="248"/>
                  <a:pt x="8198" y="311"/>
                  <a:pt x="8469" y="443"/>
                </a:cubicBezTo>
                <a:cubicBezTo>
                  <a:pt x="9519" y="1014"/>
                  <a:pt x="9907" y="2270"/>
                  <a:pt x="9336" y="3205"/>
                </a:cubicBezTo>
                <a:lnTo>
                  <a:pt x="5342" y="10715"/>
                </a:lnTo>
                <a:cubicBezTo>
                  <a:pt x="5342" y="10829"/>
                  <a:pt x="5342" y="10829"/>
                  <a:pt x="5433" y="10920"/>
                </a:cubicBezTo>
                <a:cubicBezTo>
                  <a:pt x="5433" y="10920"/>
                  <a:pt x="5525" y="10920"/>
                  <a:pt x="5616" y="10829"/>
                </a:cubicBezTo>
                <a:lnTo>
                  <a:pt x="9610" y="3297"/>
                </a:lnTo>
                <a:cubicBezTo>
                  <a:pt x="10181" y="2270"/>
                  <a:pt x="9702" y="832"/>
                  <a:pt x="8674" y="261"/>
                </a:cubicBezTo>
                <a:cubicBezTo>
                  <a:pt x="8323" y="85"/>
                  <a:pt x="7952" y="0"/>
                  <a:pt x="759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9"/>
          <p:cNvSpPr/>
          <p:nvPr/>
        </p:nvSpPr>
        <p:spPr>
          <a:xfrm rot="10301849">
            <a:off x="812467" y="4085027"/>
            <a:ext cx="220499" cy="516680"/>
          </a:xfrm>
          <a:custGeom>
            <a:rect b="b" l="l" r="r" t="t"/>
            <a:pathLst>
              <a:path extrusionOk="0" h="14700" w="6277">
                <a:moveTo>
                  <a:pt x="3859" y="1"/>
                </a:moveTo>
                <a:cubicBezTo>
                  <a:pt x="2821" y="1"/>
                  <a:pt x="1794" y="815"/>
                  <a:pt x="1712" y="1925"/>
                </a:cubicBezTo>
                <a:lnTo>
                  <a:pt x="91" y="12585"/>
                </a:lnTo>
                <a:cubicBezTo>
                  <a:pt x="0" y="13635"/>
                  <a:pt x="662" y="14571"/>
                  <a:pt x="1712" y="14662"/>
                </a:cubicBezTo>
                <a:cubicBezTo>
                  <a:pt x="1829" y="14687"/>
                  <a:pt x="1947" y="14699"/>
                  <a:pt x="2063" y="14699"/>
                </a:cubicBezTo>
                <a:cubicBezTo>
                  <a:pt x="2893" y="14699"/>
                  <a:pt x="3640" y="14077"/>
                  <a:pt x="3721" y="13155"/>
                </a:cubicBezTo>
                <a:lnTo>
                  <a:pt x="5136" y="3934"/>
                </a:lnTo>
                <a:cubicBezTo>
                  <a:pt x="5227" y="3067"/>
                  <a:pt x="4656" y="2405"/>
                  <a:pt x="3903" y="2314"/>
                </a:cubicBezTo>
                <a:cubicBezTo>
                  <a:pt x="3798" y="2285"/>
                  <a:pt x="3693" y="2271"/>
                  <a:pt x="3588" y="2271"/>
                </a:cubicBezTo>
                <a:cubicBezTo>
                  <a:pt x="2947" y="2271"/>
                  <a:pt x="2361" y="2787"/>
                  <a:pt x="2283" y="3455"/>
                </a:cubicBezTo>
                <a:lnTo>
                  <a:pt x="1233" y="10394"/>
                </a:lnTo>
                <a:cubicBezTo>
                  <a:pt x="1233" y="10485"/>
                  <a:pt x="1347" y="10576"/>
                  <a:pt x="1438" y="10576"/>
                </a:cubicBezTo>
                <a:lnTo>
                  <a:pt x="1529" y="10485"/>
                </a:lnTo>
                <a:lnTo>
                  <a:pt x="2579" y="3546"/>
                </a:lnTo>
                <a:cubicBezTo>
                  <a:pt x="2663" y="2939"/>
                  <a:pt x="3151" y="2485"/>
                  <a:pt x="3742" y="2485"/>
                </a:cubicBezTo>
                <a:cubicBezTo>
                  <a:pt x="3795" y="2485"/>
                  <a:pt x="3849" y="2489"/>
                  <a:pt x="3903" y="2496"/>
                </a:cubicBezTo>
                <a:cubicBezTo>
                  <a:pt x="4474" y="2587"/>
                  <a:pt x="4953" y="3158"/>
                  <a:pt x="4862" y="3820"/>
                </a:cubicBezTo>
                <a:lnTo>
                  <a:pt x="3515" y="13155"/>
                </a:lnTo>
                <a:cubicBezTo>
                  <a:pt x="3345" y="13941"/>
                  <a:pt x="2683" y="14489"/>
                  <a:pt x="1893" y="14489"/>
                </a:cubicBezTo>
                <a:cubicBezTo>
                  <a:pt x="1833" y="14489"/>
                  <a:pt x="1773" y="14486"/>
                  <a:pt x="1712" y="14479"/>
                </a:cubicBezTo>
                <a:cubicBezTo>
                  <a:pt x="867" y="14297"/>
                  <a:pt x="297" y="13521"/>
                  <a:pt x="388" y="12676"/>
                </a:cubicBezTo>
                <a:lnTo>
                  <a:pt x="1917" y="1925"/>
                </a:lnTo>
                <a:cubicBezTo>
                  <a:pt x="2081" y="982"/>
                  <a:pt x="2947" y="278"/>
                  <a:pt x="3882" y="278"/>
                </a:cubicBezTo>
                <a:cubicBezTo>
                  <a:pt x="3988" y="278"/>
                  <a:pt x="4094" y="286"/>
                  <a:pt x="4200" y="305"/>
                </a:cubicBezTo>
                <a:cubicBezTo>
                  <a:pt x="5341" y="396"/>
                  <a:pt x="6003" y="1446"/>
                  <a:pt x="5912" y="2496"/>
                </a:cubicBezTo>
                <a:lnTo>
                  <a:pt x="4656" y="10964"/>
                </a:lnTo>
                <a:cubicBezTo>
                  <a:pt x="4656" y="11056"/>
                  <a:pt x="4656" y="11147"/>
                  <a:pt x="4770" y="11147"/>
                </a:cubicBezTo>
                <a:cubicBezTo>
                  <a:pt x="4862" y="11147"/>
                  <a:pt x="4953" y="11056"/>
                  <a:pt x="4953" y="11056"/>
                </a:cubicBezTo>
                <a:lnTo>
                  <a:pt x="6186" y="2587"/>
                </a:lnTo>
                <a:cubicBezTo>
                  <a:pt x="6277" y="1355"/>
                  <a:pt x="5432" y="214"/>
                  <a:pt x="4200" y="31"/>
                </a:cubicBezTo>
                <a:cubicBezTo>
                  <a:pt x="4087" y="11"/>
                  <a:pt x="3973" y="1"/>
                  <a:pt x="385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4" name="Google Shape;814;p39"/>
          <p:cNvPicPr preferRelativeResize="0"/>
          <p:nvPr/>
        </p:nvPicPr>
        <p:blipFill>
          <a:blip r:embed="rId3">
            <a:alphaModFix/>
          </a:blip>
          <a:stretch>
            <a:fillRect/>
          </a:stretch>
        </p:blipFill>
        <p:spPr>
          <a:xfrm>
            <a:off x="2109773" y="2595900"/>
            <a:ext cx="4924450" cy="1799800"/>
          </a:xfrm>
          <a:prstGeom prst="rect">
            <a:avLst/>
          </a:prstGeom>
          <a:noFill/>
          <a:ln>
            <a:noFill/>
          </a:ln>
        </p:spPr>
      </p:pic>
      <p:sp>
        <p:nvSpPr>
          <p:cNvPr id="815" name="Google Shape;815;p39"/>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Representasi Individu (Kromosom)</a:t>
            </a:r>
            <a:endParaRPr b="1"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0"/>
          <p:cNvSpPr txBox="1"/>
          <p:nvPr>
            <p:ph idx="1" type="body"/>
          </p:nvPr>
        </p:nvSpPr>
        <p:spPr>
          <a:xfrm>
            <a:off x="813775" y="1128775"/>
            <a:ext cx="3867300" cy="29976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Char char="●"/>
            </a:pPr>
            <a:r>
              <a:rPr lang="en" sz="1200">
                <a:solidFill>
                  <a:schemeClr val="dk1"/>
                </a:solidFill>
              </a:rPr>
              <a:t>Jumlah populasi mempengaruhi kinerja dan efektifitas dari Genetic Algorithms. Jumlah populasi kecil maka populasi tidak menyediakan cukup materi untuk mencakup ruang permasalahan, sehingga pada umumnya kinerja yang diberikan Genetic Algorithms menjadi buruk. Selain itu penggunaan populasi yang besar dapat mencegah terjadinya konvergensi wilayah lokal, banyak aplikasi Genetic Algorithms menggunakan populasi pada range 50-100. </a:t>
            </a:r>
            <a:endParaRPr sz="1200">
              <a:solidFill>
                <a:schemeClr val="dk1"/>
              </a:solidFill>
            </a:endParaRPr>
          </a:p>
          <a:p>
            <a:pPr indent="0" lvl="0" marL="0" rtl="0" algn="just">
              <a:lnSpc>
                <a:spcPct val="100000"/>
              </a:lnSpc>
              <a:spcBef>
                <a:spcPts val="0"/>
              </a:spcBef>
              <a:spcAft>
                <a:spcPts val="0"/>
              </a:spcAft>
              <a:buNone/>
            </a:pPr>
            <a:r>
              <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n" sz="1200">
                <a:solidFill>
                  <a:schemeClr val="dk1"/>
                </a:solidFill>
              </a:rPr>
              <a:t>Di sini kami menggunakan jumlah populasi sebanyak 50 populasi sesuai dengan batasan umum populasi agar dapat mencakup materi solusi yang cukup bagi ruang permasalahan serta mencegah konvergensi wilayah lokal akibat populasi yang terlalu besar.</a:t>
            </a:r>
            <a:endParaRPr sz="1200">
              <a:solidFill>
                <a:schemeClr val="dk1"/>
              </a:solidFill>
            </a:endParaRPr>
          </a:p>
        </p:txBody>
      </p:sp>
      <p:sp>
        <p:nvSpPr>
          <p:cNvPr id="821" name="Google Shape;821;p40"/>
          <p:cNvSpPr txBox="1"/>
          <p:nvPr>
            <p:ph idx="2" type="body"/>
          </p:nvPr>
        </p:nvSpPr>
        <p:spPr>
          <a:xfrm>
            <a:off x="4508225" y="1128775"/>
            <a:ext cx="3670200" cy="29976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chemeClr val="dk1"/>
              </a:buClr>
              <a:buSzPts val="1200"/>
              <a:buChar char="●"/>
            </a:pPr>
            <a:r>
              <a:rPr lang="en" sz="1200">
                <a:solidFill>
                  <a:schemeClr val="dk1"/>
                </a:solidFill>
              </a:rPr>
              <a:t>Jumlah Generasi merupakan sebuah jumlah perulangan (iterasi) dilakukannya rekombinasi dan seleksi. Jumlah generasi ini mempengaruhi kestabilan output dan lama iterasi. Jumlah generasi yang besar dapat mengarahkan ke arah solusi yang optimal, namun akan membutuhkan waktu yang lama. Sedangkan jika jumlah generasinya terlalu sedikit maka solusi akan terjebak pada lokal optimum.</a:t>
            </a:r>
            <a:endParaRPr sz="1200">
              <a:solidFill>
                <a:schemeClr val="dk1"/>
              </a:solidFill>
            </a:endParaRPr>
          </a:p>
          <a:p>
            <a:pPr indent="0" lvl="0" marL="457200" rtl="0" algn="just">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457200" rtl="0" algn="just">
              <a:lnSpc>
                <a:spcPct val="100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n" sz="1200">
                <a:solidFill>
                  <a:schemeClr val="dk1"/>
                </a:solidFill>
              </a:rPr>
              <a:t>Di sini kita melakukan jumlah generasi sebanyak 20 generasi. Jumlah tersebut dipertimbangkan tidak terlalu kecil untuk menghindari terjebak di lokal optimum. Selain itu, kami menghindari jumlah generasi yang terlalu banyak supaya mengefektifkan waktu </a:t>
            </a:r>
            <a:r>
              <a:rPr i="1" lang="en" sz="1200">
                <a:solidFill>
                  <a:schemeClr val="dk1"/>
                </a:solidFill>
              </a:rPr>
              <a:t>running</a:t>
            </a:r>
            <a:r>
              <a:rPr lang="en" sz="1200">
                <a:solidFill>
                  <a:schemeClr val="dk1"/>
                </a:solidFill>
              </a:rPr>
              <a:t> dan mengurangi beban komputasi pada komputer.</a:t>
            </a:r>
            <a:endParaRPr sz="1200">
              <a:solidFill>
                <a:schemeClr val="dk1"/>
              </a:solidFill>
            </a:endParaRPr>
          </a:p>
          <a:p>
            <a:pPr indent="0" lvl="0" marL="0" rtl="0" algn="l">
              <a:spcBef>
                <a:spcPts val="0"/>
              </a:spcBef>
              <a:spcAft>
                <a:spcPts val="1600"/>
              </a:spcAft>
              <a:buNone/>
            </a:pPr>
            <a:r>
              <a:t/>
            </a:r>
            <a:endParaRPr/>
          </a:p>
        </p:txBody>
      </p:sp>
      <p:sp>
        <p:nvSpPr>
          <p:cNvPr id="822" name="Google Shape;822;p40"/>
          <p:cNvSpPr txBox="1"/>
          <p:nvPr>
            <p:ph type="title"/>
          </p:nvPr>
        </p:nvSpPr>
        <p:spPr>
          <a:xfrm>
            <a:off x="414875" y="487775"/>
            <a:ext cx="845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Jumlah Populasi dan Generasi</a:t>
            </a:r>
            <a:endParaRPr b="1" sz="3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lletin Work From Home by Slidesgo">
  <a:themeElements>
    <a:clrScheme name="Simple Light">
      <a:dk1>
        <a:srgbClr val="000000"/>
      </a:dk1>
      <a:lt1>
        <a:srgbClr val="FFFFFF"/>
      </a:lt1>
      <a:dk2>
        <a:srgbClr val="EDBE48"/>
      </a:dk2>
      <a:lt2>
        <a:srgbClr val="EEEEEE"/>
      </a:lt2>
      <a:accent1>
        <a:srgbClr val="EC827D"/>
      </a:accent1>
      <a:accent2>
        <a:srgbClr val="FBD15B"/>
      </a:accent2>
      <a:accent3>
        <a:srgbClr val="606BF1"/>
      </a:accent3>
      <a:accent4>
        <a:srgbClr val="BEE1F4"/>
      </a:accent4>
      <a:accent5>
        <a:srgbClr val="878CF0"/>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