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390" r:id="rId3"/>
    <p:sldId id="431" r:id="rId4"/>
    <p:sldId id="416" r:id="rId5"/>
    <p:sldId id="415" r:id="rId6"/>
    <p:sldId id="414" r:id="rId7"/>
    <p:sldId id="391" r:id="rId8"/>
    <p:sldId id="392" r:id="rId9"/>
    <p:sldId id="425" r:id="rId10"/>
    <p:sldId id="428" r:id="rId11"/>
    <p:sldId id="429" r:id="rId12"/>
    <p:sldId id="430" r:id="rId13"/>
    <p:sldId id="427" r:id="rId14"/>
    <p:sldId id="420" r:id="rId15"/>
    <p:sldId id="393" r:id="rId16"/>
    <p:sldId id="394" r:id="rId17"/>
    <p:sldId id="395" r:id="rId18"/>
    <p:sldId id="432" r:id="rId19"/>
    <p:sldId id="433" r:id="rId20"/>
    <p:sldId id="434" r:id="rId21"/>
    <p:sldId id="435" r:id="rId22"/>
    <p:sldId id="436" r:id="rId23"/>
    <p:sldId id="397" r:id="rId24"/>
    <p:sldId id="440" r:id="rId25"/>
    <p:sldId id="438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0342FB-C3F6-47C8-9549-B5094F4DB12D}">
          <p14:sldIdLst>
            <p14:sldId id="256"/>
          </p14:sldIdLst>
        </p14:section>
        <p14:section name="Motivation" id="{EC07DD81-CB05-4BB9-B37D-C8CCE3754F5C}">
          <p14:sldIdLst>
            <p14:sldId id="390"/>
            <p14:sldId id="431"/>
            <p14:sldId id="416"/>
            <p14:sldId id="415"/>
            <p14:sldId id="414"/>
            <p14:sldId id="391"/>
            <p14:sldId id="392"/>
            <p14:sldId id="425"/>
            <p14:sldId id="428"/>
            <p14:sldId id="429"/>
            <p14:sldId id="430"/>
            <p14:sldId id="427"/>
            <p14:sldId id="420"/>
            <p14:sldId id="393"/>
            <p14:sldId id="394"/>
          </p14:sldIdLst>
        </p14:section>
        <p14:section name="Approach" id="{22210772-89CF-4E8B-93FD-B43DAA78F883}">
          <p14:sldIdLst>
            <p14:sldId id="395"/>
            <p14:sldId id="432"/>
            <p14:sldId id="433"/>
            <p14:sldId id="434"/>
            <p14:sldId id="435"/>
            <p14:sldId id="436"/>
            <p14:sldId id="397"/>
            <p14:sldId id="440"/>
            <p14:sldId id="438"/>
            <p14:sldId id="398"/>
          </p14:sldIdLst>
        </p14:section>
        <p14:section name="Evaluation" id="{D4B1147C-4FB5-48F7-BB0F-3EBABF30AB47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2" autoAdjust="0"/>
    <p:restoredTop sz="84646" autoAdjust="0"/>
  </p:normalViewPr>
  <p:slideViewPr>
    <p:cSldViewPr snapToGrid="0">
      <p:cViewPr>
        <p:scale>
          <a:sx n="60" d="100"/>
          <a:sy n="60" d="100"/>
        </p:scale>
        <p:origin x="11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9A8D-A2B6-45E5-BC59-CC674C759243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2008C-91E3-4B37-A00E-33FD942C0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to use the same example as in the observations</a:t>
            </a:r>
          </a:p>
          <a:p>
            <a:r>
              <a:rPr lang="en-US" dirty="0"/>
              <a:t>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to use the same example as in the observations</a:t>
            </a:r>
          </a:p>
          <a:p>
            <a:r>
              <a:rPr lang="en-US" dirty="0"/>
              <a:t>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3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9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6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1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to use the same example as in the observations</a:t>
            </a:r>
          </a:p>
          <a:p>
            <a:r>
              <a:rPr lang="en-US" dirty="0"/>
              <a:t>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4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699C-3B06-48A1-B876-19AB8AA03DAF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9822-95F0-459F-9164-54966510DAB6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32A-718C-4FFF-BB59-3F93D7C8D33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8ED1-13B6-41A1-90C4-603B9198B92B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CDB-56C5-4DBE-B9FA-43C633D797BD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93E-6016-4683-9C70-6A2626896A48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1166-80F7-4535-839F-BA591B2E8912}" type="datetime1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82EC-3176-4641-B157-92E05009F225}" type="datetime1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F06-3E7D-4892-BD1D-4F169D0CDF7C}" type="datetime1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5AD2-B76C-4C6D-83F1-3281C35E632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48-471F-4FD0-8AA9-3D243C1746C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A18C-2E1B-4568-BE45-34AFB6A7745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3104"/>
            <a:ext cx="12191999" cy="1567367"/>
          </a:xfrm>
        </p:spPr>
        <p:txBody>
          <a:bodyPr>
            <a:no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Graph-based Mining of In-the-Wild, Fine-grained, Semantic Code Change Patterns</a:t>
            </a:r>
          </a:p>
        </p:txBody>
      </p:sp>
    </p:spTree>
    <p:extLst>
      <p:ext uri="{BB962C8B-B14F-4D97-AF65-F5344CB8AC3E}">
        <p14:creationId xmlns:p14="http://schemas.microsoft.com/office/powerpoint/2010/main" val="34687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7779F-5FEC-534F-9DCB-60527CCE53AA}"/>
              </a:ext>
            </a:extLst>
          </p:cNvPr>
          <p:cNvSpPr/>
          <p:nvPr/>
        </p:nvSpPr>
        <p:spPr>
          <a:xfrm>
            <a:off x="954578" y="5321507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6F05C-B80A-2740-A491-93CB38A6E920}"/>
              </a:ext>
            </a:extLst>
          </p:cNvPr>
          <p:cNvSpPr/>
          <p:nvPr/>
        </p:nvSpPr>
        <p:spPr>
          <a:xfrm>
            <a:off x="6243859" y="5318751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496260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kern="1000" dirty="0">
                <a:solidFill>
                  <a:schemeClr val="bg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3+  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2F5856-5CE4-E74D-B2CB-95CA0C4B7AEA}"/>
              </a:ext>
            </a:extLst>
          </p:cNvPr>
          <p:cNvGrpSpPr/>
          <p:nvPr/>
        </p:nvGrpSpPr>
        <p:grpSpPr>
          <a:xfrm>
            <a:off x="6191702" y="3124390"/>
            <a:ext cx="4564782" cy="2855018"/>
            <a:chOff x="6191702" y="3124390"/>
            <a:chExt cx="4564782" cy="28550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1F8F9B-DEBF-4940-8749-E1E7797EFAD7}"/>
                </a:ext>
              </a:extLst>
            </p:cNvPr>
            <p:cNvSpPr/>
            <p:nvPr/>
          </p:nvSpPr>
          <p:spPr>
            <a:xfrm>
              <a:off x="6217626" y="5259881"/>
              <a:ext cx="4538858" cy="719527"/>
            </a:xfrm>
            <a:prstGeom prst="rect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A87858-AB00-2942-BB19-AAD3C97745C5}"/>
                </a:ext>
              </a:extLst>
            </p:cNvPr>
            <p:cNvSpPr/>
            <p:nvPr/>
          </p:nvSpPr>
          <p:spPr>
            <a:xfrm>
              <a:off x="6191702" y="3124390"/>
              <a:ext cx="4538858" cy="668147"/>
            </a:xfrm>
            <a:prstGeom prst="rect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2F8F32-1B99-6543-B79A-243C654A9BEA}"/>
              </a:ext>
            </a:extLst>
          </p:cNvPr>
          <p:cNvGrpSpPr/>
          <p:nvPr/>
        </p:nvGrpSpPr>
        <p:grpSpPr>
          <a:xfrm>
            <a:off x="6648658" y="3038286"/>
            <a:ext cx="2619654" cy="2637033"/>
            <a:chOff x="6648658" y="3038286"/>
            <a:chExt cx="2619654" cy="263703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22DAB8-6152-0D43-8625-D876B2596DBC}"/>
                </a:ext>
              </a:extLst>
            </p:cNvPr>
            <p:cNvSpPr/>
            <p:nvPr/>
          </p:nvSpPr>
          <p:spPr>
            <a:xfrm>
              <a:off x="8085215" y="4008151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9755AB-DBA4-8744-B6DE-41A835F40943}"/>
                </a:ext>
              </a:extLst>
            </p:cNvPr>
            <p:cNvSpPr/>
            <p:nvPr/>
          </p:nvSpPr>
          <p:spPr>
            <a:xfrm>
              <a:off x="6648658" y="3038286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399CAC-5470-7043-A661-8993058A7E11}"/>
                </a:ext>
              </a:extLst>
            </p:cNvPr>
            <p:cNvSpPr/>
            <p:nvPr/>
          </p:nvSpPr>
          <p:spPr>
            <a:xfrm>
              <a:off x="8219001" y="4828877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A2DF23-3402-4C46-ACE9-8D107BA7870E}"/>
                </a:ext>
              </a:extLst>
            </p:cNvPr>
            <p:cNvSpPr/>
            <p:nvPr/>
          </p:nvSpPr>
          <p:spPr>
            <a:xfrm>
              <a:off x="6690203" y="5149852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B0B2E0B-DDC2-2B42-9516-1FC89EE46F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4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Elements of a semantic change could be non-contiguous in source code</a:t>
            </a:r>
          </a:p>
        </p:txBody>
      </p:sp>
    </p:spTree>
    <p:extLst>
      <p:ext uri="{BB962C8B-B14F-4D97-AF65-F5344CB8AC3E}">
        <p14:creationId xmlns:p14="http://schemas.microsoft.com/office/powerpoint/2010/main" val="35479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509751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i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(mode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210716" y="5034537"/>
            <a:ext cx="4538858" cy="7195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87858-AB00-2942-BB19-AAD3C97745C5}"/>
              </a:ext>
            </a:extLst>
          </p:cNvPr>
          <p:cNvSpPr/>
          <p:nvPr/>
        </p:nvSpPr>
        <p:spPr>
          <a:xfrm>
            <a:off x="6191702" y="3124390"/>
            <a:ext cx="4538858" cy="66814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C19EA3-B104-EE41-AC04-4C0E8B63AEAC}"/>
              </a:ext>
            </a:extLst>
          </p:cNvPr>
          <p:cNvGrpSpPr/>
          <p:nvPr/>
        </p:nvGrpSpPr>
        <p:grpSpPr>
          <a:xfrm>
            <a:off x="6610663" y="3031820"/>
            <a:ext cx="2657649" cy="3157010"/>
            <a:chOff x="6610663" y="3031820"/>
            <a:chExt cx="2657649" cy="31570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DC0AF6-BB4D-BD43-B1A2-CB85A2F28441}"/>
                </a:ext>
              </a:extLst>
            </p:cNvPr>
            <p:cNvSpPr/>
            <p:nvPr/>
          </p:nvSpPr>
          <p:spPr>
            <a:xfrm>
              <a:off x="6610663" y="3031820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4F1D4A-84E6-F849-BC9C-849357348DCE}"/>
                </a:ext>
              </a:extLst>
            </p:cNvPr>
            <p:cNvSpPr/>
            <p:nvPr/>
          </p:nvSpPr>
          <p:spPr>
            <a:xfrm>
              <a:off x="8219001" y="5663363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A965B87-1DCD-B443-ABF9-14B7BB681E22}"/>
                </a:ext>
              </a:extLst>
            </p:cNvPr>
            <p:cNvSpPr/>
            <p:nvPr/>
          </p:nvSpPr>
          <p:spPr>
            <a:xfrm>
              <a:off x="6760565" y="5055513"/>
              <a:ext cx="974360" cy="376745"/>
            </a:xfrm>
            <a:prstGeom prst="round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55F063-3418-B54A-A831-1BECE249D0D6}"/>
                </a:ext>
              </a:extLst>
            </p:cNvPr>
            <p:cNvSpPr/>
            <p:nvPr/>
          </p:nvSpPr>
          <p:spPr>
            <a:xfrm>
              <a:off x="8219001" y="4039348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9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035-3A15-F346-97A7-012EA0CE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5BA2-A086-6E47-929F-D2DFEB9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CB218-F64E-0948-ACA9-75EC695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6956-DD4A-884B-8E40-B1FA8BE2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Different semantic changes could have the same syntactic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7453-FDDD-EA4B-9013-4424A7DA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5840-E9C2-FC4B-966F-912AD436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C248-AD5D-3F4A-90C2-598F887F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small" dirty="0"/>
              <a:t>CPatMiner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DA13-9974-3945-97B4-FA89509D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969"/>
            <a:ext cx="10515600" cy="1559993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+mj-lt"/>
              </a:rPr>
              <a:t>Uses</a:t>
            </a:r>
            <a:r>
              <a:rPr lang="en-US" dirty="0"/>
              <a:t> program dependence graph </a:t>
            </a:r>
            <a:r>
              <a:rPr lang="en-US" dirty="0">
                <a:latin typeface="+mj-lt"/>
              </a:rPr>
              <a:t>to capture </a:t>
            </a:r>
            <a:r>
              <a:rPr lang="en-US" dirty="0"/>
              <a:t>dependencies </a:t>
            </a:r>
            <a:r>
              <a:rPr lang="en-US" dirty="0">
                <a:latin typeface="+mj-lt"/>
              </a:rPr>
              <a:t>between</a:t>
            </a:r>
            <a:r>
              <a:rPr lang="en-US" dirty="0"/>
              <a:t> program elements involved in atomic changes, </a:t>
            </a:r>
            <a:r>
              <a:rPr lang="en-US" dirty="0">
                <a:latin typeface="+mj-lt"/>
              </a:rPr>
              <a:t>and</a:t>
            </a:r>
          </a:p>
          <a:p>
            <a:pPr fontAlgn="base"/>
            <a:r>
              <a:rPr lang="en-US" dirty="0">
                <a:latin typeface="+mj-lt"/>
              </a:rPr>
              <a:t>Infers</a:t>
            </a:r>
            <a:r>
              <a:rPr lang="en-US" dirty="0"/>
              <a:t> semantic change patterns </a:t>
            </a:r>
            <a:r>
              <a:rPr lang="en-US" dirty="0">
                <a:latin typeface="+mj-lt"/>
              </a:rPr>
              <a:t>using</a:t>
            </a:r>
            <a:r>
              <a:rPr lang="en-US" dirty="0"/>
              <a:t> frequent sub-graph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F57A0-9FC4-0143-9700-582EAE46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17</a:t>
            </a:fld>
            <a:endParaRPr lang="en-US"/>
          </a:p>
        </p:txBody>
      </p:sp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E8E85DD1-3BC9-7440-8B33-B853AAE9B179}"/>
              </a:ext>
            </a:extLst>
          </p:cNvPr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5557" y="2099640"/>
            <a:ext cx="2460886" cy="18887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182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18</a:t>
            </a:fld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7FFB3B05-C4B8-4348-B745-AD28745925DF}"/>
              </a:ext>
            </a:extLst>
          </p:cNvPr>
          <p:cNvSpPr txBox="1">
            <a:spLocks/>
          </p:cNvSpPr>
          <p:nvPr/>
        </p:nvSpPr>
        <p:spPr>
          <a:xfrm>
            <a:off x="816253" y="3681253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AEBB0-2073-4340-A557-3A04164BDE09}"/>
              </a:ext>
            </a:extLst>
          </p:cNvPr>
          <p:cNvGrpSpPr/>
          <p:nvPr/>
        </p:nvGrpSpPr>
        <p:grpSpPr>
          <a:xfrm>
            <a:off x="6191960" y="2680138"/>
            <a:ext cx="2418640" cy="2497831"/>
            <a:chOff x="6191960" y="2680138"/>
            <a:chExt cx="2418640" cy="24978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B72639-F2BD-7545-A2B2-FF5999CB838A}"/>
                </a:ext>
              </a:extLst>
            </p:cNvPr>
            <p:cNvGrpSpPr/>
            <p:nvPr/>
          </p:nvGrpSpPr>
          <p:grpSpPr>
            <a:xfrm>
              <a:off x="6530264" y="2680138"/>
              <a:ext cx="1617993" cy="2497831"/>
              <a:chOff x="6624860" y="2680138"/>
              <a:chExt cx="1617993" cy="249783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2FBD99-DB9A-334B-A0AF-3EB369D6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124" y="4853561"/>
                <a:ext cx="10475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5C529-BAAA-174B-8BB1-428858658576}"/>
                  </a:ext>
                </a:extLst>
              </p:cNvPr>
              <p:cNvSpPr txBox="1"/>
              <p:nvPr/>
            </p:nvSpPr>
            <p:spPr>
              <a:xfrm>
                <a:off x="7034864" y="4519776"/>
                <a:ext cx="921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edge type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0D7E4A9-0E73-2D4D-B91A-39755661B7AE}"/>
                  </a:ext>
                </a:extLst>
              </p:cNvPr>
              <p:cNvGrpSpPr/>
              <p:nvPr/>
            </p:nvGrpSpPr>
            <p:grpSpPr>
              <a:xfrm>
                <a:off x="6624860" y="2680138"/>
                <a:ext cx="1617993" cy="2497831"/>
                <a:chOff x="6624860" y="2680138"/>
                <a:chExt cx="1617993" cy="24978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60E6750-9F87-8F45-AD40-EDD804AE8115}"/>
                    </a:ext>
                  </a:extLst>
                </p:cNvPr>
                <p:cNvGrpSpPr/>
                <p:nvPr/>
              </p:nvGrpSpPr>
              <p:grpSpPr>
                <a:xfrm>
                  <a:off x="6799100" y="2986886"/>
                  <a:ext cx="1306626" cy="1448187"/>
                  <a:chOff x="6799100" y="2986886"/>
                  <a:chExt cx="1306626" cy="1448187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CDBC82C2-D821-C44D-8014-2161EF3456E7}"/>
                      </a:ext>
                    </a:extLst>
                  </p:cNvPr>
                  <p:cNvSpPr/>
                  <p:nvPr/>
                </p:nvSpPr>
                <p:spPr>
                  <a:xfrm>
                    <a:off x="6873165" y="2986886"/>
                    <a:ext cx="1158498" cy="340193"/>
                  </a:xfrm>
                  <a:prstGeom prst="roundRect">
                    <a:avLst/>
                  </a:prstGeom>
                  <a:blipFill rotWithShape="1">
                    <a:blip r:embed="rId3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Operation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35747EB-AC36-8D4D-9E9F-9FB61E772E58}"/>
                      </a:ext>
                    </a:extLst>
                  </p:cNvPr>
                  <p:cNvSpPr/>
                  <p:nvPr/>
                </p:nvSpPr>
                <p:spPr>
                  <a:xfrm>
                    <a:off x="6873164" y="3462016"/>
                    <a:ext cx="1158498" cy="355980"/>
                  </a:xfrm>
                  <a:prstGeom prst="ellipse">
                    <a:avLst/>
                  </a:prstGeom>
                  <a:blipFill rotWithShape="1">
                    <a:blip r:embed="rId3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33" name="Diamond 32">
                    <a:extLst>
                      <a:ext uri="{FF2B5EF4-FFF2-40B4-BE49-F238E27FC236}">
                        <a16:creationId xmlns:a16="http://schemas.microsoft.com/office/drawing/2014/main" id="{6B4F67C2-EB2D-E046-9A85-E104A520751D}"/>
                      </a:ext>
                    </a:extLst>
                  </p:cNvPr>
                  <p:cNvSpPr/>
                  <p:nvPr/>
                </p:nvSpPr>
                <p:spPr>
                  <a:xfrm>
                    <a:off x="6799100" y="4003726"/>
                    <a:ext cx="1306626" cy="431347"/>
                  </a:xfrm>
                  <a:prstGeom prst="diamond">
                    <a:avLst/>
                  </a:prstGeom>
                  <a:blipFill rotWithShape="1">
                    <a:blip r:embed="rId3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FFFFFF"/>
                        </a:solidFill>
                      </a:rPr>
                      <a:t>Control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D376B3D-173E-5A42-9A46-681ACD6BE662}"/>
                    </a:ext>
                  </a:extLst>
                </p:cNvPr>
                <p:cNvSpPr/>
                <p:nvPr/>
              </p:nvSpPr>
              <p:spPr>
                <a:xfrm>
                  <a:off x="6624860" y="2680138"/>
                  <a:ext cx="1617993" cy="2497831"/>
                </a:xfrm>
                <a:prstGeom prst="rect">
                  <a:avLst/>
                </a:prstGeom>
                <a:noFill/>
                <a:ln w="12700" cap="flat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0800" dist="127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rtlCol="0" anchor="ctr">
                  <a:noAutofit/>
                </a:bodyPr>
                <a:lstStyle/>
                <a:p>
                  <a:pPr algn="ctr"/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8" name="Striped Right Arrow 17">
              <a:extLst>
                <a:ext uri="{FF2B5EF4-FFF2-40B4-BE49-F238E27FC236}">
                  <a16:creationId xmlns:a16="http://schemas.microsoft.com/office/drawing/2014/main" id="{4EB5B361-1570-F744-A3CB-CDD29CBA435B}"/>
                </a:ext>
              </a:extLst>
            </p:cNvPr>
            <p:cNvSpPr/>
            <p:nvPr/>
          </p:nvSpPr>
          <p:spPr>
            <a:xfrm>
              <a:off x="8179789" y="3715175"/>
              <a:ext cx="430811" cy="375995"/>
            </a:xfrm>
            <a:prstGeom prst="stripedRightArrow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DC57CD-31B4-9E44-9584-CC45CF2751EC}"/>
                </a:ext>
              </a:extLst>
            </p:cNvPr>
            <p:cNvSpPr/>
            <p:nvPr/>
          </p:nvSpPr>
          <p:spPr>
            <a:xfrm>
              <a:off x="6191960" y="3817997"/>
              <a:ext cx="333527" cy="185729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DDCDB6-FA31-764A-AD2A-D1774874F5F2}"/>
              </a:ext>
            </a:extLst>
          </p:cNvPr>
          <p:cNvGrpSpPr/>
          <p:nvPr/>
        </p:nvGrpSpPr>
        <p:grpSpPr>
          <a:xfrm>
            <a:off x="8344102" y="1840095"/>
            <a:ext cx="3025107" cy="4354723"/>
            <a:chOff x="8344102" y="1840095"/>
            <a:chExt cx="3025107" cy="43547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64203A-78DC-174A-B478-2571AF7DBDB7}"/>
                </a:ext>
              </a:extLst>
            </p:cNvPr>
            <p:cNvGrpSpPr/>
            <p:nvPr/>
          </p:nvGrpSpPr>
          <p:grpSpPr>
            <a:xfrm>
              <a:off x="8344102" y="1840095"/>
              <a:ext cx="3025107" cy="4354723"/>
              <a:chOff x="8344102" y="1840095"/>
              <a:chExt cx="3025107" cy="435472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477ADF4-9333-7F40-9968-994D7BD9CEDD}"/>
                  </a:ext>
                </a:extLst>
              </p:cNvPr>
              <p:cNvGrpSpPr/>
              <p:nvPr/>
            </p:nvGrpSpPr>
            <p:grpSpPr>
              <a:xfrm>
                <a:off x="8590104" y="1840095"/>
                <a:ext cx="2779105" cy="4354723"/>
                <a:chOff x="8590104" y="1840095"/>
                <a:chExt cx="2779105" cy="4354723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F17822A-0E36-A043-8354-2357779ED2C3}"/>
                    </a:ext>
                  </a:extLst>
                </p:cNvPr>
                <p:cNvSpPr/>
                <p:nvPr/>
              </p:nvSpPr>
              <p:spPr>
                <a:xfrm>
                  <a:off x="8912415" y="1840095"/>
                  <a:ext cx="1828800" cy="304800"/>
                </a:xfrm>
                <a:prstGeom prst="round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getElements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CBCEBA4F-ECE1-AE4A-ABC5-C4792B395A9C}"/>
                    </a:ext>
                  </a:extLst>
                </p:cNvPr>
                <p:cNvSpPr/>
                <p:nvPr/>
              </p:nvSpPr>
              <p:spPr>
                <a:xfrm>
                  <a:off x="9119759" y="2514876"/>
                  <a:ext cx="1414111" cy="304800"/>
                </a:xfrm>
                <a:prstGeom prst="round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iterator()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4D5218C-BF7F-7541-A012-95E8FEAD454F}"/>
                    </a:ext>
                  </a:extLst>
                </p:cNvPr>
                <p:cNvCxnSpPr>
                  <a:cxnSpLocks/>
                  <a:stCxn id="11" idx="2"/>
                  <a:endCxn id="12" idx="0"/>
                </p:cNvCxnSpPr>
                <p:nvPr/>
              </p:nvCxnSpPr>
              <p:spPr>
                <a:xfrm>
                  <a:off x="9826815" y="2144895"/>
                  <a:ext cx="0" cy="3699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ight Bracket 18">
                  <a:extLst>
                    <a:ext uri="{FF2B5EF4-FFF2-40B4-BE49-F238E27FC236}">
                      <a16:creationId xmlns:a16="http://schemas.microsoft.com/office/drawing/2014/main" id="{F25D0A39-FDF6-E140-A6C6-68BF3D59FD41}"/>
                    </a:ext>
                  </a:extLst>
                </p:cNvPr>
                <p:cNvSpPr/>
                <p:nvPr/>
              </p:nvSpPr>
              <p:spPr>
                <a:xfrm flipH="1">
                  <a:off x="8590104" y="3292434"/>
                  <a:ext cx="533400" cy="2718622"/>
                </a:xfrm>
                <a:prstGeom prst="rightBracket">
                  <a:avLst>
                    <a:gd name="adj" fmla="val 744119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B92D4AA-5318-FF42-8CB3-AB25D902ADE8}"/>
                    </a:ext>
                  </a:extLst>
                </p:cNvPr>
                <p:cNvCxnSpPr>
                  <a:cxnSpLocks/>
                  <a:endCxn id="25" idx="0"/>
                </p:cNvCxnSpPr>
                <p:nvPr/>
              </p:nvCxnSpPr>
              <p:spPr>
                <a:xfrm>
                  <a:off x="9811824" y="4790497"/>
                  <a:ext cx="2767" cy="1102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B255CE79-B324-084B-9E29-7A6CCC383A19}"/>
                    </a:ext>
                  </a:extLst>
                </p:cNvPr>
                <p:cNvSpPr/>
                <p:nvPr/>
              </p:nvSpPr>
              <p:spPr>
                <a:xfrm>
                  <a:off x="10340873" y="5162203"/>
                  <a:ext cx="1028336" cy="301752"/>
                </a:xfrm>
                <a:prstGeom prst="round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next()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DE97A95-F922-874F-A119-35DF40DDCF26}"/>
                    </a:ext>
                  </a:extLst>
                </p:cNvPr>
                <p:cNvSpPr/>
                <p:nvPr/>
              </p:nvSpPr>
              <p:spPr>
                <a:xfrm>
                  <a:off x="9212816" y="3840495"/>
                  <a:ext cx="1214184" cy="301752"/>
                </a:xfrm>
                <a:prstGeom prst="round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hasNext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8C60C14-EDF3-A449-8BF7-B9BBE3374755}"/>
                    </a:ext>
                  </a:extLst>
                </p:cNvPr>
                <p:cNvSpPr/>
                <p:nvPr/>
              </p:nvSpPr>
              <p:spPr>
                <a:xfrm>
                  <a:off x="9115966" y="3159869"/>
                  <a:ext cx="1417320" cy="30175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</a:t>
                  </a: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29DAC1B5-215D-B14A-B886-76DC2E6AFA49}"/>
                    </a:ext>
                  </a:extLst>
                </p:cNvPr>
                <p:cNvSpPr/>
                <p:nvPr/>
              </p:nvSpPr>
              <p:spPr>
                <a:xfrm>
                  <a:off x="9114093" y="5893066"/>
                  <a:ext cx="1400995" cy="301752"/>
                </a:xfrm>
                <a:prstGeom prst="round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add()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07156A6-2855-694A-95C5-EC2F413B8B45}"/>
                    </a:ext>
                  </a:extLst>
                </p:cNvPr>
                <p:cNvCxnSpPr>
                  <a:cxnSpLocks/>
                  <a:stCxn id="12" idx="2"/>
                  <a:endCxn id="24" idx="0"/>
                </p:cNvCxnSpPr>
                <p:nvPr/>
              </p:nvCxnSpPr>
              <p:spPr>
                <a:xfrm flipH="1">
                  <a:off x="9824626" y="2819676"/>
                  <a:ext cx="2189" cy="3401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6975064-405B-4E4E-ACD3-9D2F5621FFA9}"/>
                    </a:ext>
                  </a:extLst>
                </p:cNvPr>
                <p:cNvCxnSpPr>
                  <a:cxnSpLocks/>
                  <a:stCxn id="24" idx="4"/>
                  <a:endCxn id="22" idx="0"/>
                </p:cNvCxnSpPr>
                <p:nvPr/>
              </p:nvCxnSpPr>
              <p:spPr>
                <a:xfrm flipH="1">
                  <a:off x="9819908" y="3461621"/>
                  <a:ext cx="4718" cy="378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45E3F896-09C5-BD48-8031-9B546D6A09FD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9811824" y="4142247"/>
                  <a:ext cx="8084" cy="3464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CAA35EB2-C282-AB42-9DA7-5106D006EC2C}"/>
                    </a:ext>
                  </a:extLst>
                </p:cNvPr>
                <p:cNvCxnSpPr>
                  <a:cxnSpLocks/>
                  <a:endCxn id="21" idx="0"/>
                </p:cNvCxnSpPr>
                <p:nvPr/>
              </p:nvCxnSpPr>
              <p:spPr>
                <a:xfrm>
                  <a:off x="9811824" y="4790497"/>
                  <a:ext cx="1043217" cy="3717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4B16E930-F88D-9047-94C5-6C0828DA6DEF}"/>
                    </a:ext>
                  </a:extLst>
                </p:cNvPr>
                <p:cNvCxnSpPr>
                  <a:cxnSpLocks/>
                  <a:stCxn id="21" idx="2"/>
                  <a:endCxn id="25" idx="0"/>
                </p:cNvCxnSpPr>
                <p:nvPr/>
              </p:nvCxnSpPr>
              <p:spPr>
                <a:xfrm flipH="1">
                  <a:off x="9814591" y="5463955"/>
                  <a:ext cx="1040450" cy="4291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9CBE24-54A5-554D-9BC8-9563F33875B4}"/>
                    </a:ext>
                  </a:extLst>
                </p:cNvPr>
                <p:cNvSpPr txBox="1"/>
                <p:nvPr/>
              </p:nvSpPr>
              <p:spPr>
                <a:xfrm>
                  <a:off x="9856793" y="2155965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DBA7A4-75BE-9E43-A650-E129F8688BD2}"/>
                    </a:ext>
                  </a:extLst>
                </p:cNvPr>
                <p:cNvSpPr txBox="1"/>
                <p:nvPr/>
              </p:nvSpPr>
              <p:spPr>
                <a:xfrm>
                  <a:off x="9863629" y="2833699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def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BE081AC-F0BD-1347-8560-FF5AB5226E30}"/>
                    </a:ext>
                  </a:extLst>
                </p:cNvPr>
                <p:cNvSpPr txBox="1"/>
                <p:nvPr/>
              </p:nvSpPr>
              <p:spPr>
                <a:xfrm>
                  <a:off x="9834912" y="3510219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FF2A066-34C0-2E47-9609-5B1A86AD1F44}"/>
                    </a:ext>
                  </a:extLst>
                </p:cNvPr>
                <p:cNvSpPr txBox="1"/>
                <p:nvPr/>
              </p:nvSpPr>
              <p:spPr>
                <a:xfrm>
                  <a:off x="9824240" y="4174594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cond</a:t>
                  </a:r>
                  <a:endParaRPr lang="en-US" sz="14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11AFB89-F600-7044-8C1F-0FBA28DF2701}"/>
                    </a:ext>
                  </a:extLst>
                </p:cNvPr>
                <p:cNvSpPr txBox="1"/>
                <p:nvPr/>
              </p:nvSpPr>
              <p:spPr>
                <a:xfrm>
                  <a:off x="10209936" y="4745608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BAD433-5BEC-3046-8389-199577A7A04A}"/>
                    </a:ext>
                  </a:extLst>
                </p:cNvPr>
                <p:cNvSpPr txBox="1"/>
                <p:nvPr/>
              </p:nvSpPr>
              <p:spPr>
                <a:xfrm>
                  <a:off x="9075879" y="5181365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B37401B-BDB9-C54E-83C9-862A264FC1B6}"/>
                    </a:ext>
                  </a:extLst>
                </p:cNvPr>
                <p:cNvSpPr txBox="1"/>
                <p:nvPr/>
              </p:nvSpPr>
              <p:spPr>
                <a:xfrm>
                  <a:off x="10391954" y="5537216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25B6C4-E39D-0D48-AC55-FD8FD2881B6C}"/>
                  </a:ext>
                </a:extLst>
              </p:cNvPr>
              <p:cNvSpPr txBox="1"/>
              <p:nvPr/>
            </p:nvSpPr>
            <p:spPr>
              <a:xfrm>
                <a:off x="8344102" y="5489142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recv</a:t>
                </a:r>
                <a:endParaRPr lang="en-US" sz="1400" dirty="0"/>
              </a:p>
            </p:txBody>
          </p:sp>
        </p:grp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9C013696-02EB-C445-8843-37D94AB1163A}"/>
                </a:ext>
              </a:extLst>
            </p:cNvPr>
            <p:cNvSpPr/>
            <p:nvPr/>
          </p:nvSpPr>
          <p:spPr>
            <a:xfrm>
              <a:off x="9161552" y="4492351"/>
              <a:ext cx="1306626" cy="299562"/>
            </a:xfrm>
            <a:prstGeom prst="diamond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9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64203A-78DC-174A-B478-2571AF7DBDB7}"/>
              </a:ext>
            </a:extLst>
          </p:cNvPr>
          <p:cNvGrpSpPr/>
          <p:nvPr/>
        </p:nvGrpSpPr>
        <p:grpSpPr>
          <a:xfrm>
            <a:off x="8344102" y="1840095"/>
            <a:ext cx="3025107" cy="4354723"/>
            <a:chOff x="8344102" y="1840095"/>
            <a:chExt cx="3025107" cy="43547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77ADF4-9333-7F40-9968-994D7BD9CEDD}"/>
                </a:ext>
              </a:extLst>
            </p:cNvPr>
            <p:cNvGrpSpPr/>
            <p:nvPr/>
          </p:nvGrpSpPr>
          <p:grpSpPr>
            <a:xfrm>
              <a:off x="8590104" y="1840095"/>
              <a:ext cx="2779105" cy="4354723"/>
              <a:chOff x="8590104" y="1840095"/>
              <a:chExt cx="2779105" cy="4354723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F17822A-0E36-A043-8354-2357779ED2C3}"/>
                  </a:ext>
                </a:extLst>
              </p:cNvPr>
              <p:cNvSpPr/>
              <p:nvPr/>
            </p:nvSpPr>
            <p:spPr>
              <a:xfrm>
                <a:off x="8912415" y="1840095"/>
                <a:ext cx="1828800" cy="304800"/>
              </a:xfrm>
              <a:prstGeom prst="round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getElements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BCEBA4F-ECE1-AE4A-ABC5-C4792B395A9C}"/>
                  </a:ext>
                </a:extLst>
              </p:cNvPr>
              <p:cNvSpPr/>
              <p:nvPr/>
            </p:nvSpPr>
            <p:spPr>
              <a:xfrm>
                <a:off x="9119759" y="2514876"/>
                <a:ext cx="1414111" cy="304800"/>
              </a:xfrm>
              <a:prstGeom prst="round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iterator()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D5218C-BF7F-7541-A012-95E8FEAD454F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9826815" y="2144895"/>
                <a:ext cx="0" cy="369981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F25D0A39-FDF6-E140-A6C6-68BF3D59FD41}"/>
                  </a:ext>
                </a:extLst>
              </p:cNvPr>
              <p:cNvSpPr/>
              <p:nvPr/>
            </p:nvSpPr>
            <p:spPr>
              <a:xfrm flipH="1">
                <a:off x="8590104" y="3292434"/>
                <a:ext cx="533400" cy="2718622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B92D4AA-5318-FF42-8CB3-AB25D902ADE8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9811824" y="4790497"/>
                <a:ext cx="2767" cy="1102569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255CE79-B324-084B-9E29-7A6CCC383A19}"/>
                  </a:ext>
                </a:extLst>
              </p:cNvPr>
              <p:cNvSpPr/>
              <p:nvPr/>
            </p:nvSpPr>
            <p:spPr>
              <a:xfrm>
                <a:off x="10340873" y="5162203"/>
                <a:ext cx="1028336" cy="301752"/>
              </a:xfrm>
              <a:prstGeom prst="round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next()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8DE97A95-F922-874F-A119-35DF40DDCF26}"/>
                  </a:ext>
                </a:extLst>
              </p:cNvPr>
              <p:cNvSpPr/>
              <p:nvPr/>
            </p:nvSpPr>
            <p:spPr>
              <a:xfrm>
                <a:off x="9212816" y="3840495"/>
                <a:ext cx="1214184" cy="301752"/>
              </a:xfrm>
              <a:prstGeom prst="round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hasNext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C60C14-EDF3-A449-8BF7-B9BBE3374755}"/>
                  </a:ext>
                </a:extLst>
              </p:cNvPr>
              <p:cNvSpPr/>
              <p:nvPr/>
            </p:nvSpPr>
            <p:spPr>
              <a:xfrm>
                <a:off x="9115966" y="3159869"/>
                <a:ext cx="1417320" cy="301752"/>
              </a:xfrm>
              <a:prstGeom prst="ellipse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DAC1B5-215D-B14A-B886-76DC2E6AFA49}"/>
                  </a:ext>
                </a:extLst>
              </p:cNvPr>
              <p:cNvSpPr/>
              <p:nvPr/>
            </p:nvSpPr>
            <p:spPr>
              <a:xfrm>
                <a:off x="9114093" y="5893066"/>
                <a:ext cx="1400995" cy="301752"/>
              </a:xfrm>
              <a:prstGeom prst="round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add()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07156A6-2855-694A-95C5-EC2F413B8B45}"/>
                  </a:ext>
                </a:extLst>
              </p:cNvPr>
              <p:cNvCxnSpPr>
                <a:cxnSpLocks/>
                <a:stCxn id="12" idx="2"/>
                <a:endCxn id="24" idx="0"/>
              </p:cNvCxnSpPr>
              <p:nvPr/>
            </p:nvCxnSpPr>
            <p:spPr>
              <a:xfrm flipH="1">
                <a:off x="9824626" y="2819676"/>
                <a:ext cx="2189" cy="340193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6975064-405B-4E4E-ACD3-9D2F5621FFA9}"/>
                  </a:ext>
                </a:extLst>
              </p:cNvPr>
              <p:cNvCxnSpPr>
                <a:cxnSpLocks/>
                <a:stCxn id="24" idx="4"/>
                <a:endCxn id="22" idx="0"/>
              </p:cNvCxnSpPr>
              <p:nvPr/>
            </p:nvCxnSpPr>
            <p:spPr>
              <a:xfrm flipH="1">
                <a:off x="9819908" y="3461621"/>
                <a:ext cx="4718" cy="378874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5E3F896-09C5-BD48-8031-9B546D6A09FD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>
                <a:off x="9811824" y="4142247"/>
                <a:ext cx="8084" cy="346498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AA35EB2-C282-AB42-9DA7-5106D006EC2C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9811824" y="4790497"/>
                <a:ext cx="1043217" cy="371706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B16E930-F88D-9047-94C5-6C0828DA6DEF}"/>
                  </a:ext>
                </a:extLst>
              </p:cNvPr>
              <p:cNvCxnSpPr>
                <a:cxnSpLocks/>
                <a:stCxn id="21" idx="2"/>
                <a:endCxn id="25" idx="0"/>
              </p:cNvCxnSpPr>
              <p:nvPr/>
            </p:nvCxnSpPr>
            <p:spPr>
              <a:xfrm flipH="1">
                <a:off x="9814591" y="5463955"/>
                <a:ext cx="1040450" cy="429111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D9CBE24-54A5-554D-9BC8-9563F33875B4}"/>
                  </a:ext>
                </a:extLst>
              </p:cNvPr>
              <p:cNvSpPr txBox="1"/>
              <p:nvPr/>
            </p:nvSpPr>
            <p:spPr>
              <a:xfrm>
                <a:off x="9856793" y="2155965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DBA7A4-75BE-9E43-A650-E129F8688BD2}"/>
                  </a:ext>
                </a:extLst>
              </p:cNvPr>
              <p:cNvSpPr txBox="1"/>
              <p:nvPr/>
            </p:nvSpPr>
            <p:spPr>
              <a:xfrm>
                <a:off x="9863629" y="283369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def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E081AC-F0BD-1347-8560-FF5AB5226E30}"/>
                  </a:ext>
                </a:extLst>
              </p:cNvPr>
              <p:cNvSpPr txBox="1"/>
              <p:nvPr/>
            </p:nvSpPr>
            <p:spPr>
              <a:xfrm>
                <a:off x="9834912" y="351021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F2A066-34C0-2E47-9609-5B1A86AD1F44}"/>
                  </a:ext>
                </a:extLst>
              </p:cNvPr>
              <p:cNvSpPr txBox="1"/>
              <p:nvPr/>
            </p:nvSpPr>
            <p:spPr>
              <a:xfrm>
                <a:off x="9824240" y="4174594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cond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AFB89-F600-7044-8C1F-0FBA28DF2701}"/>
                  </a:ext>
                </a:extLst>
              </p:cNvPr>
              <p:cNvSpPr txBox="1"/>
              <p:nvPr/>
            </p:nvSpPr>
            <p:spPr>
              <a:xfrm>
                <a:off x="10209936" y="4745608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DBAD433-5BEC-3046-8389-199577A7A04A}"/>
                  </a:ext>
                </a:extLst>
              </p:cNvPr>
              <p:cNvSpPr txBox="1"/>
              <p:nvPr/>
            </p:nvSpPr>
            <p:spPr>
              <a:xfrm>
                <a:off x="9075879" y="5181365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B37401B-BDB9-C54E-83C9-862A264FC1B6}"/>
                  </a:ext>
                </a:extLst>
              </p:cNvPr>
              <p:cNvSpPr txBox="1"/>
              <p:nvPr/>
            </p:nvSpPr>
            <p:spPr>
              <a:xfrm>
                <a:off x="10391954" y="5537216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para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25B6C4-E39D-0D48-AC55-FD8FD2881B6C}"/>
                </a:ext>
              </a:extLst>
            </p:cNvPr>
            <p:cNvSpPr txBox="1"/>
            <p:nvPr/>
          </p:nvSpPr>
          <p:spPr>
            <a:xfrm>
              <a:off x="8344102" y="5489142"/>
              <a:ext cx="5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recv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7FFB3B05-C4B8-4348-B745-AD28745925DF}"/>
              </a:ext>
            </a:extLst>
          </p:cNvPr>
          <p:cNvSpPr txBox="1">
            <a:spLocks/>
          </p:cNvSpPr>
          <p:nvPr/>
        </p:nvSpPr>
        <p:spPr>
          <a:xfrm>
            <a:off x="816253" y="3681253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getElements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().iterator()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hasNext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myElms.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AEBB0-2073-4340-A557-3A04164BDE09}"/>
              </a:ext>
            </a:extLst>
          </p:cNvPr>
          <p:cNvGrpSpPr/>
          <p:nvPr/>
        </p:nvGrpSpPr>
        <p:grpSpPr>
          <a:xfrm>
            <a:off x="6191960" y="2680138"/>
            <a:ext cx="2418640" cy="2497831"/>
            <a:chOff x="6191960" y="2680138"/>
            <a:chExt cx="2418640" cy="24978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B72639-F2BD-7545-A2B2-FF5999CB838A}"/>
                </a:ext>
              </a:extLst>
            </p:cNvPr>
            <p:cNvGrpSpPr/>
            <p:nvPr/>
          </p:nvGrpSpPr>
          <p:grpSpPr>
            <a:xfrm>
              <a:off x="6530264" y="2680138"/>
              <a:ext cx="1617993" cy="2497831"/>
              <a:chOff x="6624860" y="2680138"/>
              <a:chExt cx="1617993" cy="249783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2FBD99-DB9A-334B-A0AF-3EB369D6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124" y="4853561"/>
                <a:ext cx="1047538" cy="0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>
                <a:outerShdw dist="50800" sx="1000" sy="1000" algn="ctr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5C529-BAAA-174B-8BB1-428858658576}"/>
                  </a:ext>
                </a:extLst>
              </p:cNvPr>
              <p:cNvSpPr txBox="1"/>
              <p:nvPr/>
            </p:nvSpPr>
            <p:spPr>
              <a:xfrm>
                <a:off x="7034864" y="4519776"/>
                <a:ext cx="921208" cy="307777"/>
              </a:xfrm>
              <a:prstGeom prst="rect">
                <a:avLst/>
              </a:prstGeom>
              <a:noFill/>
              <a:effectLst>
                <a:outerShdw dist="50800" sx="1000" sy="1000" algn="ctr" rotWithShape="0">
                  <a:srgbClr val="000000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edge type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0D7E4A9-0E73-2D4D-B91A-39755661B7AE}"/>
                  </a:ext>
                </a:extLst>
              </p:cNvPr>
              <p:cNvGrpSpPr/>
              <p:nvPr/>
            </p:nvGrpSpPr>
            <p:grpSpPr>
              <a:xfrm>
                <a:off x="6624860" y="2680138"/>
                <a:ext cx="1617993" cy="2497831"/>
                <a:chOff x="6624860" y="2680138"/>
                <a:chExt cx="1617993" cy="24978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60E6750-9F87-8F45-AD40-EDD804AE8115}"/>
                    </a:ext>
                  </a:extLst>
                </p:cNvPr>
                <p:cNvGrpSpPr/>
                <p:nvPr/>
              </p:nvGrpSpPr>
              <p:grpSpPr>
                <a:xfrm>
                  <a:off x="6799100" y="2986886"/>
                  <a:ext cx="1306626" cy="1448187"/>
                  <a:chOff x="6799100" y="2986886"/>
                  <a:chExt cx="1306626" cy="1448187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CDBC82C2-D821-C44D-8014-2161EF3456E7}"/>
                      </a:ext>
                    </a:extLst>
                  </p:cNvPr>
                  <p:cNvSpPr/>
                  <p:nvPr/>
                </p:nvSpPr>
                <p:spPr>
                  <a:xfrm>
                    <a:off x="6873165" y="2986886"/>
                    <a:ext cx="1158498" cy="340193"/>
                  </a:xfrm>
                  <a:prstGeom prst="roundRect">
                    <a:avLst/>
                  </a:prstGeom>
                  <a:blipFill rotWithShape="1">
                    <a:blip r:embed="rId3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Operation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35747EB-AC36-8D4D-9E9F-9FB61E772E58}"/>
                      </a:ext>
                    </a:extLst>
                  </p:cNvPr>
                  <p:cNvSpPr/>
                  <p:nvPr/>
                </p:nvSpPr>
                <p:spPr>
                  <a:xfrm>
                    <a:off x="6873164" y="3462016"/>
                    <a:ext cx="1158498" cy="355980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dist="50800" sx="1000" sy="1000" algn="ctr" rotWithShape="0">
                      <a:srgbClr val="000000"/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33" name="Diamond 32">
                    <a:extLst>
                      <a:ext uri="{FF2B5EF4-FFF2-40B4-BE49-F238E27FC236}">
                        <a16:creationId xmlns:a16="http://schemas.microsoft.com/office/drawing/2014/main" id="{6B4F67C2-EB2D-E046-9A85-E104A520751D}"/>
                      </a:ext>
                    </a:extLst>
                  </p:cNvPr>
                  <p:cNvSpPr/>
                  <p:nvPr/>
                </p:nvSpPr>
                <p:spPr>
                  <a:xfrm>
                    <a:off x="6799100" y="4003726"/>
                    <a:ext cx="1306626" cy="431347"/>
                  </a:xfrm>
                  <a:prstGeom prst="diamond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dist="50800" sx="1000" sy="1000" algn="ctr" rotWithShape="0">
                      <a:srgbClr val="000000"/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rot="0" spcFirstLastPara="0" vertOverflow="overflow" horzOverflow="overflow" vert="horz" wrap="square" lIns="50800" tIns="50800" rIns="50800" bIns="50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FFFFFF"/>
                        </a:solidFill>
                      </a:rPr>
                      <a:t>Control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D376B3D-173E-5A42-9A46-681ACD6BE662}"/>
                    </a:ext>
                  </a:extLst>
                </p:cNvPr>
                <p:cNvSpPr/>
                <p:nvPr/>
              </p:nvSpPr>
              <p:spPr>
                <a:xfrm>
                  <a:off x="6624860" y="2680138"/>
                  <a:ext cx="1617993" cy="2497831"/>
                </a:xfrm>
                <a:prstGeom prst="rect">
                  <a:avLst/>
                </a:prstGeom>
                <a:noFill/>
                <a:ln w="12700" cap="flat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0800" dist="127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rtlCol="0" anchor="ctr">
                  <a:noAutofit/>
                </a:bodyPr>
                <a:lstStyle/>
                <a:p>
                  <a:pPr algn="ctr"/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8" name="Striped Right Arrow 17">
              <a:extLst>
                <a:ext uri="{FF2B5EF4-FFF2-40B4-BE49-F238E27FC236}">
                  <a16:creationId xmlns:a16="http://schemas.microsoft.com/office/drawing/2014/main" id="{4EB5B361-1570-F744-A3CB-CDD29CBA435B}"/>
                </a:ext>
              </a:extLst>
            </p:cNvPr>
            <p:cNvSpPr/>
            <p:nvPr/>
          </p:nvSpPr>
          <p:spPr>
            <a:xfrm>
              <a:off x="8179789" y="3715175"/>
              <a:ext cx="430811" cy="375995"/>
            </a:xfrm>
            <a:prstGeom prst="stripedRightArrow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DC57CD-31B4-9E44-9584-CC45CF2751EC}"/>
                </a:ext>
              </a:extLst>
            </p:cNvPr>
            <p:cNvSpPr/>
            <p:nvPr/>
          </p:nvSpPr>
          <p:spPr>
            <a:xfrm>
              <a:off x="6191960" y="3817997"/>
              <a:ext cx="333527" cy="185729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4" name="Diamond 43">
            <a:extLst>
              <a:ext uri="{FF2B5EF4-FFF2-40B4-BE49-F238E27FC236}">
                <a16:creationId xmlns:a16="http://schemas.microsoft.com/office/drawing/2014/main" id="{1570CB24-B186-914A-B6B9-0AB241589EFD}"/>
              </a:ext>
            </a:extLst>
          </p:cNvPr>
          <p:cNvSpPr/>
          <p:nvPr/>
        </p:nvSpPr>
        <p:spPr>
          <a:xfrm>
            <a:off x="9161552" y="4492351"/>
            <a:ext cx="1306626" cy="299562"/>
          </a:xfrm>
          <a:prstGeom prst="diamond">
            <a:avLst/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31017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a typeface="SimSun" panose="02010600030101010101" pitchFamily="2" charset="-122"/>
              </a:rPr>
              <a:t>Repetitiveness of Software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</a:t>
            </a:fld>
            <a:endParaRPr lang="en-US"/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697A2222-B700-F94F-9101-0635328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7">
            <a:extLst>
              <a:ext uri="{FF2B5EF4-FFF2-40B4-BE49-F238E27FC236}">
                <a16:creationId xmlns:a16="http://schemas.microsoft.com/office/drawing/2014/main" id="{45D3D7DA-4079-DD48-AEC3-A808267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3A27C6A8-A05D-FB41-BAE7-762D854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3B16677-6469-6B49-B1F7-F5789F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B40985-2368-4A4D-B934-95B91F5DDB43}"/>
              </a:ext>
            </a:extLst>
          </p:cNvPr>
          <p:cNvGrpSpPr/>
          <p:nvPr/>
        </p:nvGrpSpPr>
        <p:grpSpPr>
          <a:xfrm>
            <a:off x="2290273" y="3052173"/>
            <a:ext cx="1436077" cy="2916077"/>
            <a:chOff x="5568676" y="2761198"/>
            <a:chExt cx="1436077" cy="2916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806F95F-B749-6246-ADE5-5BB2E475D1F5}"/>
                </a:ext>
              </a:extLst>
            </p:cNvPr>
            <p:cNvGrpSpPr/>
            <p:nvPr/>
          </p:nvGrpSpPr>
          <p:grpSpPr>
            <a:xfrm>
              <a:off x="5568676" y="2761198"/>
              <a:ext cx="1436077" cy="2265739"/>
              <a:chOff x="5568676" y="2761198"/>
              <a:chExt cx="1436077" cy="2265739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4F9BE2FB-9F69-AF49-85A1-ADAAFD216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600093" y="4058956"/>
                <a:ext cx="991814" cy="967981"/>
              </a:xfrm>
              <a:prstGeom prst="rect">
                <a:avLst/>
              </a:prstGeom>
              <a:noFill/>
              <a:ln/>
            </p:spPr>
          </p:pic>
          <p:grpSp>
            <p:nvGrpSpPr>
              <p:cNvPr id="20" name="Group 17">
                <a:extLst>
                  <a:ext uri="{FF2B5EF4-FFF2-40B4-BE49-F238E27FC236}">
                    <a16:creationId xmlns:a16="http://schemas.microsoft.com/office/drawing/2014/main" id="{71E53AD0-0743-384A-BDBF-EE963D2D2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8676" y="2761198"/>
                <a:ext cx="1436077" cy="724072"/>
                <a:chOff x="0" y="0"/>
                <a:chExt cx="2057400" cy="1295400"/>
              </a:xfrm>
            </p:grpSpPr>
            <p:sp>
              <p:nvSpPr>
                <p:cNvPr id="21" name="Rounded Rectangular Callout 32">
                  <a:extLst>
                    <a:ext uri="{FF2B5EF4-FFF2-40B4-BE49-F238E27FC236}">
                      <a16:creationId xmlns:a16="http://schemas.microsoft.com/office/drawing/2014/main" id="{CF8876B5-D481-E94B-9B35-BBA6E31E2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57400" cy="1295400"/>
                </a:xfrm>
                <a:prstGeom prst="wedgeRoundRectCallout">
                  <a:avLst>
                    <a:gd name="adj1" fmla="val -8536"/>
                    <a:gd name="adj2" fmla="val 107031"/>
                    <a:gd name="adj3" fmla="val 16667"/>
                  </a:avLst>
                </a:prstGeom>
                <a:noFill/>
                <a:ln w="25400" cmpd="sng">
                  <a:solidFill>
                    <a:srgbClr val="395E8A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sz="1400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Straight Connector 33">
                  <a:extLst>
                    <a:ext uri="{FF2B5EF4-FFF2-40B4-BE49-F238E27FC236}">
                      <a16:creationId xmlns:a16="http://schemas.microsoft.com/office/drawing/2014/main" id="{C3F08051-802A-2840-A2CE-F37536249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2286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3" name="Straight Connector 34">
                  <a:extLst>
                    <a:ext uri="{FF2B5EF4-FFF2-40B4-BE49-F238E27FC236}">
                      <a16:creationId xmlns:a16="http://schemas.microsoft.com/office/drawing/2014/main" id="{89A392D3-27CB-484E-914D-6376CC6D0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4572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4" name="Straight Connector 35">
                  <a:extLst>
                    <a:ext uri="{FF2B5EF4-FFF2-40B4-BE49-F238E27FC236}">
                      <a16:creationId xmlns:a16="http://schemas.microsoft.com/office/drawing/2014/main" id="{1CD4C89C-D895-7441-82A8-13C974D2D2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6858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5" name="Straight Connector 36">
                  <a:extLst>
                    <a:ext uri="{FF2B5EF4-FFF2-40B4-BE49-F238E27FC236}">
                      <a16:creationId xmlns:a16="http://schemas.microsoft.com/office/drawing/2014/main" id="{87E88604-5684-AD46-ADFA-9AFB10989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914400"/>
                  <a:ext cx="1295401" cy="1"/>
                </a:xfrm>
                <a:prstGeom prst="line">
                  <a:avLst/>
                </a:prstGeom>
                <a:noFill/>
                <a:ln w="38100" cmpd="sng">
                  <a:solidFill>
                    <a:srgbClr val="00B0F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6" name="Straight Connector 37">
                  <a:extLst>
                    <a:ext uri="{FF2B5EF4-FFF2-40B4-BE49-F238E27FC236}">
                      <a16:creationId xmlns:a16="http://schemas.microsoft.com/office/drawing/2014/main" id="{EE66DDCD-B962-004B-8F1D-C07F65E8C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11430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54F395B0-D43A-2249-9789-1109643F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43A995-B675-B94A-90F2-3D45C9DA38C5}"/>
              </a:ext>
            </a:extLst>
          </p:cNvPr>
          <p:cNvGrpSpPr/>
          <p:nvPr/>
        </p:nvGrpSpPr>
        <p:grpSpPr>
          <a:xfrm>
            <a:off x="8728823" y="3052173"/>
            <a:ext cx="1573479" cy="2923973"/>
            <a:chOff x="9917723" y="2753302"/>
            <a:chExt cx="1573479" cy="292397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A4C68059-85CA-C94E-BFE4-EAFBF902C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F487CBEA-3D1A-884B-B15A-F212B61BE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4" name="Rounded Rectangular Callout 11">
                <a:extLst>
                  <a:ext uri="{FF2B5EF4-FFF2-40B4-BE49-F238E27FC236}">
                    <a16:creationId xmlns:a16="http://schemas.microsoft.com/office/drawing/2014/main" id="{0E5649F7-C53D-E14A-8444-E31E8995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" name="Straight Connector 20">
                <a:extLst>
                  <a:ext uri="{FF2B5EF4-FFF2-40B4-BE49-F238E27FC236}">
                    <a16:creationId xmlns:a16="http://schemas.microsoft.com/office/drawing/2014/main" id="{600A030F-41E5-6B4F-94AC-DAC68BC3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1">
                <a:extLst>
                  <a:ext uri="{FF2B5EF4-FFF2-40B4-BE49-F238E27FC236}">
                    <a16:creationId xmlns:a16="http://schemas.microsoft.com/office/drawing/2014/main" id="{276BE6C8-7618-C841-86A9-CFC47EC08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2">
                <a:extLst>
                  <a:ext uri="{FF2B5EF4-FFF2-40B4-BE49-F238E27FC236}">
                    <a16:creationId xmlns:a16="http://schemas.microsoft.com/office/drawing/2014/main" id="{01C6FE18-8D0E-174E-85FC-543161A3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8" name="Straight Connector 23">
                <a:extLst>
                  <a:ext uri="{FF2B5EF4-FFF2-40B4-BE49-F238E27FC236}">
                    <a16:creationId xmlns:a16="http://schemas.microsoft.com/office/drawing/2014/main" id="{FEB573CB-D676-2243-A099-8E1362B3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9" name="Straight Connector 24">
                <a:extLst>
                  <a:ext uri="{FF2B5EF4-FFF2-40B4-BE49-F238E27FC236}">
                    <a16:creationId xmlns:a16="http://schemas.microsoft.com/office/drawing/2014/main" id="{BD6749C2-7A50-D443-8300-D838A4369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06930D59-E0A2-7C4A-B403-13B9956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9" name="Cloud Callout 9">
            <a:extLst>
              <a:ext uri="{FF2B5EF4-FFF2-40B4-BE49-F238E27FC236}">
                <a16:creationId xmlns:a16="http://schemas.microsoft.com/office/drawing/2014/main" id="{E6EF4754-1735-ED42-8446-DF29CD00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0" name="Cloud Callout 9">
            <a:extLst>
              <a:ext uri="{FF2B5EF4-FFF2-40B4-BE49-F238E27FC236}">
                <a16:creationId xmlns:a16="http://schemas.microsoft.com/office/drawing/2014/main" id="{DC9F5FF5-30A7-6547-96CC-D3A4832B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D7666-66C3-2A48-ACFF-58DEFD1DF567}"/>
              </a:ext>
            </a:extLst>
          </p:cNvPr>
          <p:cNvSpPr/>
          <p:nvPr/>
        </p:nvSpPr>
        <p:spPr>
          <a:xfrm>
            <a:off x="5208913" y="1920992"/>
            <a:ext cx="2127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ea typeface="SimSun" panose="02010600030101010101" pitchFamily="2" charset="-122"/>
              </a:rPr>
              <a:t>Repetitive</a:t>
            </a:r>
            <a:r>
              <a:rPr lang="en-US" sz="2000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Code</a:t>
            </a:r>
            <a:endParaRPr lang="en-US" sz="2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B88B4F-64A1-284F-AEBE-C6E42CA9D83B}"/>
              </a:ext>
            </a:extLst>
          </p:cNvPr>
          <p:cNvCxnSpPr>
            <a:cxnSpLocks/>
            <a:stCxn id="31" idx="1"/>
            <a:endCxn id="21" idx="0"/>
          </p:cNvCxnSpPr>
          <p:nvPr/>
        </p:nvCxnSpPr>
        <p:spPr>
          <a:xfrm flipH="1">
            <a:off x="3008312" y="2121047"/>
            <a:ext cx="2200601" cy="931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A9BEAE-45D0-8A4C-A10A-2B9CEE27FE5D}"/>
              </a:ext>
            </a:extLst>
          </p:cNvPr>
          <p:cNvCxnSpPr>
            <a:cxnSpLocks/>
            <a:stCxn id="31" idx="3"/>
            <a:endCxn id="14" idx="0"/>
          </p:cNvCxnSpPr>
          <p:nvPr/>
        </p:nvCxnSpPr>
        <p:spPr>
          <a:xfrm>
            <a:off x="7336435" y="2121047"/>
            <a:ext cx="2110427" cy="931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29" grpId="0" bldLvl="0" animBg="1" autoUpdateAnimBg="0"/>
      <p:bldP spid="30" grpId="0" bldLvl="0" animBg="1" autoUpdateAnimBg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64203A-78DC-174A-B478-2571AF7DBDB7}"/>
              </a:ext>
            </a:extLst>
          </p:cNvPr>
          <p:cNvGrpSpPr/>
          <p:nvPr/>
        </p:nvGrpSpPr>
        <p:grpSpPr>
          <a:xfrm>
            <a:off x="8344102" y="1840095"/>
            <a:ext cx="3025107" cy="4354723"/>
            <a:chOff x="8344102" y="1840095"/>
            <a:chExt cx="3025107" cy="43547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77ADF4-9333-7F40-9968-994D7BD9CEDD}"/>
                </a:ext>
              </a:extLst>
            </p:cNvPr>
            <p:cNvGrpSpPr/>
            <p:nvPr/>
          </p:nvGrpSpPr>
          <p:grpSpPr>
            <a:xfrm>
              <a:off x="8590104" y="1840095"/>
              <a:ext cx="2779105" cy="4354723"/>
              <a:chOff x="8590104" y="1840095"/>
              <a:chExt cx="2779105" cy="4354723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F17822A-0E36-A043-8354-2357779ED2C3}"/>
                  </a:ext>
                </a:extLst>
              </p:cNvPr>
              <p:cNvSpPr/>
              <p:nvPr/>
            </p:nvSpPr>
            <p:spPr>
              <a:xfrm>
                <a:off x="8912415" y="1840095"/>
                <a:ext cx="1828800" cy="304800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getElements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BCEBA4F-ECE1-AE4A-ABC5-C4792B395A9C}"/>
                  </a:ext>
                </a:extLst>
              </p:cNvPr>
              <p:cNvSpPr/>
              <p:nvPr/>
            </p:nvSpPr>
            <p:spPr>
              <a:xfrm>
                <a:off x="9119759" y="2514876"/>
                <a:ext cx="1414111" cy="304800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iterator()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D5218C-BF7F-7541-A012-95E8FEAD454F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9826815" y="2144895"/>
                <a:ext cx="0" cy="36998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F25D0A39-FDF6-E140-A6C6-68BF3D59FD41}"/>
                  </a:ext>
                </a:extLst>
              </p:cNvPr>
              <p:cNvSpPr/>
              <p:nvPr/>
            </p:nvSpPr>
            <p:spPr>
              <a:xfrm flipH="1">
                <a:off x="8590104" y="3292434"/>
                <a:ext cx="533400" cy="2718622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B92D4AA-5318-FF42-8CB3-AB25D902ADE8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9811824" y="4790497"/>
                <a:ext cx="2767" cy="1102569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255CE79-B324-084B-9E29-7A6CCC383A19}"/>
                  </a:ext>
                </a:extLst>
              </p:cNvPr>
              <p:cNvSpPr/>
              <p:nvPr/>
            </p:nvSpPr>
            <p:spPr>
              <a:xfrm>
                <a:off x="10340873" y="5162203"/>
                <a:ext cx="1028336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next()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8DE97A95-F922-874F-A119-35DF40DDCF26}"/>
                  </a:ext>
                </a:extLst>
              </p:cNvPr>
              <p:cNvSpPr/>
              <p:nvPr/>
            </p:nvSpPr>
            <p:spPr>
              <a:xfrm>
                <a:off x="9212816" y="3840495"/>
                <a:ext cx="1214184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hasNext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C60C14-EDF3-A449-8BF7-B9BBE3374755}"/>
                  </a:ext>
                </a:extLst>
              </p:cNvPr>
              <p:cNvSpPr/>
              <p:nvPr/>
            </p:nvSpPr>
            <p:spPr>
              <a:xfrm>
                <a:off x="9115966" y="3159869"/>
                <a:ext cx="1417320" cy="301752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DAC1B5-215D-B14A-B886-76DC2E6AFA49}"/>
                  </a:ext>
                </a:extLst>
              </p:cNvPr>
              <p:cNvSpPr/>
              <p:nvPr/>
            </p:nvSpPr>
            <p:spPr>
              <a:xfrm>
                <a:off x="9114093" y="5893066"/>
                <a:ext cx="1400995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add()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07156A6-2855-694A-95C5-EC2F413B8B45}"/>
                  </a:ext>
                </a:extLst>
              </p:cNvPr>
              <p:cNvCxnSpPr>
                <a:cxnSpLocks/>
                <a:stCxn id="12" idx="2"/>
                <a:endCxn id="24" idx="0"/>
              </p:cNvCxnSpPr>
              <p:nvPr/>
            </p:nvCxnSpPr>
            <p:spPr>
              <a:xfrm flipH="1">
                <a:off x="9824626" y="2819676"/>
                <a:ext cx="2189" cy="340193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6975064-405B-4E4E-ACD3-9D2F5621FFA9}"/>
                  </a:ext>
                </a:extLst>
              </p:cNvPr>
              <p:cNvCxnSpPr>
                <a:cxnSpLocks/>
                <a:stCxn id="24" idx="4"/>
                <a:endCxn id="22" idx="0"/>
              </p:cNvCxnSpPr>
              <p:nvPr/>
            </p:nvCxnSpPr>
            <p:spPr>
              <a:xfrm flipH="1">
                <a:off x="9819908" y="3461621"/>
                <a:ext cx="4718" cy="378874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5E3F896-09C5-BD48-8031-9B546D6A09FD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>
                <a:off x="9811824" y="4142247"/>
                <a:ext cx="8084" cy="346498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AA35EB2-C282-AB42-9DA7-5106D006EC2C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9811824" y="4790497"/>
                <a:ext cx="1043217" cy="371706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B16E930-F88D-9047-94C5-6C0828DA6DEF}"/>
                  </a:ext>
                </a:extLst>
              </p:cNvPr>
              <p:cNvCxnSpPr>
                <a:cxnSpLocks/>
                <a:stCxn id="21" idx="2"/>
                <a:endCxn id="25" idx="0"/>
              </p:cNvCxnSpPr>
              <p:nvPr/>
            </p:nvCxnSpPr>
            <p:spPr>
              <a:xfrm flipH="1">
                <a:off x="9814591" y="5463955"/>
                <a:ext cx="1040450" cy="42911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D9CBE24-54A5-554D-9BC8-9563F33875B4}"/>
                  </a:ext>
                </a:extLst>
              </p:cNvPr>
              <p:cNvSpPr txBox="1"/>
              <p:nvPr/>
            </p:nvSpPr>
            <p:spPr>
              <a:xfrm>
                <a:off x="9856793" y="2155965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DBA7A4-75BE-9E43-A650-E129F8688BD2}"/>
                  </a:ext>
                </a:extLst>
              </p:cNvPr>
              <p:cNvSpPr txBox="1"/>
              <p:nvPr/>
            </p:nvSpPr>
            <p:spPr>
              <a:xfrm>
                <a:off x="9863629" y="283369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def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E081AC-F0BD-1347-8560-FF5AB5226E30}"/>
                  </a:ext>
                </a:extLst>
              </p:cNvPr>
              <p:cNvSpPr txBox="1"/>
              <p:nvPr/>
            </p:nvSpPr>
            <p:spPr>
              <a:xfrm>
                <a:off x="9834912" y="351021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F2A066-34C0-2E47-9609-5B1A86AD1F44}"/>
                  </a:ext>
                </a:extLst>
              </p:cNvPr>
              <p:cNvSpPr txBox="1"/>
              <p:nvPr/>
            </p:nvSpPr>
            <p:spPr>
              <a:xfrm>
                <a:off x="9824240" y="4174594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cond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AFB89-F600-7044-8C1F-0FBA28DF2701}"/>
                  </a:ext>
                </a:extLst>
              </p:cNvPr>
              <p:cNvSpPr txBox="1"/>
              <p:nvPr/>
            </p:nvSpPr>
            <p:spPr>
              <a:xfrm>
                <a:off x="10209936" y="4745608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DBAD433-5BEC-3046-8389-199577A7A04A}"/>
                  </a:ext>
                </a:extLst>
              </p:cNvPr>
              <p:cNvSpPr txBox="1"/>
              <p:nvPr/>
            </p:nvSpPr>
            <p:spPr>
              <a:xfrm>
                <a:off x="9075879" y="5181365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B37401B-BDB9-C54E-83C9-862A264FC1B6}"/>
                  </a:ext>
                </a:extLst>
              </p:cNvPr>
              <p:cNvSpPr txBox="1"/>
              <p:nvPr/>
            </p:nvSpPr>
            <p:spPr>
              <a:xfrm>
                <a:off x="10391954" y="5537216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para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25B6C4-E39D-0D48-AC55-FD8FD2881B6C}"/>
                </a:ext>
              </a:extLst>
            </p:cNvPr>
            <p:cNvSpPr txBox="1"/>
            <p:nvPr/>
          </p:nvSpPr>
          <p:spPr>
            <a:xfrm>
              <a:off x="8344102" y="5489142"/>
              <a:ext cx="5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recv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7FFB3B05-C4B8-4348-B745-AD28745925DF}"/>
              </a:ext>
            </a:extLst>
          </p:cNvPr>
          <p:cNvSpPr txBox="1">
            <a:spLocks/>
          </p:cNvSpPr>
          <p:nvPr/>
        </p:nvSpPr>
        <p:spPr>
          <a:xfrm>
            <a:off x="816253" y="3681253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Iterator&lt;Element&gt; it 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AEBB0-2073-4340-A557-3A04164BDE09}"/>
              </a:ext>
            </a:extLst>
          </p:cNvPr>
          <p:cNvGrpSpPr/>
          <p:nvPr/>
        </p:nvGrpSpPr>
        <p:grpSpPr>
          <a:xfrm>
            <a:off x="6191960" y="2680138"/>
            <a:ext cx="2418640" cy="2497831"/>
            <a:chOff x="6191960" y="2680138"/>
            <a:chExt cx="2418640" cy="24978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B72639-F2BD-7545-A2B2-FF5999CB838A}"/>
                </a:ext>
              </a:extLst>
            </p:cNvPr>
            <p:cNvGrpSpPr/>
            <p:nvPr/>
          </p:nvGrpSpPr>
          <p:grpSpPr>
            <a:xfrm>
              <a:off x="6530264" y="2680138"/>
              <a:ext cx="1617993" cy="2497831"/>
              <a:chOff x="6624860" y="2680138"/>
              <a:chExt cx="1617993" cy="249783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2FBD99-DB9A-334B-A0AF-3EB369D6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124" y="4853561"/>
                <a:ext cx="1047538" cy="0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5C529-BAAA-174B-8BB1-428858658576}"/>
                  </a:ext>
                </a:extLst>
              </p:cNvPr>
              <p:cNvSpPr txBox="1"/>
              <p:nvPr/>
            </p:nvSpPr>
            <p:spPr>
              <a:xfrm>
                <a:off x="7034864" y="4519776"/>
                <a:ext cx="921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edge</a:t>
                </a:r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type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0D7E4A9-0E73-2D4D-B91A-39755661B7AE}"/>
                  </a:ext>
                </a:extLst>
              </p:cNvPr>
              <p:cNvGrpSpPr/>
              <p:nvPr/>
            </p:nvGrpSpPr>
            <p:grpSpPr>
              <a:xfrm>
                <a:off x="6624860" y="2680138"/>
                <a:ext cx="1617993" cy="2497831"/>
                <a:chOff x="6624860" y="2680138"/>
                <a:chExt cx="1617993" cy="24978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60E6750-9F87-8F45-AD40-EDD804AE8115}"/>
                    </a:ext>
                  </a:extLst>
                </p:cNvPr>
                <p:cNvGrpSpPr/>
                <p:nvPr/>
              </p:nvGrpSpPr>
              <p:grpSpPr>
                <a:xfrm>
                  <a:off x="6799100" y="2986886"/>
                  <a:ext cx="1306626" cy="1448187"/>
                  <a:chOff x="6799100" y="2986886"/>
                  <a:chExt cx="1306626" cy="1448187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CDBC82C2-D821-C44D-8014-2161EF3456E7}"/>
                      </a:ext>
                    </a:extLst>
                  </p:cNvPr>
                  <p:cNvSpPr/>
                  <p:nvPr/>
                </p:nvSpPr>
                <p:spPr>
                  <a:xfrm>
                    <a:off x="6873165" y="2986886"/>
                    <a:ext cx="1158498" cy="340193"/>
                  </a:xfrm>
                  <a:prstGeom prst="roundRect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Operation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35747EB-AC36-8D4D-9E9F-9FB61E772E58}"/>
                      </a:ext>
                    </a:extLst>
                  </p:cNvPr>
                  <p:cNvSpPr/>
                  <p:nvPr/>
                </p:nvSpPr>
                <p:spPr>
                  <a:xfrm>
                    <a:off x="6873164" y="3462016"/>
                    <a:ext cx="1158498" cy="355980"/>
                  </a:xfrm>
                  <a:prstGeom prst="ellipse">
                    <a:avLst/>
                  </a:prstGeom>
                  <a:blipFill rotWithShape="1">
                    <a:blip r:embed="rId3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33" name="Diamond 32">
                    <a:extLst>
                      <a:ext uri="{FF2B5EF4-FFF2-40B4-BE49-F238E27FC236}">
                        <a16:creationId xmlns:a16="http://schemas.microsoft.com/office/drawing/2014/main" id="{6B4F67C2-EB2D-E046-9A85-E104A520751D}"/>
                      </a:ext>
                    </a:extLst>
                  </p:cNvPr>
                  <p:cNvSpPr/>
                  <p:nvPr/>
                </p:nvSpPr>
                <p:spPr>
                  <a:xfrm>
                    <a:off x="6799100" y="4003726"/>
                    <a:ext cx="1306626" cy="431347"/>
                  </a:xfrm>
                  <a:prstGeom prst="diamond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FFFFFF"/>
                        </a:solidFill>
                      </a:rPr>
                      <a:t>Control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D376B3D-173E-5A42-9A46-681ACD6BE662}"/>
                    </a:ext>
                  </a:extLst>
                </p:cNvPr>
                <p:cNvSpPr/>
                <p:nvPr/>
              </p:nvSpPr>
              <p:spPr>
                <a:xfrm>
                  <a:off x="6624860" y="2680138"/>
                  <a:ext cx="1617993" cy="2497831"/>
                </a:xfrm>
                <a:prstGeom prst="rect">
                  <a:avLst/>
                </a:prstGeom>
                <a:noFill/>
                <a:ln w="12700" cap="flat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0800" dist="127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rtlCol="0" anchor="ctr">
                  <a:noAutofit/>
                </a:bodyPr>
                <a:lstStyle/>
                <a:p>
                  <a:pPr algn="ctr"/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8" name="Striped Right Arrow 17">
              <a:extLst>
                <a:ext uri="{FF2B5EF4-FFF2-40B4-BE49-F238E27FC236}">
                  <a16:creationId xmlns:a16="http://schemas.microsoft.com/office/drawing/2014/main" id="{4EB5B361-1570-F744-A3CB-CDD29CBA435B}"/>
                </a:ext>
              </a:extLst>
            </p:cNvPr>
            <p:cNvSpPr/>
            <p:nvPr/>
          </p:nvSpPr>
          <p:spPr>
            <a:xfrm>
              <a:off x="8179789" y="3715175"/>
              <a:ext cx="430811" cy="375995"/>
            </a:xfrm>
            <a:prstGeom prst="stripedRightArrow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DC57CD-31B4-9E44-9584-CC45CF2751EC}"/>
                </a:ext>
              </a:extLst>
            </p:cNvPr>
            <p:cNvSpPr/>
            <p:nvPr/>
          </p:nvSpPr>
          <p:spPr>
            <a:xfrm>
              <a:off x="6191960" y="3817997"/>
              <a:ext cx="333527" cy="185729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Diamond 42">
            <a:extLst>
              <a:ext uri="{FF2B5EF4-FFF2-40B4-BE49-F238E27FC236}">
                <a16:creationId xmlns:a16="http://schemas.microsoft.com/office/drawing/2014/main" id="{5B396C42-AB7F-F64E-988F-2C982176CF4F}"/>
              </a:ext>
            </a:extLst>
          </p:cNvPr>
          <p:cNvSpPr/>
          <p:nvPr/>
        </p:nvSpPr>
        <p:spPr>
          <a:xfrm>
            <a:off x="9161552" y="4492351"/>
            <a:ext cx="1306626" cy="299562"/>
          </a:xfrm>
          <a:prstGeom prst="diamond">
            <a:avLst/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60675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64203A-78DC-174A-B478-2571AF7DBDB7}"/>
              </a:ext>
            </a:extLst>
          </p:cNvPr>
          <p:cNvGrpSpPr/>
          <p:nvPr/>
        </p:nvGrpSpPr>
        <p:grpSpPr>
          <a:xfrm>
            <a:off x="8344102" y="1840095"/>
            <a:ext cx="3025107" cy="4354723"/>
            <a:chOff x="8344102" y="1840095"/>
            <a:chExt cx="3025107" cy="43547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77ADF4-9333-7F40-9968-994D7BD9CEDD}"/>
                </a:ext>
              </a:extLst>
            </p:cNvPr>
            <p:cNvGrpSpPr/>
            <p:nvPr/>
          </p:nvGrpSpPr>
          <p:grpSpPr>
            <a:xfrm>
              <a:off x="8590104" y="1840095"/>
              <a:ext cx="2779105" cy="4354723"/>
              <a:chOff x="8590104" y="1840095"/>
              <a:chExt cx="2779105" cy="4354723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F17822A-0E36-A043-8354-2357779ED2C3}"/>
                  </a:ext>
                </a:extLst>
              </p:cNvPr>
              <p:cNvSpPr/>
              <p:nvPr/>
            </p:nvSpPr>
            <p:spPr>
              <a:xfrm>
                <a:off x="8912415" y="1840095"/>
                <a:ext cx="1828800" cy="304800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getElements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BCEBA4F-ECE1-AE4A-ABC5-C4792B395A9C}"/>
                  </a:ext>
                </a:extLst>
              </p:cNvPr>
              <p:cNvSpPr/>
              <p:nvPr/>
            </p:nvSpPr>
            <p:spPr>
              <a:xfrm>
                <a:off x="9119759" y="2514876"/>
                <a:ext cx="1414111" cy="304800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iterator()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D5218C-BF7F-7541-A012-95E8FEAD454F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9826815" y="2144895"/>
                <a:ext cx="0" cy="36998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F25D0A39-FDF6-E140-A6C6-68BF3D59FD41}"/>
                  </a:ext>
                </a:extLst>
              </p:cNvPr>
              <p:cNvSpPr/>
              <p:nvPr/>
            </p:nvSpPr>
            <p:spPr>
              <a:xfrm flipH="1">
                <a:off x="8590104" y="3292434"/>
                <a:ext cx="533400" cy="2718622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B92D4AA-5318-FF42-8CB3-AB25D902ADE8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9811824" y="4790497"/>
                <a:ext cx="2767" cy="1102569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255CE79-B324-084B-9E29-7A6CCC383A19}"/>
                  </a:ext>
                </a:extLst>
              </p:cNvPr>
              <p:cNvSpPr/>
              <p:nvPr/>
            </p:nvSpPr>
            <p:spPr>
              <a:xfrm>
                <a:off x="10340873" y="5162203"/>
                <a:ext cx="1028336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next()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8DE97A95-F922-874F-A119-35DF40DDCF26}"/>
                  </a:ext>
                </a:extLst>
              </p:cNvPr>
              <p:cNvSpPr/>
              <p:nvPr/>
            </p:nvSpPr>
            <p:spPr>
              <a:xfrm>
                <a:off x="9212816" y="3840495"/>
                <a:ext cx="1214184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hasNext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C60C14-EDF3-A449-8BF7-B9BBE3374755}"/>
                  </a:ext>
                </a:extLst>
              </p:cNvPr>
              <p:cNvSpPr/>
              <p:nvPr/>
            </p:nvSpPr>
            <p:spPr>
              <a:xfrm>
                <a:off x="9115966" y="3159869"/>
                <a:ext cx="1417320" cy="301752"/>
              </a:xfrm>
              <a:prstGeom prst="ellipse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DAC1B5-215D-B14A-B886-76DC2E6AFA49}"/>
                  </a:ext>
                </a:extLst>
              </p:cNvPr>
              <p:cNvSpPr/>
              <p:nvPr/>
            </p:nvSpPr>
            <p:spPr>
              <a:xfrm>
                <a:off x="9114093" y="5893066"/>
                <a:ext cx="1400995" cy="301752"/>
              </a:xfrm>
              <a:prstGeom prst="roundRect">
                <a:avLst/>
              </a:prstGeom>
              <a:blipFill dpi="0" rotWithShape="1">
                <a:blip r:embed="rId3">
                  <a:alphaModFix amt="25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add()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07156A6-2855-694A-95C5-EC2F413B8B45}"/>
                  </a:ext>
                </a:extLst>
              </p:cNvPr>
              <p:cNvCxnSpPr>
                <a:cxnSpLocks/>
                <a:stCxn id="12" idx="2"/>
                <a:endCxn id="24" idx="0"/>
              </p:cNvCxnSpPr>
              <p:nvPr/>
            </p:nvCxnSpPr>
            <p:spPr>
              <a:xfrm flipH="1">
                <a:off x="9824626" y="2819676"/>
                <a:ext cx="2189" cy="340193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6975064-405B-4E4E-ACD3-9D2F5621FFA9}"/>
                  </a:ext>
                </a:extLst>
              </p:cNvPr>
              <p:cNvCxnSpPr>
                <a:cxnSpLocks/>
                <a:stCxn id="24" idx="4"/>
                <a:endCxn id="22" idx="0"/>
              </p:cNvCxnSpPr>
              <p:nvPr/>
            </p:nvCxnSpPr>
            <p:spPr>
              <a:xfrm flipH="1">
                <a:off x="9819908" y="3461621"/>
                <a:ext cx="4718" cy="378874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5E3F896-09C5-BD48-8031-9B546D6A09FD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>
                <a:off x="9811824" y="4142247"/>
                <a:ext cx="8084" cy="346498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AA35EB2-C282-AB42-9DA7-5106D006EC2C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9811824" y="4790497"/>
                <a:ext cx="1043217" cy="371706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B16E930-F88D-9047-94C5-6C0828DA6DEF}"/>
                  </a:ext>
                </a:extLst>
              </p:cNvPr>
              <p:cNvCxnSpPr>
                <a:cxnSpLocks/>
                <a:stCxn id="21" idx="2"/>
                <a:endCxn id="25" idx="0"/>
              </p:cNvCxnSpPr>
              <p:nvPr/>
            </p:nvCxnSpPr>
            <p:spPr>
              <a:xfrm flipH="1">
                <a:off x="9814591" y="5463955"/>
                <a:ext cx="1040450" cy="42911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D9CBE24-54A5-554D-9BC8-9563F33875B4}"/>
                  </a:ext>
                </a:extLst>
              </p:cNvPr>
              <p:cNvSpPr txBox="1"/>
              <p:nvPr/>
            </p:nvSpPr>
            <p:spPr>
              <a:xfrm>
                <a:off x="9856793" y="2155965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DBA7A4-75BE-9E43-A650-E129F8688BD2}"/>
                  </a:ext>
                </a:extLst>
              </p:cNvPr>
              <p:cNvSpPr txBox="1"/>
              <p:nvPr/>
            </p:nvSpPr>
            <p:spPr>
              <a:xfrm>
                <a:off x="9863629" y="283369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def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E081AC-F0BD-1347-8560-FF5AB5226E30}"/>
                  </a:ext>
                </a:extLst>
              </p:cNvPr>
              <p:cNvSpPr txBox="1"/>
              <p:nvPr/>
            </p:nvSpPr>
            <p:spPr>
              <a:xfrm>
                <a:off x="9834912" y="351021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F2A066-34C0-2E47-9609-5B1A86AD1F44}"/>
                  </a:ext>
                </a:extLst>
              </p:cNvPr>
              <p:cNvSpPr txBox="1"/>
              <p:nvPr/>
            </p:nvSpPr>
            <p:spPr>
              <a:xfrm>
                <a:off x="9824240" y="4174594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cond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AFB89-F600-7044-8C1F-0FBA28DF2701}"/>
                  </a:ext>
                </a:extLst>
              </p:cNvPr>
              <p:cNvSpPr txBox="1"/>
              <p:nvPr/>
            </p:nvSpPr>
            <p:spPr>
              <a:xfrm>
                <a:off x="10209936" y="4745608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DBAD433-5BEC-3046-8389-199577A7A04A}"/>
                  </a:ext>
                </a:extLst>
              </p:cNvPr>
              <p:cNvSpPr txBox="1"/>
              <p:nvPr/>
            </p:nvSpPr>
            <p:spPr>
              <a:xfrm>
                <a:off x="9075879" y="5181365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B37401B-BDB9-C54E-83C9-862A264FC1B6}"/>
                  </a:ext>
                </a:extLst>
              </p:cNvPr>
              <p:cNvSpPr txBox="1"/>
              <p:nvPr/>
            </p:nvSpPr>
            <p:spPr>
              <a:xfrm>
                <a:off x="10391954" y="5537216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para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25B6C4-E39D-0D48-AC55-FD8FD2881B6C}"/>
                </a:ext>
              </a:extLst>
            </p:cNvPr>
            <p:cNvSpPr txBox="1"/>
            <p:nvPr/>
          </p:nvSpPr>
          <p:spPr>
            <a:xfrm>
              <a:off x="8344102" y="5489142"/>
              <a:ext cx="5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recv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7FFB3B05-C4B8-4348-B745-AD28745925DF}"/>
              </a:ext>
            </a:extLst>
          </p:cNvPr>
          <p:cNvSpPr txBox="1">
            <a:spLocks/>
          </p:cNvSpPr>
          <p:nvPr/>
        </p:nvSpPr>
        <p:spPr>
          <a:xfrm>
            <a:off x="816253" y="3681253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(Iterator&lt;Element&gt; it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AEBB0-2073-4340-A557-3A04164BDE09}"/>
              </a:ext>
            </a:extLst>
          </p:cNvPr>
          <p:cNvGrpSpPr/>
          <p:nvPr/>
        </p:nvGrpSpPr>
        <p:grpSpPr>
          <a:xfrm>
            <a:off x="6191960" y="2680138"/>
            <a:ext cx="2418640" cy="2497831"/>
            <a:chOff x="6191960" y="2680138"/>
            <a:chExt cx="2418640" cy="24978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B72639-F2BD-7545-A2B2-FF5999CB838A}"/>
                </a:ext>
              </a:extLst>
            </p:cNvPr>
            <p:cNvGrpSpPr/>
            <p:nvPr/>
          </p:nvGrpSpPr>
          <p:grpSpPr>
            <a:xfrm>
              <a:off x="6530264" y="2680138"/>
              <a:ext cx="1617993" cy="2497831"/>
              <a:chOff x="6624860" y="2680138"/>
              <a:chExt cx="1617993" cy="249783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2FBD99-DB9A-334B-A0AF-3EB369D6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124" y="4853561"/>
                <a:ext cx="1047538" cy="0"/>
              </a:xfrm>
              <a:prstGeom prst="straightConnector1">
                <a:avLst/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5C529-BAAA-174B-8BB1-428858658576}"/>
                  </a:ext>
                </a:extLst>
              </p:cNvPr>
              <p:cNvSpPr txBox="1"/>
              <p:nvPr/>
            </p:nvSpPr>
            <p:spPr>
              <a:xfrm>
                <a:off x="7034864" y="4519776"/>
                <a:ext cx="921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edge</a:t>
                </a:r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type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0D7E4A9-0E73-2D4D-B91A-39755661B7AE}"/>
                  </a:ext>
                </a:extLst>
              </p:cNvPr>
              <p:cNvGrpSpPr/>
              <p:nvPr/>
            </p:nvGrpSpPr>
            <p:grpSpPr>
              <a:xfrm>
                <a:off x="6624860" y="2680138"/>
                <a:ext cx="1617993" cy="2497831"/>
                <a:chOff x="6624860" y="2680138"/>
                <a:chExt cx="1617993" cy="24978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60E6750-9F87-8F45-AD40-EDD804AE8115}"/>
                    </a:ext>
                  </a:extLst>
                </p:cNvPr>
                <p:cNvGrpSpPr/>
                <p:nvPr/>
              </p:nvGrpSpPr>
              <p:grpSpPr>
                <a:xfrm>
                  <a:off x="6873164" y="2986886"/>
                  <a:ext cx="1158499" cy="831110"/>
                  <a:chOff x="6873164" y="2986886"/>
                  <a:chExt cx="1158499" cy="831110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CDBC82C2-D821-C44D-8014-2161EF3456E7}"/>
                      </a:ext>
                    </a:extLst>
                  </p:cNvPr>
                  <p:cNvSpPr/>
                  <p:nvPr/>
                </p:nvSpPr>
                <p:spPr>
                  <a:xfrm>
                    <a:off x="6873165" y="2986886"/>
                    <a:ext cx="1158498" cy="340193"/>
                  </a:xfrm>
                  <a:prstGeom prst="roundRect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Operation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35747EB-AC36-8D4D-9E9F-9FB61E772E58}"/>
                      </a:ext>
                    </a:extLst>
                  </p:cNvPr>
                  <p:cNvSpPr/>
                  <p:nvPr/>
                </p:nvSpPr>
                <p:spPr>
                  <a:xfrm>
                    <a:off x="6873164" y="3462016"/>
                    <a:ext cx="1158498" cy="355980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Data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D376B3D-173E-5A42-9A46-681ACD6BE662}"/>
                    </a:ext>
                  </a:extLst>
                </p:cNvPr>
                <p:cNvSpPr/>
                <p:nvPr/>
              </p:nvSpPr>
              <p:spPr>
                <a:xfrm>
                  <a:off x="6624860" y="2680138"/>
                  <a:ext cx="1617993" cy="2497831"/>
                </a:xfrm>
                <a:prstGeom prst="rect">
                  <a:avLst/>
                </a:prstGeom>
                <a:noFill/>
                <a:ln w="12700" cap="flat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0800" dist="127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rtlCol="0" anchor="ctr">
                  <a:noAutofit/>
                </a:bodyPr>
                <a:lstStyle/>
                <a:p>
                  <a:pPr algn="ctr"/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8" name="Striped Right Arrow 17">
              <a:extLst>
                <a:ext uri="{FF2B5EF4-FFF2-40B4-BE49-F238E27FC236}">
                  <a16:creationId xmlns:a16="http://schemas.microsoft.com/office/drawing/2014/main" id="{4EB5B361-1570-F744-A3CB-CDD29CBA435B}"/>
                </a:ext>
              </a:extLst>
            </p:cNvPr>
            <p:cNvSpPr/>
            <p:nvPr/>
          </p:nvSpPr>
          <p:spPr>
            <a:xfrm>
              <a:off x="8179789" y="3715175"/>
              <a:ext cx="430811" cy="375995"/>
            </a:xfrm>
            <a:prstGeom prst="stripedRightArrow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DC57CD-31B4-9E44-9584-CC45CF2751EC}"/>
                </a:ext>
              </a:extLst>
            </p:cNvPr>
            <p:cNvSpPr/>
            <p:nvPr/>
          </p:nvSpPr>
          <p:spPr>
            <a:xfrm>
              <a:off x="6191960" y="3817997"/>
              <a:ext cx="333527" cy="185729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Diamond 42">
            <a:extLst>
              <a:ext uri="{FF2B5EF4-FFF2-40B4-BE49-F238E27FC236}">
                <a16:creationId xmlns:a16="http://schemas.microsoft.com/office/drawing/2014/main" id="{7F893F9D-320F-DC4D-85FF-E365413EB8AC}"/>
              </a:ext>
            </a:extLst>
          </p:cNvPr>
          <p:cNvSpPr/>
          <p:nvPr/>
        </p:nvSpPr>
        <p:spPr>
          <a:xfrm>
            <a:off x="9161552" y="4492351"/>
            <a:ext cx="1306626" cy="299562"/>
          </a:xfrm>
          <a:prstGeom prst="diamond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For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A69499C3-5879-C34A-963D-94EC39FC0705}"/>
              </a:ext>
            </a:extLst>
          </p:cNvPr>
          <p:cNvSpPr/>
          <p:nvPr/>
        </p:nvSpPr>
        <p:spPr>
          <a:xfrm>
            <a:off x="6704504" y="4003726"/>
            <a:ext cx="1306626" cy="431347"/>
          </a:xfrm>
          <a:prstGeom prst="diamond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69401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64203A-78DC-174A-B478-2571AF7DBDB7}"/>
              </a:ext>
            </a:extLst>
          </p:cNvPr>
          <p:cNvGrpSpPr/>
          <p:nvPr/>
        </p:nvGrpSpPr>
        <p:grpSpPr>
          <a:xfrm>
            <a:off x="8344102" y="1840095"/>
            <a:ext cx="3025107" cy="4354723"/>
            <a:chOff x="8344102" y="1840095"/>
            <a:chExt cx="3025107" cy="43547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77ADF4-9333-7F40-9968-994D7BD9CEDD}"/>
                </a:ext>
              </a:extLst>
            </p:cNvPr>
            <p:cNvGrpSpPr/>
            <p:nvPr/>
          </p:nvGrpSpPr>
          <p:grpSpPr>
            <a:xfrm>
              <a:off x="8590104" y="1840095"/>
              <a:ext cx="2779105" cy="4354723"/>
              <a:chOff x="8590104" y="1840095"/>
              <a:chExt cx="2779105" cy="4354723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F17822A-0E36-A043-8354-2357779ED2C3}"/>
                  </a:ext>
                </a:extLst>
              </p:cNvPr>
              <p:cNvSpPr/>
              <p:nvPr/>
            </p:nvSpPr>
            <p:spPr>
              <a:xfrm>
                <a:off x="8912415" y="1840095"/>
                <a:ext cx="1828800" cy="304800"/>
              </a:xfrm>
              <a:prstGeom prst="round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getElements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BCEBA4F-ECE1-AE4A-ABC5-C4792B395A9C}"/>
                  </a:ext>
                </a:extLst>
              </p:cNvPr>
              <p:cNvSpPr/>
              <p:nvPr/>
            </p:nvSpPr>
            <p:spPr>
              <a:xfrm>
                <a:off x="9119759" y="2514876"/>
                <a:ext cx="1414111" cy="304800"/>
              </a:xfrm>
              <a:prstGeom prst="round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iterator()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D5218C-BF7F-7541-A012-95E8FEAD454F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9826815" y="2144895"/>
                <a:ext cx="0" cy="36998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F25D0A39-FDF6-E140-A6C6-68BF3D59FD41}"/>
                  </a:ext>
                </a:extLst>
              </p:cNvPr>
              <p:cNvSpPr/>
              <p:nvPr/>
            </p:nvSpPr>
            <p:spPr>
              <a:xfrm flipH="1">
                <a:off x="8590104" y="3292434"/>
                <a:ext cx="533400" cy="2718622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B92D4AA-5318-FF42-8CB3-AB25D902ADE8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9811824" y="4790497"/>
                <a:ext cx="2767" cy="1102569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255CE79-B324-084B-9E29-7A6CCC383A19}"/>
                  </a:ext>
                </a:extLst>
              </p:cNvPr>
              <p:cNvSpPr/>
              <p:nvPr/>
            </p:nvSpPr>
            <p:spPr>
              <a:xfrm>
                <a:off x="10340873" y="5162203"/>
                <a:ext cx="1028336" cy="301752"/>
              </a:xfrm>
              <a:prstGeom prst="round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next()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8DE97A95-F922-874F-A119-35DF40DDCF26}"/>
                  </a:ext>
                </a:extLst>
              </p:cNvPr>
              <p:cNvSpPr/>
              <p:nvPr/>
            </p:nvSpPr>
            <p:spPr>
              <a:xfrm>
                <a:off x="9212816" y="3840495"/>
                <a:ext cx="1214184" cy="301752"/>
              </a:xfrm>
              <a:prstGeom prst="round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hasNext</a:t>
                </a:r>
                <a:r>
                  <a:rPr lang="en-US" sz="1600" dirty="0">
                    <a:solidFill>
                      <a:srgbClr val="FFFFFF"/>
                    </a:solidFill>
                  </a:rPr>
                  <a:t>()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C60C14-EDF3-A449-8BF7-B9BBE3374755}"/>
                  </a:ext>
                </a:extLst>
              </p:cNvPr>
              <p:cNvSpPr/>
              <p:nvPr/>
            </p:nvSpPr>
            <p:spPr>
              <a:xfrm>
                <a:off x="9115966" y="3159869"/>
                <a:ext cx="1417320" cy="301752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Iterator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DAC1B5-215D-B14A-B886-76DC2E6AFA49}"/>
                  </a:ext>
                </a:extLst>
              </p:cNvPr>
              <p:cNvSpPr/>
              <p:nvPr/>
            </p:nvSpPr>
            <p:spPr>
              <a:xfrm>
                <a:off x="9114093" y="5893066"/>
                <a:ext cx="1400995" cy="301752"/>
              </a:xfrm>
              <a:prstGeom prst="round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add()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07156A6-2855-694A-95C5-EC2F413B8B45}"/>
                  </a:ext>
                </a:extLst>
              </p:cNvPr>
              <p:cNvCxnSpPr>
                <a:cxnSpLocks/>
                <a:stCxn id="12" idx="2"/>
                <a:endCxn id="24" idx="0"/>
              </p:cNvCxnSpPr>
              <p:nvPr/>
            </p:nvCxnSpPr>
            <p:spPr>
              <a:xfrm flipH="1">
                <a:off x="9824626" y="2819676"/>
                <a:ext cx="2189" cy="340193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6975064-405B-4E4E-ACD3-9D2F5621FFA9}"/>
                  </a:ext>
                </a:extLst>
              </p:cNvPr>
              <p:cNvCxnSpPr>
                <a:cxnSpLocks/>
                <a:stCxn id="24" idx="4"/>
                <a:endCxn id="22" idx="0"/>
              </p:cNvCxnSpPr>
              <p:nvPr/>
            </p:nvCxnSpPr>
            <p:spPr>
              <a:xfrm flipH="1">
                <a:off x="9819908" y="3461621"/>
                <a:ext cx="4718" cy="378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5E3F896-09C5-BD48-8031-9B546D6A09FD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>
                <a:off x="9811824" y="4142247"/>
                <a:ext cx="8084" cy="3464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AA35EB2-C282-AB42-9DA7-5106D006EC2C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9811824" y="4790497"/>
                <a:ext cx="1043217" cy="371706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B16E930-F88D-9047-94C5-6C0828DA6DEF}"/>
                  </a:ext>
                </a:extLst>
              </p:cNvPr>
              <p:cNvCxnSpPr>
                <a:cxnSpLocks/>
                <a:stCxn id="21" idx="2"/>
                <a:endCxn id="25" idx="0"/>
              </p:cNvCxnSpPr>
              <p:nvPr/>
            </p:nvCxnSpPr>
            <p:spPr>
              <a:xfrm flipH="1">
                <a:off x="9814591" y="5463955"/>
                <a:ext cx="1040450" cy="429111"/>
              </a:xfrm>
              <a:prstGeom prst="straightConnector1">
                <a:avLst/>
              </a:prstGeom>
              <a:blipFill dpi="0" rotWithShape="1">
                <a:srcRect/>
                <a:tile tx="0" ty="0" sx="100000" sy="100000" flip="none" algn="tl"/>
              </a:blip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D9CBE24-54A5-554D-9BC8-9563F33875B4}"/>
                  </a:ext>
                </a:extLst>
              </p:cNvPr>
              <p:cNvSpPr txBox="1"/>
              <p:nvPr/>
            </p:nvSpPr>
            <p:spPr>
              <a:xfrm>
                <a:off x="9856793" y="2155965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recv</a:t>
                </a:r>
                <a:endParaRPr lang="en-US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DBA7A4-75BE-9E43-A650-E129F8688BD2}"/>
                  </a:ext>
                </a:extLst>
              </p:cNvPr>
              <p:cNvSpPr txBox="1"/>
              <p:nvPr/>
            </p:nvSpPr>
            <p:spPr>
              <a:xfrm>
                <a:off x="9863629" y="283369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def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E081AC-F0BD-1347-8560-FF5AB5226E30}"/>
                  </a:ext>
                </a:extLst>
              </p:cNvPr>
              <p:cNvSpPr txBox="1"/>
              <p:nvPr/>
            </p:nvSpPr>
            <p:spPr>
              <a:xfrm>
                <a:off x="9834912" y="3510219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recv</a:t>
                </a:r>
                <a:endParaRPr lang="en-US" sz="14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F2A066-34C0-2E47-9609-5B1A86AD1F44}"/>
                  </a:ext>
                </a:extLst>
              </p:cNvPr>
              <p:cNvSpPr txBox="1"/>
              <p:nvPr/>
            </p:nvSpPr>
            <p:spPr>
              <a:xfrm>
                <a:off x="9824240" y="4174594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cond</a:t>
                </a:r>
                <a:endParaRPr lang="en-US" sz="14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AFB89-F600-7044-8C1F-0FBA28DF2701}"/>
                  </a:ext>
                </a:extLst>
              </p:cNvPr>
              <p:cNvSpPr txBox="1"/>
              <p:nvPr/>
            </p:nvSpPr>
            <p:spPr>
              <a:xfrm>
                <a:off x="10209936" y="4745608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control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DBAD433-5BEC-3046-8389-199577A7A04A}"/>
                  </a:ext>
                </a:extLst>
              </p:cNvPr>
              <p:cNvSpPr txBox="1"/>
              <p:nvPr/>
            </p:nvSpPr>
            <p:spPr>
              <a:xfrm>
                <a:off x="9075879" y="5181365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control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B37401B-BDB9-C54E-83C9-862A264FC1B6}"/>
                  </a:ext>
                </a:extLst>
              </p:cNvPr>
              <p:cNvSpPr txBox="1"/>
              <p:nvPr/>
            </p:nvSpPr>
            <p:spPr>
              <a:xfrm>
                <a:off x="10391954" y="5537216"/>
                <a:ext cx="878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25B6C4-E39D-0D48-AC55-FD8FD2881B6C}"/>
                </a:ext>
              </a:extLst>
            </p:cNvPr>
            <p:cNvSpPr txBox="1"/>
            <p:nvPr/>
          </p:nvSpPr>
          <p:spPr>
            <a:xfrm>
              <a:off x="8344102" y="5489142"/>
              <a:ext cx="5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recv</a:t>
              </a:r>
              <a:endParaRPr lang="en-US" sz="1400" dirty="0"/>
            </a:p>
          </p:txBody>
        </p:sp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7FFB3B05-C4B8-4348-B745-AD28745925DF}"/>
              </a:ext>
            </a:extLst>
          </p:cNvPr>
          <p:cNvSpPr txBox="1">
            <a:spLocks/>
          </p:cNvSpPr>
          <p:nvPr/>
        </p:nvSpPr>
        <p:spPr>
          <a:xfrm>
            <a:off x="816253" y="3681253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AEBB0-2073-4340-A557-3A04164BDE09}"/>
              </a:ext>
            </a:extLst>
          </p:cNvPr>
          <p:cNvGrpSpPr/>
          <p:nvPr/>
        </p:nvGrpSpPr>
        <p:grpSpPr>
          <a:xfrm>
            <a:off x="6191960" y="2680138"/>
            <a:ext cx="2418640" cy="2497831"/>
            <a:chOff x="6191960" y="2680138"/>
            <a:chExt cx="2418640" cy="24978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B72639-F2BD-7545-A2B2-FF5999CB838A}"/>
                </a:ext>
              </a:extLst>
            </p:cNvPr>
            <p:cNvGrpSpPr/>
            <p:nvPr/>
          </p:nvGrpSpPr>
          <p:grpSpPr>
            <a:xfrm>
              <a:off x="6530264" y="2680138"/>
              <a:ext cx="1617993" cy="2497831"/>
              <a:chOff x="6624860" y="2680138"/>
              <a:chExt cx="1617993" cy="249783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2FBD99-DB9A-334B-A0AF-3EB369D6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124" y="4853561"/>
                <a:ext cx="10475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5C529-BAAA-174B-8BB1-428858658576}"/>
                  </a:ext>
                </a:extLst>
              </p:cNvPr>
              <p:cNvSpPr txBox="1"/>
              <p:nvPr/>
            </p:nvSpPr>
            <p:spPr>
              <a:xfrm>
                <a:off x="7034864" y="4519776"/>
                <a:ext cx="921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edge type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0D7E4A9-0E73-2D4D-B91A-39755661B7AE}"/>
                  </a:ext>
                </a:extLst>
              </p:cNvPr>
              <p:cNvGrpSpPr/>
              <p:nvPr/>
            </p:nvGrpSpPr>
            <p:grpSpPr>
              <a:xfrm>
                <a:off x="6624860" y="2680138"/>
                <a:ext cx="1617993" cy="2497831"/>
                <a:chOff x="6624860" y="2680138"/>
                <a:chExt cx="1617993" cy="24978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60E6750-9F87-8F45-AD40-EDD804AE8115}"/>
                    </a:ext>
                  </a:extLst>
                </p:cNvPr>
                <p:cNvGrpSpPr/>
                <p:nvPr/>
              </p:nvGrpSpPr>
              <p:grpSpPr>
                <a:xfrm>
                  <a:off x="6873164" y="2986886"/>
                  <a:ext cx="1158499" cy="831110"/>
                  <a:chOff x="6873164" y="2986886"/>
                  <a:chExt cx="1158499" cy="831110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CDBC82C2-D821-C44D-8014-2161EF3456E7}"/>
                      </a:ext>
                    </a:extLst>
                  </p:cNvPr>
                  <p:cNvSpPr/>
                  <p:nvPr/>
                </p:nvSpPr>
                <p:spPr>
                  <a:xfrm>
                    <a:off x="6873165" y="2986886"/>
                    <a:ext cx="1158498" cy="340193"/>
                  </a:xfrm>
                  <a:prstGeom prst="roundRect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Operation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35747EB-AC36-8D4D-9E9F-9FB61E772E58}"/>
                      </a:ext>
                    </a:extLst>
                  </p:cNvPr>
                  <p:cNvSpPr/>
                  <p:nvPr/>
                </p:nvSpPr>
                <p:spPr>
                  <a:xfrm>
                    <a:off x="6873164" y="3462016"/>
                    <a:ext cx="1158498" cy="355980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Data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D376B3D-173E-5A42-9A46-681ACD6BE662}"/>
                    </a:ext>
                  </a:extLst>
                </p:cNvPr>
                <p:cNvSpPr/>
                <p:nvPr/>
              </p:nvSpPr>
              <p:spPr>
                <a:xfrm>
                  <a:off x="6624860" y="2680138"/>
                  <a:ext cx="1617993" cy="2497831"/>
                </a:xfrm>
                <a:prstGeom prst="rect">
                  <a:avLst/>
                </a:prstGeom>
                <a:noFill/>
                <a:ln w="12700" cap="flat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0800" dist="127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rtlCol="0" anchor="ctr">
                  <a:noAutofit/>
                </a:bodyPr>
                <a:lstStyle/>
                <a:p>
                  <a:pPr algn="ctr"/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8" name="Striped Right Arrow 17">
              <a:extLst>
                <a:ext uri="{FF2B5EF4-FFF2-40B4-BE49-F238E27FC236}">
                  <a16:creationId xmlns:a16="http://schemas.microsoft.com/office/drawing/2014/main" id="{4EB5B361-1570-F744-A3CB-CDD29CBA435B}"/>
                </a:ext>
              </a:extLst>
            </p:cNvPr>
            <p:cNvSpPr/>
            <p:nvPr/>
          </p:nvSpPr>
          <p:spPr>
            <a:xfrm>
              <a:off x="8179789" y="3715175"/>
              <a:ext cx="430811" cy="375995"/>
            </a:xfrm>
            <a:prstGeom prst="stripedRightArrow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DC57CD-31B4-9E44-9584-CC45CF2751EC}"/>
                </a:ext>
              </a:extLst>
            </p:cNvPr>
            <p:cNvSpPr/>
            <p:nvPr/>
          </p:nvSpPr>
          <p:spPr>
            <a:xfrm>
              <a:off x="6191960" y="3817997"/>
              <a:ext cx="333527" cy="185729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Diamond 42">
            <a:extLst>
              <a:ext uri="{FF2B5EF4-FFF2-40B4-BE49-F238E27FC236}">
                <a16:creationId xmlns:a16="http://schemas.microsoft.com/office/drawing/2014/main" id="{072D7993-BE31-5542-B9CA-B49F8909510A}"/>
              </a:ext>
            </a:extLst>
          </p:cNvPr>
          <p:cNvSpPr/>
          <p:nvPr/>
        </p:nvSpPr>
        <p:spPr>
          <a:xfrm>
            <a:off x="9161552" y="4492351"/>
            <a:ext cx="1306626" cy="299562"/>
          </a:xfrm>
          <a:prstGeom prst="diamond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For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A3B7DED0-98EE-2147-9E2E-BC62EE969AA8}"/>
              </a:ext>
            </a:extLst>
          </p:cNvPr>
          <p:cNvSpPr/>
          <p:nvPr/>
        </p:nvSpPr>
        <p:spPr>
          <a:xfrm>
            <a:off x="6704504" y="4003726"/>
            <a:ext cx="1306626" cy="431347"/>
          </a:xfrm>
          <a:prstGeom prst="diamond">
            <a:avLst/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776948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3AC87-D2D8-C94B-894F-AB6E9651BAB5}"/>
              </a:ext>
            </a:extLst>
          </p:cNvPr>
          <p:cNvSpPr txBox="1">
            <a:spLocks/>
          </p:cNvSpPr>
          <p:nvPr/>
        </p:nvSpPr>
        <p:spPr>
          <a:xfrm>
            <a:off x="838200" y="1809859"/>
            <a:ext cx="5375755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1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8149B7-8BAF-C14C-AB84-C32CBE857F00}"/>
              </a:ext>
            </a:extLst>
          </p:cNvPr>
          <p:cNvSpPr txBox="1">
            <a:spLocks/>
          </p:cNvSpPr>
          <p:nvPr/>
        </p:nvSpPr>
        <p:spPr>
          <a:xfrm>
            <a:off x="7881396" y="1809859"/>
            <a:ext cx="3472404" cy="92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1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(Element elm : 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r>
              <a: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1400" kern="1000" dirty="0" err="1"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latin typeface="Arial" panose="020B0604020202020204" pitchFamily="34" charset="0"/>
                <a:cs typeface="Arial" panose="020B0604020202020204" pitchFamily="34" charset="0"/>
              </a:rPr>
              <a:t>(elm);</a:t>
            </a:r>
            <a:r>
              <a: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_______________________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0BF6D91-C713-CA40-8E97-A20EAC4B2B7C}"/>
              </a:ext>
            </a:extLst>
          </p:cNvPr>
          <p:cNvGrpSpPr/>
          <p:nvPr/>
        </p:nvGrpSpPr>
        <p:grpSpPr>
          <a:xfrm>
            <a:off x="1091964" y="2646066"/>
            <a:ext cx="3025107" cy="3503363"/>
            <a:chOff x="1091964" y="2646066"/>
            <a:chExt cx="3025107" cy="35033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F046876-5E87-FD40-B0AA-44BEDEF966FA}"/>
                </a:ext>
              </a:extLst>
            </p:cNvPr>
            <p:cNvGrpSpPr/>
            <p:nvPr/>
          </p:nvGrpSpPr>
          <p:grpSpPr>
            <a:xfrm>
              <a:off x="1091964" y="2646066"/>
              <a:ext cx="3025107" cy="3503363"/>
              <a:chOff x="8344102" y="2297309"/>
              <a:chExt cx="3025107" cy="350336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600E405-2EB8-474D-9C6A-222372D0A5DD}"/>
                  </a:ext>
                </a:extLst>
              </p:cNvPr>
              <p:cNvGrpSpPr/>
              <p:nvPr/>
            </p:nvGrpSpPr>
            <p:grpSpPr>
              <a:xfrm>
                <a:off x="8590104" y="2297309"/>
                <a:ext cx="2779105" cy="3503363"/>
                <a:chOff x="8590104" y="2297309"/>
                <a:chExt cx="2779105" cy="3503363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E12A0B2-1889-D54B-A34F-CC9135954443}"/>
                    </a:ext>
                  </a:extLst>
                </p:cNvPr>
                <p:cNvSpPr/>
                <p:nvPr/>
              </p:nvSpPr>
              <p:spPr>
                <a:xfrm>
                  <a:off x="8912415" y="2297309"/>
                  <a:ext cx="1828800" cy="304800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getElements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73BBF111-A048-5046-80E3-BFA7153AF95E}"/>
                    </a:ext>
                  </a:extLst>
                </p:cNvPr>
                <p:cNvSpPr/>
                <p:nvPr/>
              </p:nvSpPr>
              <p:spPr>
                <a:xfrm>
                  <a:off x="9119759" y="2845962"/>
                  <a:ext cx="1414111" cy="304800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iterator()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8F87F2B4-2E09-E342-BE24-0A16CA1F2062}"/>
                    </a:ext>
                  </a:extLst>
                </p:cNvPr>
                <p:cNvCxnSpPr>
                  <a:cxnSpLocks/>
                  <a:stCxn id="11" idx="2"/>
                  <a:endCxn id="12" idx="0"/>
                </p:cNvCxnSpPr>
                <p:nvPr/>
              </p:nvCxnSpPr>
              <p:spPr>
                <a:xfrm>
                  <a:off x="9826815" y="2602109"/>
                  <a:ext cx="0" cy="2438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ight Bracket 13">
                  <a:extLst>
                    <a:ext uri="{FF2B5EF4-FFF2-40B4-BE49-F238E27FC236}">
                      <a16:creationId xmlns:a16="http://schemas.microsoft.com/office/drawing/2014/main" id="{54298EB5-B34B-DA44-BF22-F486B57C3866}"/>
                    </a:ext>
                  </a:extLst>
                </p:cNvPr>
                <p:cNvSpPr/>
                <p:nvPr/>
              </p:nvSpPr>
              <p:spPr>
                <a:xfrm flipH="1">
                  <a:off x="8590104" y="3558378"/>
                  <a:ext cx="533400" cy="2115293"/>
                </a:xfrm>
                <a:prstGeom prst="rightBracket">
                  <a:avLst>
                    <a:gd name="adj" fmla="val 744119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4CCB822-48C9-204D-B2FA-44EE14A6CB9E}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811824" y="4790497"/>
                  <a:ext cx="2767" cy="7084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DBAC00FA-EB20-184E-85FE-DB8A9624843C}"/>
                    </a:ext>
                  </a:extLst>
                </p:cNvPr>
                <p:cNvSpPr/>
                <p:nvPr/>
              </p:nvSpPr>
              <p:spPr>
                <a:xfrm>
                  <a:off x="10340873" y="5020309"/>
                  <a:ext cx="1028336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next()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21D0ED98-6BEC-CF4F-BC4D-0682C6B2AFEB}"/>
                    </a:ext>
                  </a:extLst>
                </p:cNvPr>
                <p:cNvSpPr/>
                <p:nvPr/>
              </p:nvSpPr>
              <p:spPr>
                <a:xfrm>
                  <a:off x="9212816" y="3935091"/>
                  <a:ext cx="1214184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hasNext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7BCA8B-B929-704F-A3ED-8B82BF04F802}"/>
                    </a:ext>
                  </a:extLst>
                </p:cNvPr>
                <p:cNvSpPr/>
                <p:nvPr/>
              </p:nvSpPr>
              <p:spPr>
                <a:xfrm>
                  <a:off x="9115966" y="3380593"/>
                  <a:ext cx="1417320" cy="301752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1153C17-D75B-DD4E-82D0-1FB0E9EC621E}"/>
                    </a:ext>
                  </a:extLst>
                </p:cNvPr>
                <p:cNvSpPr/>
                <p:nvPr/>
              </p:nvSpPr>
              <p:spPr>
                <a:xfrm>
                  <a:off x="9114093" y="5498920"/>
                  <a:ext cx="1400995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add()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5DCD1D7-7CAC-124F-96A2-4E68DD2B4992}"/>
                    </a:ext>
                  </a:extLst>
                </p:cNvPr>
                <p:cNvCxnSpPr>
                  <a:cxnSpLocks/>
                  <a:stCxn id="12" idx="2"/>
                  <a:endCxn id="19" idx="0"/>
                </p:cNvCxnSpPr>
                <p:nvPr/>
              </p:nvCxnSpPr>
              <p:spPr>
                <a:xfrm flipH="1">
                  <a:off x="9824626" y="3150762"/>
                  <a:ext cx="2189" cy="2298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C4AF2CE3-3C1E-0746-A333-4293818ADCA6}"/>
                    </a:ext>
                  </a:extLst>
                </p:cNvPr>
                <p:cNvCxnSpPr>
                  <a:cxnSpLocks/>
                  <a:stCxn id="19" idx="4"/>
                  <a:endCxn id="18" idx="0"/>
                </p:cNvCxnSpPr>
                <p:nvPr/>
              </p:nvCxnSpPr>
              <p:spPr>
                <a:xfrm flipH="1">
                  <a:off x="9819908" y="3682345"/>
                  <a:ext cx="4718" cy="2527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56193C8-38AF-E84F-A11F-A63FB4009E90}"/>
                    </a:ext>
                  </a:extLst>
                </p:cNvPr>
                <p:cNvCxnSpPr>
                  <a:cxnSpLocks/>
                  <a:stCxn id="18" idx="2"/>
                </p:cNvCxnSpPr>
                <p:nvPr/>
              </p:nvCxnSpPr>
              <p:spPr>
                <a:xfrm flipH="1">
                  <a:off x="9811824" y="4236843"/>
                  <a:ext cx="8084" cy="2519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08E2415-091A-3A45-B0CA-B8D30E12EB3A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9811824" y="4790497"/>
                  <a:ext cx="1043217" cy="2298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8169713-BB28-E049-8B73-718BFA7A4BEA}"/>
                    </a:ext>
                  </a:extLst>
                </p:cNvPr>
                <p:cNvCxnSpPr>
                  <a:cxnSpLocks/>
                  <a:stCxn id="17" idx="2"/>
                  <a:endCxn id="20" idx="0"/>
                </p:cNvCxnSpPr>
                <p:nvPr/>
              </p:nvCxnSpPr>
              <p:spPr>
                <a:xfrm flipH="1">
                  <a:off x="9814591" y="5322061"/>
                  <a:ext cx="1040450" cy="1768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070B52B-2787-954F-8738-59FDF9F2230A}"/>
                    </a:ext>
                  </a:extLst>
                </p:cNvPr>
                <p:cNvSpPr txBox="1"/>
                <p:nvPr/>
              </p:nvSpPr>
              <p:spPr>
                <a:xfrm>
                  <a:off x="9825261" y="2550115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F40121-8DBD-084C-8562-21EED312836D}"/>
                    </a:ext>
                  </a:extLst>
                </p:cNvPr>
                <p:cNvSpPr txBox="1"/>
                <p:nvPr/>
              </p:nvSpPr>
              <p:spPr>
                <a:xfrm>
                  <a:off x="9863629" y="3117487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def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C7DA31-5E36-7942-A769-0810E533AE98}"/>
                    </a:ext>
                  </a:extLst>
                </p:cNvPr>
                <p:cNvSpPr txBox="1"/>
                <p:nvPr/>
              </p:nvSpPr>
              <p:spPr>
                <a:xfrm>
                  <a:off x="9834912" y="3652113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F182FF1-F891-EA47-997E-8E38602EF975}"/>
                    </a:ext>
                  </a:extLst>
                </p:cNvPr>
                <p:cNvSpPr txBox="1"/>
                <p:nvPr/>
              </p:nvSpPr>
              <p:spPr>
                <a:xfrm>
                  <a:off x="9824240" y="4206126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cond</a:t>
                  </a:r>
                  <a:endParaRPr lang="en-US" sz="1400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613CF8-9C07-CE42-B54F-83780703B310}"/>
                    </a:ext>
                  </a:extLst>
                </p:cNvPr>
                <p:cNvSpPr txBox="1"/>
                <p:nvPr/>
              </p:nvSpPr>
              <p:spPr>
                <a:xfrm>
                  <a:off x="10209936" y="4745608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62C740-9DDE-B14C-8C74-7AFC4DCFC572}"/>
                    </a:ext>
                  </a:extLst>
                </p:cNvPr>
                <p:cNvSpPr txBox="1"/>
                <p:nvPr/>
              </p:nvSpPr>
              <p:spPr>
                <a:xfrm>
                  <a:off x="9170474" y="4992175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4B1DE2-2601-BF44-8C43-4377A53DF537}"/>
                    </a:ext>
                  </a:extLst>
                </p:cNvPr>
                <p:cNvSpPr txBox="1"/>
                <p:nvPr/>
              </p:nvSpPr>
              <p:spPr>
                <a:xfrm>
                  <a:off x="10373861" y="5251590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5CB79F-9EEA-BA49-98C2-E085031517D8}"/>
                  </a:ext>
                </a:extLst>
              </p:cNvPr>
              <p:cNvSpPr txBox="1"/>
              <p:nvPr/>
            </p:nvSpPr>
            <p:spPr>
              <a:xfrm>
                <a:off x="8344102" y="5299952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recv</a:t>
                </a:r>
                <a:endParaRPr lang="en-US" sz="1400" dirty="0"/>
              </a:p>
            </p:txBody>
          </p:sp>
        </p:grpSp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6DB38835-E498-4C43-A950-5B278B44D95C}"/>
                </a:ext>
              </a:extLst>
            </p:cNvPr>
            <p:cNvSpPr/>
            <p:nvPr/>
          </p:nvSpPr>
          <p:spPr>
            <a:xfrm>
              <a:off x="1908274" y="4824822"/>
              <a:ext cx="1306626" cy="299562"/>
            </a:xfrm>
            <a:prstGeom prst="diamond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For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398420C-BAE8-724D-80BA-3EB7CD7A9C40}"/>
              </a:ext>
            </a:extLst>
          </p:cNvPr>
          <p:cNvGrpSpPr/>
          <p:nvPr/>
        </p:nvGrpSpPr>
        <p:grpSpPr>
          <a:xfrm>
            <a:off x="7253093" y="2673600"/>
            <a:ext cx="3833857" cy="3505989"/>
            <a:chOff x="7253093" y="2673600"/>
            <a:chExt cx="3833857" cy="350598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33A369B-F51A-544E-A83F-78287813A101}"/>
                </a:ext>
              </a:extLst>
            </p:cNvPr>
            <p:cNvGrpSpPr/>
            <p:nvPr/>
          </p:nvGrpSpPr>
          <p:grpSpPr>
            <a:xfrm>
              <a:off x="7253093" y="2673600"/>
              <a:ext cx="3833857" cy="3505989"/>
              <a:chOff x="6685527" y="2673600"/>
              <a:chExt cx="3833857" cy="350598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E61C017-12BC-8C46-AF3E-7AC85F7D9092}"/>
                  </a:ext>
                </a:extLst>
              </p:cNvPr>
              <p:cNvGrpSpPr/>
              <p:nvPr/>
            </p:nvGrpSpPr>
            <p:grpSpPr>
              <a:xfrm>
                <a:off x="6685527" y="2673600"/>
                <a:ext cx="3833857" cy="3505989"/>
                <a:chOff x="7918223" y="2297309"/>
                <a:chExt cx="3833857" cy="350598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70740374-1BEB-A644-A66D-662CCE346112}"/>
                    </a:ext>
                  </a:extLst>
                </p:cNvPr>
                <p:cNvGrpSpPr/>
                <p:nvPr/>
              </p:nvGrpSpPr>
              <p:grpSpPr>
                <a:xfrm>
                  <a:off x="8605870" y="2297309"/>
                  <a:ext cx="3146210" cy="3505989"/>
                  <a:chOff x="8605870" y="2297309"/>
                  <a:chExt cx="3146210" cy="3505989"/>
                </a:xfrm>
              </p:grpSpPr>
              <p:sp>
                <p:nvSpPr>
                  <p:cNvPr id="36" name="Rounded Rectangle 35">
                    <a:extLst>
                      <a:ext uri="{FF2B5EF4-FFF2-40B4-BE49-F238E27FC236}">
                        <a16:creationId xmlns:a16="http://schemas.microsoft.com/office/drawing/2014/main" id="{8690E067-6D8A-4A47-8A61-BFD6599F38BA}"/>
                      </a:ext>
                    </a:extLst>
                  </p:cNvPr>
                  <p:cNvSpPr/>
                  <p:nvPr/>
                </p:nvSpPr>
                <p:spPr>
                  <a:xfrm>
                    <a:off x="9148905" y="2297309"/>
                    <a:ext cx="1828800" cy="304800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 err="1">
                        <a:solidFill>
                          <a:srgbClr val="FFFFFF"/>
                        </a:solidFill>
                      </a:rPr>
                      <a:t>getElements</a:t>
                    </a:r>
                    <a:r>
                      <a:rPr lang="en-US" sz="1600" dirty="0">
                        <a:solidFill>
                          <a:srgbClr val="FFFFFF"/>
                        </a:solidFill>
                      </a:rPr>
                      <a:t>()</a:t>
                    </a:r>
                  </a:p>
                </p:txBody>
              </p:sp>
              <p:sp>
                <p:nvSpPr>
                  <p:cNvPr id="39" name="Right Bracket 38">
                    <a:extLst>
                      <a:ext uri="{FF2B5EF4-FFF2-40B4-BE49-F238E27FC236}">
                        <a16:creationId xmlns:a16="http://schemas.microsoft.com/office/drawing/2014/main" id="{BDEFB9A8-1D7C-8E44-AA7F-1187AE799023}"/>
                      </a:ext>
                    </a:extLst>
                  </p:cNvPr>
                  <p:cNvSpPr/>
                  <p:nvPr/>
                </p:nvSpPr>
                <p:spPr>
                  <a:xfrm flipH="1">
                    <a:off x="8605870" y="3397730"/>
                    <a:ext cx="546940" cy="2134103"/>
                  </a:xfrm>
                  <a:prstGeom prst="rightBracket">
                    <a:avLst>
                      <a:gd name="adj" fmla="val 744119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4210FE62-C577-5547-B119-96EC7EE7C60B}"/>
                      </a:ext>
                    </a:extLst>
                  </p:cNvPr>
                  <p:cNvCxnSpPr>
                    <a:cxnSpLocks/>
                    <a:endCxn id="45" idx="0"/>
                  </p:cNvCxnSpPr>
                  <p:nvPr/>
                </p:nvCxnSpPr>
                <p:spPr>
                  <a:xfrm flipH="1">
                    <a:off x="10058627" y="4998430"/>
                    <a:ext cx="3351" cy="5004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D874E6D8-A523-0444-B82F-780F12E69761}"/>
                      </a:ext>
                    </a:extLst>
                  </p:cNvPr>
                  <p:cNvSpPr/>
                  <p:nvPr/>
                </p:nvSpPr>
                <p:spPr>
                  <a:xfrm>
                    <a:off x="9148904" y="3254465"/>
                    <a:ext cx="1828799" cy="301752"/>
                  </a:xfrm>
                  <a:prstGeom prst="ellipse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Element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EB70C1-AEBE-F441-B933-773EAD8DEA33}"/>
                      </a:ext>
                    </a:extLst>
                  </p:cNvPr>
                  <p:cNvSpPr/>
                  <p:nvPr/>
                </p:nvSpPr>
                <p:spPr>
                  <a:xfrm>
                    <a:off x="9114093" y="5498919"/>
                    <a:ext cx="1889067" cy="304379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add()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3639F69-8170-7547-A201-7030EB9A21DD}"/>
                      </a:ext>
                    </a:extLst>
                  </p:cNvPr>
                  <p:cNvCxnSpPr>
                    <a:cxnSpLocks/>
                    <a:stCxn id="36" idx="2"/>
                    <a:endCxn id="44" idx="0"/>
                  </p:cNvCxnSpPr>
                  <p:nvPr/>
                </p:nvCxnSpPr>
                <p:spPr>
                  <a:xfrm flipH="1">
                    <a:off x="10063304" y="2602109"/>
                    <a:ext cx="1" cy="65235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75FE3783-DAE3-C94A-ACB2-98B27A7817A0}"/>
                      </a:ext>
                    </a:extLst>
                  </p:cNvPr>
                  <p:cNvCxnSpPr>
                    <a:cxnSpLocks/>
                    <a:stCxn id="44" idx="4"/>
                  </p:cNvCxnSpPr>
                  <p:nvPr/>
                </p:nvCxnSpPr>
                <p:spPr>
                  <a:xfrm flipH="1">
                    <a:off x="10061978" y="3556217"/>
                    <a:ext cx="1326" cy="5517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2F7D2B8-151D-BE4D-AEC3-906E7B7672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626" y="2815451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def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2D26133-93B2-DD49-A995-141EE8303D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1568" y="3683128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57BD9EE-E76E-044F-827E-E5C2616A12F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9992" y="3238143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AD070D4-E7E2-FC4D-AF24-D0367854636C}"/>
                      </a:ext>
                    </a:extLst>
                  </p:cNvPr>
                  <p:cNvSpPr txBox="1"/>
                  <p:nvPr/>
                </p:nvSpPr>
                <p:spPr>
                  <a:xfrm>
                    <a:off x="9168545" y="5132937"/>
                    <a:ext cx="87840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83D8D97-D0D4-CB43-B047-742F40DA1792}"/>
                    </a:ext>
                  </a:extLst>
                </p:cNvPr>
                <p:cNvSpPr txBox="1"/>
                <p:nvPr/>
              </p:nvSpPr>
              <p:spPr>
                <a:xfrm>
                  <a:off x="7918223" y="4232560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78" name="Right Bracket 77">
                <a:extLst>
                  <a:ext uri="{FF2B5EF4-FFF2-40B4-BE49-F238E27FC236}">
                    <a16:creationId xmlns:a16="http://schemas.microsoft.com/office/drawing/2014/main" id="{1A90E407-85A4-3045-8CC1-CCE33900F60F}"/>
                  </a:ext>
                </a:extLst>
              </p:cNvPr>
              <p:cNvSpPr/>
              <p:nvPr/>
            </p:nvSpPr>
            <p:spPr>
              <a:xfrm flipH="1">
                <a:off x="7147730" y="2827284"/>
                <a:ext cx="733666" cy="3195144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ight Bracket 83">
                <a:extLst>
                  <a:ext uri="{FF2B5EF4-FFF2-40B4-BE49-F238E27FC236}">
                    <a16:creationId xmlns:a16="http://schemas.microsoft.com/office/drawing/2014/main" id="{EFDC55FB-9D61-3F4C-9DA9-DF7C921BFE35}"/>
                  </a:ext>
                </a:extLst>
              </p:cNvPr>
              <p:cNvSpPr/>
              <p:nvPr/>
            </p:nvSpPr>
            <p:spPr>
              <a:xfrm>
                <a:off x="9750207" y="2821292"/>
                <a:ext cx="422620" cy="2095336"/>
              </a:xfrm>
              <a:prstGeom prst="rightBracket">
                <a:avLst>
                  <a:gd name="adj" fmla="val 51470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7DCCF56-63C2-6144-9853-C9454D14249E}"/>
                  </a:ext>
                </a:extLst>
              </p:cNvPr>
              <p:cNvSpPr txBox="1"/>
              <p:nvPr/>
            </p:nvSpPr>
            <p:spPr>
              <a:xfrm>
                <a:off x="7312260" y="4431711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</a:t>
                </a:r>
              </a:p>
            </p:txBody>
          </p:sp>
        </p:grpSp>
        <p:sp>
          <p:nvSpPr>
            <p:cNvPr id="89" name="Diamond 88">
              <a:extLst>
                <a:ext uri="{FF2B5EF4-FFF2-40B4-BE49-F238E27FC236}">
                  <a16:creationId xmlns:a16="http://schemas.microsoft.com/office/drawing/2014/main" id="{5E10D67B-2C2B-5348-B034-826A4F4674F9}"/>
                </a:ext>
              </a:extLst>
            </p:cNvPr>
            <p:cNvSpPr/>
            <p:nvPr/>
          </p:nvSpPr>
          <p:spPr>
            <a:xfrm>
              <a:off x="8483607" y="4478200"/>
              <a:ext cx="1854423" cy="890865"/>
            </a:xfrm>
            <a:prstGeom prst="diamond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Enhanced 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03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Change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3AC87-D2D8-C94B-894F-AB6E9651BAB5}"/>
              </a:ext>
            </a:extLst>
          </p:cNvPr>
          <p:cNvSpPr txBox="1">
            <a:spLocks/>
          </p:cNvSpPr>
          <p:nvPr/>
        </p:nvSpPr>
        <p:spPr>
          <a:xfrm>
            <a:off x="838200" y="1809859"/>
            <a:ext cx="5641428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1– </a:t>
            </a:r>
            <a:r>
              <a:rPr lang="en-US" sz="1400" b="1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2–  	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en-US" sz="1400" kern="10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8149B7-8BAF-C14C-AB84-C32CBE857F00}"/>
              </a:ext>
            </a:extLst>
          </p:cNvPr>
          <p:cNvSpPr txBox="1">
            <a:spLocks/>
          </p:cNvSpPr>
          <p:nvPr/>
        </p:nvSpPr>
        <p:spPr>
          <a:xfrm>
            <a:off x="7472854" y="1809859"/>
            <a:ext cx="3880945" cy="92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1+ </a:t>
            </a:r>
            <a:r>
              <a:rPr lang="en-US" sz="1400" b="1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(Element elm : 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2+  	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(elm);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6448F4-9FFC-5740-BD23-D4539C695503}"/>
              </a:ext>
            </a:extLst>
          </p:cNvPr>
          <p:cNvGrpSpPr/>
          <p:nvPr/>
        </p:nvGrpSpPr>
        <p:grpSpPr>
          <a:xfrm>
            <a:off x="7253093" y="2642068"/>
            <a:ext cx="3833857" cy="3505989"/>
            <a:chOff x="7253093" y="2642068"/>
            <a:chExt cx="3833857" cy="350598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FEA26-F457-4C44-B031-8E52A6E5FA73}"/>
                </a:ext>
              </a:extLst>
            </p:cNvPr>
            <p:cNvGrpSpPr/>
            <p:nvPr/>
          </p:nvGrpSpPr>
          <p:grpSpPr>
            <a:xfrm>
              <a:off x="7253093" y="2642068"/>
              <a:ext cx="3833857" cy="3505989"/>
              <a:chOff x="6685527" y="2642068"/>
              <a:chExt cx="3833857" cy="350598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FB602D9-54D9-B148-A3F8-68AA22B64C62}"/>
                  </a:ext>
                </a:extLst>
              </p:cNvPr>
              <p:cNvGrpSpPr/>
              <p:nvPr/>
            </p:nvGrpSpPr>
            <p:grpSpPr>
              <a:xfrm>
                <a:off x="6685527" y="2642068"/>
                <a:ext cx="3833857" cy="3505989"/>
                <a:chOff x="7918223" y="2265777"/>
                <a:chExt cx="3833857" cy="3505989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4BE9403C-32BA-6543-8255-CFEF997C2838}"/>
                    </a:ext>
                  </a:extLst>
                </p:cNvPr>
                <p:cNvGrpSpPr/>
                <p:nvPr/>
              </p:nvGrpSpPr>
              <p:grpSpPr>
                <a:xfrm>
                  <a:off x="8605870" y="2265777"/>
                  <a:ext cx="3146210" cy="3505989"/>
                  <a:chOff x="8605870" y="2265777"/>
                  <a:chExt cx="3146210" cy="3505989"/>
                </a:xfrm>
              </p:grpSpPr>
              <p:sp>
                <p:nvSpPr>
                  <p:cNvPr id="113" name="Rounded Rectangle 112">
                    <a:extLst>
                      <a:ext uri="{FF2B5EF4-FFF2-40B4-BE49-F238E27FC236}">
                        <a16:creationId xmlns:a16="http://schemas.microsoft.com/office/drawing/2014/main" id="{69A90ACD-3030-E644-A33C-CB47FC645C46}"/>
                      </a:ext>
                    </a:extLst>
                  </p:cNvPr>
                  <p:cNvSpPr/>
                  <p:nvPr/>
                </p:nvSpPr>
                <p:spPr>
                  <a:xfrm>
                    <a:off x="9148905" y="2265777"/>
                    <a:ext cx="1828800" cy="304800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 err="1">
                        <a:solidFill>
                          <a:srgbClr val="FFFFFF"/>
                        </a:solidFill>
                      </a:rPr>
                      <a:t>getElements</a:t>
                    </a:r>
                    <a:r>
                      <a:rPr lang="en-US" sz="1600" dirty="0">
                        <a:solidFill>
                          <a:srgbClr val="FFFFFF"/>
                        </a:solidFill>
                      </a:rPr>
                      <a:t>()</a:t>
                    </a:r>
                  </a:p>
                </p:txBody>
              </p:sp>
              <p:sp>
                <p:nvSpPr>
                  <p:cNvPr id="114" name="Right Bracket 113">
                    <a:extLst>
                      <a:ext uri="{FF2B5EF4-FFF2-40B4-BE49-F238E27FC236}">
                        <a16:creationId xmlns:a16="http://schemas.microsoft.com/office/drawing/2014/main" id="{AF474A70-FA0A-F344-8ED3-D0298FEEE758}"/>
                      </a:ext>
                    </a:extLst>
                  </p:cNvPr>
                  <p:cNvSpPr/>
                  <p:nvPr/>
                </p:nvSpPr>
                <p:spPr>
                  <a:xfrm flipH="1">
                    <a:off x="8605870" y="3397730"/>
                    <a:ext cx="546940" cy="2134103"/>
                  </a:xfrm>
                  <a:prstGeom prst="rightBracket">
                    <a:avLst>
                      <a:gd name="adj" fmla="val 744119"/>
                    </a:avLst>
                  </a:prstGeom>
                  <a:ln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5DD70CA2-4144-1D4D-9271-087833CFD265}"/>
                      </a:ext>
                    </a:extLst>
                  </p:cNvPr>
                  <p:cNvCxnSpPr>
                    <a:cxnSpLocks/>
                    <a:endCxn id="117" idx="0"/>
                  </p:cNvCxnSpPr>
                  <p:nvPr/>
                </p:nvCxnSpPr>
                <p:spPr>
                  <a:xfrm flipH="1">
                    <a:off x="10058627" y="4966898"/>
                    <a:ext cx="3351" cy="500489"/>
                  </a:xfrm>
                  <a:prstGeom prst="straightConnector1">
                    <a:avLst/>
                  </a:prstGeom>
                  <a:blipFill dpi="0" rotWithShape="1">
                    <a:blip r:embed="rId2">
                      <a:alphaModFix amt="25000"/>
                    </a:blip>
                    <a:srcRect/>
                    <a:tile tx="0" ty="0" sx="100000" sy="100000" flip="none" algn="tl"/>
                  </a:blipFill>
                  <a:ln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ECBF5D44-8225-9C40-B82B-A59ED0AA40F2}"/>
                      </a:ext>
                    </a:extLst>
                  </p:cNvPr>
                  <p:cNvSpPr/>
                  <p:nvPr/>
                </p:nvSpPr>
                <p:spPr>
                  <a:xfrm>
                    <a:off x="9148904" y="3254465"/>
                    <a:ext cx="1828799" cy="301752"/>
                  </a:xfrm>
                  <a:prstGeom prst="ellipse">
                    <a:avLst/>
                  </a:prstGeom>
                  <a:blipFill dpi="0" rotWithShape="1">
                    <a:blip r:embed="rId2">
                      <a:alphaModFix amt="25000"/>
                    </a:blip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Element</a:t>
                    </a: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15945A75-1851-D047-A6D2-34F43CBE7BBA}"/>
                      </a:ext>
                    </a:extLst>
                  </p:cNvPr>
                  <p:cNvSpPr/>
                  <p:nvPr/>
                </p:nvSpPr>
                <p:spPr>
                  <a:xfrm>
                    <a:off x="9114093" y="5467387"/>
                    <a:ext cx="1889067" cy="304379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add()</a:t>
                    </a:r>
                  </a:p>
                </p:txBody>
              </p:sp>
              <p:cxnSp>
                <p:nvCxnSpPr>
                  <p:cNvPr id="118" name="Straight Arrow Connector 117">
                    <a:extLst>
                      <a:ext uri="{FF2B5EF4-FFF2-40B4-BE49-F238E27FC236}">
                        <a16:creationId xmlns:a16="http://schemas.microsoft.com/office/drawing/2014/main" id="{13BF60AD-9160-5947-B11F-ECB453A6C13A}"/>
                      </a:ext>
                    </a:extLst>
                  </p:cNvPr>
                  <p:cNvCxnSpPr>
                    <a:cxnSpLocks/>
                    <a:stCxn id="113" idx="2"/>
                    <a:endCxn id="116" idx="0"/>
                  </p:cNvCxnSpPr>
                  <p:nvPr/>
                </p:nvCxnSpPr>
                <p:spPr>
                  <a:xfrm flipH="1">
                    <a:off x="10063304" y="2570577"/>
                    <a:ext cx="1" cy="683888"/>
                  </a:xfrm>
                  <a:prstGeom prst="straightConnector1">
                    <a:avLst/>
                  </a:prstGeom>
                  <a:blipFill dpi="0" rotWithShape="1">
                    <a:blip r:embed="rId2">
                      <a:alphaModFix amt="25000"/>
                    </a:blip>
                    <a:srcRect/>
                    <a:tile tx="0" ty="0" sx="100000" sy="100000" flip="none" algn="tl"/>
                  </a:blipFill>
                  <a:ln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83F8DBA6-88AD-1843-A53A-001BB706EE32}"/>
                      </a:ext>
                    </a:extLst>
                  </p:cNvPr>
                  <p:cNvCxnSpPr>
                    <a:cxnSpLocks/>
                    <a:stCxn id="116" idx="4"/>
                  </p:cNvCxnSpPr>
                  <p:nvPr/>
                </p:nvCxnSpPr>
                <p:spPr>
                  <a:xfrm flipH="1">
                    <a:off x="10061978" y="3556217"/>
                    <a:ext cx="1326" cy="551754"/>
                  </a:xfrm>
                  <a:prstGeom prst="straightConnector1">
                    <a:avLst/>
                  </a:prstGeom>
                  <a:blipFill dpi="0" rotWithShape="1">
                    <a:blip r:embed="rId2">
                      <a:alphaModFix amt="25000"/>
                    </a:blip>
                    <a:srcRect/>
                    <a:tile tx="0" ty="0" sx="100000" sy="100000" flip="none" algn="tl"/>
                  </a:blipFill>
                  <a:ln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1EF494DD-B8DB-714E-A865-8D3EDFFBC7FB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626" y="2815451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def</a:t>
                    </a:r>
                  </a:p>
                </p:txBody>
              </p: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AEBFA78-92B1-9D4A-9EB2-67CCE7E6E1D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1568" y="3683128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9FA97C25-2C72-BC49-8AD4-52BE74BA6BCB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9992" y="3238143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0C059C05-840E-BB42-AFF3-3C553BD68FE1}"/>
                      </a:ext>
                    </a:extLst>
                  </p:cNvPr>
                  <p:cNvSpPr txBox="1"/>
                  <p:nvPr/>
                </p:nvSpPr>
                <p:spPr>
                  <a:xfrm>
                    <a:off x="9168545" y="5132937"/>
                    <a:ext cx="87840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D8207F1-D79F-A740-A9EC-9CD1E8F63618}"/>
                    </a:ext>
                  </a:extLst>
                </p:cNvPr>
                <p:cNvSpPr txBox="1"/>
                <p:nvPr/>
              </p:nvSpPr>
              <p:spPr>
                <a:xfrm>
                  <a:off x="7918223" y="4232560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108" name="Right Bracket 107">
                <a:extLst>
                  <a:ext uri="{FF2B5EF4-FFF2-40B4-BE49-F238E27FC236}">
                    <a16:creationId xmlns:a16="http://schemas.microsoft.com/office/drawing/2014/main" id="{17531FFF-EF88-B040-8DCC-A0680B74C440}"/>
                  </a:ext>
                </a:extLst>
              </p:cNvPr>
              <p:cNvSpPr/>
              <p:nvPr/>
            </p:nvSpPr>
            <p:spPr>
              <a:xfrm flipH="1">
                <a:off x="7147730" y="2795752"/>
                <a:ext cx="733666" cy="3195144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ight Bracket 108">
                <a:extLst>
                  <a:ext uri="{FF2B5EF4-FFF2-40B4-BE49-F238E27FC236}">
                    <a16:creationId xmlns:a16="http://schemas.microsoft.com/office/drawing/2014/main" id="{7E294F33-09EA-904D-965C-9CA499D9966C}"/>
                  </a:ext>
                </a:extLst>
              </p:cNvPr>
              <p:cNvSpPr/>
              <p:nvPr/>
            </p:nvSpPr>
            <p:spPr>
              <a:xfrm>
                <a:off x="9750207" y="2821292"/>
                <a:ext cx="422620" cy="2095336"/>
              </a:xfrm>
              <a:prstGeom prst="rightBracket">
                <a:avLst>
                  <a:gd name="adj" fmla="val 514706"/>
                </a:avLst>
              </a:prstGeom>
              <a:ln>
                <a:solidFill>
                  <a:schemeClr val="tx1">
                    <a:alpha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3BC3E87-C6EE-F74E-A1A4-1AFF9A604FF3}"/>
                  </a:ext>
                </a:extLst>
              </p:cNvPr>
              <p:cNvSpPr txBox="1"/>
              <p:nvPr/>
            </p:nvSpPr>
            <p:spPr>
              <a:xfrm>
                <a:off x="7312260" y="4431711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</a:t>
                </a:r>
              </a:p>
            </p:txBody>
          </p:sp>
        </p:grpSp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FF6BB270-D816-7D42-B722-3932B325C9C7}"/>
                </a:ext>
              </a:extLst>
            </p:cNvPr>
            <p:cNvSpPr/>
            <p:nvPr/>
          </p:nvSpPr>
          <p:spPr>
            <a:xfrm>
              <a:off x="8483607" y="4478200"/>
              <a:ext cx="1854423" cy="890865"/>
            </a:xfrm>
            <a:prstGeom prst="diamond">
              <a:avLst/>
            </a:prstGeom>
            <a:blipFill dpi="0" rotWithShape="1">
              <a:blip r:embed="rId2">
                <a:alphaModFix amt="25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Enhanced For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BA92F-9BBA-2541-B32F-8537739E113E}"/>
              </a:ext>
            </a:extLst>
          </p:cNvPr>
          <p:cNvCxnSpPr>
            <a:cxnSpLocks/>
            <a:stCxn id="59" idx="3"/>
            <a:endCxn id="113" idx="1"/>
          </p:cNvCxnSpPr>
          <p:nvPr/>
        </p:nvCxnSpPr>
        <p:spPr>
          <a:xfrm flipV="1">
            <a:off x="3489077" y="2794468"/>
            <a:ext cx="4994698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7B134F6-0A90-B147-A278-AEC8C2750BFA}"/>
              </a:ext>
            </a:extLst>
          </p:cNvPr>
          <p:cNvCxnSpPr>
            <a:cxnSpLocks/>
            <a:stCxn id="67" idx="3"/>
            <a:endCxn id="117" idx="1"/>
          </p:cNvCxnSpPr>
          <p:nvPr/>
        </p:nvCxnSpPr>
        <p:spPr>
          <a:xfrm flipV="1">
            <a:off x="3262950" y="5995868"/>
            <a:ext cx="5186013" cy="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DA827C-E421-3244-B914-F08302457F42}"/>
              </a:ext>
            </a:extLst>
          </p:cNvPr>
          <p:cNvGrpSpPr/>
          <p:nvPr/>
        </p:nvGrpSpPr>
        <p:grpSpPr>
          <a:xfrm>
            <a:off x="1091964" y="2646066"/>
            <a:ext cx="3025107" cy="3503363"/>
            <a:chOff x="1091964" y="2646066"/>
            <a:chExt cx="3025107" cy="350336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593E837-BF34-A648-B973-216833715D41}"/>
                </a:ext>
              </a:extLst>
            </p:cNvPr>
            <p:cNvGrpSpPr/>
            <p:nvPr/>
          </p:nvGrpSpPr>
          <p:grpSpPr>
            <a:xfrm>
              <a:off x="1091964" y="2646066"/>
              <a:ext cx="3025107" cy="3503363"/>
              <a:chOff x="8344102" y="2297309"/>
              <a:chExt cx="3025107" cy="350336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6E4E249-5291-4343-B457-BD1C69072CAF}"/>
                  </a:ext>
                </a:extLst>
              </p:cNvPr>
              <p:cNvGrpSpPr/>
              <p:nvPr/>
            </p:nvGrpSpPr>
            <p:grpSpPr>
              <a:xfrm>
                <a:off x="8590104" y="2297309"/>
                <a:ext cx="2779105" cy="3503363"/>
                <a:chOff x="8590104" y="2297309"/>
                <a:chExt cx="2779105" cy="3503363"/>
              </a:xfrm>
            </p:grpSpPr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01BFDA5A-D75C-B74A-B64A-6BED8F8E9810}"/>
                    </a:ext>
                  </a:extLst>
                </p:cNvPr>
                <p:cNvSpPr/>
                <p:nvPr/>
              </p:nvSpPr>
              <p:spPr>
                <a:xfrm>
                  <a:off x="8912415" y="2297309"/>
                  <a:ext cx="1828800" cy="304800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getElements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9B90A5A8-DB84-DC48-8085-990141B8BDE9}"/>
                    </a:ext>
                  </a:extLst>
                </p:cNvPr>
                <p:cNvSpPr/>
                <p:nvPr/>
              </p:nvSpPr>
              <p:spPr>
                <a:xfrm>
                  <a:off x="9119759" y="2845962"/>
                  <a:ext cx="1414111" cy="304800"/>
                </a:xfrm>
                <a:prstGeom prst="roundRect">
                  <a:avLst/>
                </a:prstGeom>
                <a:blipFill dpi="0" rotWithShape="1">
                  <a:blip r:embed="rId2">
                    <a:alphaModFix amt="25000"/>
                  </a:blip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iterator()</a:t>
                  </a: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73B7293-25C6-E348-9CF5-BCCE18FA1DBB}"/>
                    </a:ext>
                  </a:extLst>
                </p:cNvPr>
                <p:cNvCxnSpPr>
                  <a:cxnSpLocks/>
                  <a:stCxn id="59" idx="2"/>
                  <a:endCxn id="60" idx="0"/>
                </p:cNvCxnSpPr>
                <p:nvPr/>
              </p:nvCxnSpPr>
              <p:spPr>
                <a:xfrm>
                  <a:off x="9826815" y="2602109"/>
                  <a:ext cx="0" cy="243853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ight Bracket 61">
                  <a:extLst>
                    <a:ext uri="{FF2B5EF4-FFF2-40B4-BE49-F238E27FC236}">
                      <a16:creationId xmlns:a16="http://schemas.microsoft.com/office/drawing/2014/main" id="{0D721ADA-CCD2-1241-B335-E3C037647CE8}"/>
                    </a:ext>
                  </a:extLst>
                </p:cNvPr>
                <p:cNvSpPr/>
                <p:nvPr/>
              </p:nvSpPr>
              <p:spPr>
                <a:xfrm flipH="1">
                  <a:off x="8590104" y="3558378"/>
                  <a:ext cx="533400" cy="2115293"/>
                </a:xfrm>
                <a:prstGeom prst="rightBracket">
                  <a:avLst>
                    <a:gd name="adj" fmla="val 744119"/>
                  </a:avLst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00E2F069-5C87-CA47-B36A-F62F50F35615}"/>
                    </a:ext>
                  </a:extLst>
                </p:cNvPr>
                <p:cNvCxnSpPr>
                  <a:cxnSpLocks/>
                  <a:endCxn id="67" idx="0"/>
                </p:cNvCxnSpPr>
                <p:nvPr/>
              </p:nvCxnSpPr>
              <p:spPr>
                <a:xfrm>
                  <a:off x="9811824" y="4790497"/>
                  <a:ext cx="2767" cy="708423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7115F95B-65FE-2045-A2D7-1F8CA97DA700}"/>
                    </a:ext>
                  </a:extLst>
                </p:cNvPr>
                <p:cNvSpPr/>
                <p:nvPr/>
              </p:nvSpPr>
              <p:spPr>
                <a:xfrm>
                  <a:off x="10340873" y="5020309"/>
                  <a:ext cx="1028336" cy="301752"/>
                </a:xfrm>
                <a:prstGeom prst="roundRect">
                  <a:avLst/>
                </a:prstGeom>
                <a:blipFill dpi="0" rotWithShape="1">
                  <a:blip r:embed="rId2">
                    <a:alphaModFix amt="25000"/>
                  </a:blip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next()</a:t>
                  </a:r>
                </a:p>
              </p:txBody>
            </p:sp>
            <p:sp>
              <p:nvSpPr>
                <p:cNvPr id="65" name="Rounded Rectangle 64">
                  <a:extLst>
                    <a:ext uri="{FF2B5EF4-FFF2-40B4-BE49-F238E27FC236}">
                      <a16:creationId xmlns:a16="http://schemas.microsoft.com/office/drawing/2014/main" id="{C64BD661-6A94-9B49-9B1C-E4B7C4987A94}"/>
                    </a:ext>
                  </a:extLst>
                </p:cNvPr>
                <p:cNvSpPr/>
                <p:nvPr/>
              </p:nvSpPr>
              <p:spPr>
                <a:xfrm>
                  <a:off x="9212816" y="3935091"/>
                  <a:ext cx="1214184" cy="301752"/>
                </a:xfrm>
                <a:prstGeom prst="roundRect">
                  <a:avLst/>
                </a:prstGeom>
                <a:blipFill dpi="0" rotWithShape="1">
                  <a:blip r:embed="rId2">
                    <a:alphaModFix amt="25000"/>
                  </a:blip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hasNext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9D76A6D-0725-AB47-B7F4-B7A83C0893C0}"/>
                    </a:ext>
                  </a:extLst>
                </p:cNvPr>
                <p:cNvSpPr/>
                <p:nvPr/>
              </p:nvSpPr>
              <p:spPr>
                <a:xfrm>
                  <a:off x="9115966" y="3380593"/>
                  <a:ext cx="1417320" cy="301752"/>
                </a:xfrm>
                <a:prstGeom prst="ellipse">
                  <a:avLst/>
                </a:prstGeom>
                <a:blipFill dpi="0" rotWithShape="1">
                  <a:blip r:embed="rId2">
                    <a:alphaModFix amt="25000"/>
                  </a:blip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</a:t>
                  </a:r>
                </a:p>
              </p:txBody>
            </p:sp>
            <p:sp>
              <p:nvSpPr>
                <p:cNvPr id="67" name="Rounded Rectangle 66">
                  <a:extLst>
                    <a:ext uri="{FF2B5EF4-FFF2-40B4-BE49-F238E27FC236}">
                      <a16:creationId xmlns:a16="http://schemas.microsoft.com/office/drawing/2014/main" id="{89F68E3F-BB9D-4F4F-A57C-36AF8A62ED23}"/>
                    </a:ext>
                  </a:extLst>
                </p:cNvPr>
                <p:cNvSpPr/>
                <p:nvPr/>
              </p:nvSpPr>
              <p:spPr>
                <a:xfrm>
                  <a:off x="9114093" y="5498920"/>
                  <a:ext cx="1400995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add()</a:t>
                  </a:r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0A2D41D-C870-7548-98AD-0EDB451C72B0}"/>
                    </a:ext>
                  </a:extLst>
                </p:cNvPr>
                <p:cNvCxnSpPr>
                  <a:cxnSpLocks/>
                  <a:stCxn id="60" idx="2"/>
                  <a:endCxn id="66" idx="0"/>
                </p:cNvCxnSpPr>
                <p:nvPr/>
              </p:nvCxnSpPr>
              <p:spPr>
                <a:xfrm flipH="1">
                  <a:off x="9824626" y="3150762"/>
                  <a:ext cx="2189" cy="229831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EDEF7EFA-8B13-1044-B7A0-EF353A1DB39D}"/>
                    </a:ext>
                  </a:extLst>
                </p:cNvPr>
                <p:cNvCxnSpPr>
                  <a:cxnSpLocks/>
                  <a:stCxn id="66" idx="4"/>
                  <a:endCxn id="65" idx="0"/>
                </p:cNvCxnSpPr>
                <p:nvPr/>
              </p:nvCxnSpPr>
              <p:spPr>
                <a:xfrm flipH="1">
                  <a:off x="9819908" y="3682345"/>
                  <a:ext cx="4718" cy="252746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AAFB925-DFEE-1149-964A-98CD8DB9F698}"/>
                    </a:ext>
                  </a:extLst>
                </p:cNvPr>
                <p:cNvCxnSpPr>
                  <a:cxnSpLocks/>
                  <a:stCxn id="65" idx="2"/>
                </p:cNvCxnSpPr>
                <p:nvPr/>
              </p:nvCxnSpPr>
              <p:spPr>
                <a:xfrm flipH="1">
                  <a:off x="9811824" y="4236843"/>
                  <a:ext cx="8084" cy="251902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F5B48397-FB54-E645-8CCF-4A4BEE491B6B}"/>
                    </a:ext>
                  </a:extLst>
                </p:cNvPr>
                <p:cNvCxnSpPr>
                  <a:cxnSpLocks/>
                  <a:endCxn id="64" idx="0"/>
                </p:cNvCxnSpPr>
                <p:nvPr/>
              </p:nvCxnSpPr>
              <p:spPr>
                <a:xfrm>
                  <a:off x="9811824" y="4790497"/>
                  <a:ext cx="1043217" cy="229812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E5F381D2-1808-4246-B9CB-942B1ED18627}"/>
                    </a:ext>
                  </a:extLst>
                </p:cNvPr>
                <p:cNvCxnSpPr>
                  <a:cxnSpLocks/>
                  <a:stCxn id="64" idx="2"/>
                  <a:endCxn id="67" idx="0"/>
                </p:cNvCxnSpPr>
                <p:nvPr/>
              </p:nvCxnSpPr>
              <p:spPr>
                <a:xfrm flipH="1">
                  <a:off x="9814591" y="5322061"/>
                  <a:ext cx="1040450" cy="176859"/>
                </a:xfrm>
                <a:prstGeom prst="straightConnector1">
                  <a:avLst/>
                </a:prstGeom>
                <a:ln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E96CA36-DC51-1B47-A170-0CA33E9AA056}"/>
                    </a:ext>
                  </a:extLst>
                </p:cNvPr>
                <p:cNvSpPr txBox="1"/>
                <p:nvPr/>
              </p:nvSpPr>
              <p:spPr>
                <a:xfrm>
                  <a:off x="9825261" y="2550115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recv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0B0CED2-0CBA-5B4E-83DE-47154BFAE005}"/>
                    </a:ext>
                  </a:extLst>
                </p:cNvPr>
                <p:cNvSpPr txBox="1"/>
                <p:nvPr/>
              </p:nvSpPr>
              <p:spPr>
                <a:xfrm>
                  <a:off x="9863629" y="3117487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def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4742604-33A5-234D-A489-8E211DEA7133}"/>
                    </a:ext>
                  </a:extLst>
                </p:cNvPr>
                <p:cNvSpPr txBox="1"/>
                <p:nvPr/>
              </p:nvSpPr>
              <p:spPr>
                <a:xfrm>
                  <a:off x="9834912" y="3652113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recv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4257D19-DC31-DC4C-9BFD-8902B75B8F68}"/>
                    </a:ext>
                  </a:extLst>
                </p:cNvPr>
                <p:cNvSpPr txBox="1"/>
                <p:nvPr/>
              </p:nvSpPr>
              <p:spPr>
                <a:xfrm>
                  <a:off x="9824240" y="4206126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cond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DE13A64-C516-AF4F-A569-29AB8B9D2E2B}"/>
                    </a:ext>
                  </a:extLst>
                </p:cNvPr>
                <p:cNvSpPr txBox="1"/>
                <p:nvPr/>
              </p:nvSpPr>
              <p:spPr>
                <a:xfrm>
                  <a:off x="10209936" y="4745608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control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68D705D-004C-7D4C-822F-5DD5AF4627AC}"/>
                    </a:ext>
                  </a:extLst>
                </p:cNvPr>
                <p:cNvSpPr txBox="1"/>
                <p:nvPr/>
              </p:nvSpPr>
              <p:spPr>
                <a:xfrm>
                  <a:off x="9170474" y="4992175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control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A9A9089-8A01-0B48-AA4A-2A09F4B8FD0E}"/>
                    </a:ext>
                  </a:extLst>
                </p:cNvPr>
                <p:cNvSpPr txBox="1"/>
                <p:nvPr/>
              </p:nvSpPr>
              <p:spPr>
                <a:xfrm>
                  <a:off x="10373861" y="5251590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para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ECF7BAF-DF91-2548-88C1-7CD9A5640D33}"/>
                  </a:ext>
                </a:extLst>
              </p:cNvPr>
              <p:cNvSpPr txBox="1"/>
              <p:nvPr/>
            </p:nvSpPr>
            <p:spPr>
              <a:xfrm>
                <a:off x="8344102" y="5299952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</a:rPr>
                  <a:t>recv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25" name="Diamond 124">
              <a:extLst>
                <a:ext uri="{FF2B5EF4-FFF2-40B4-BE49-F238E27FC236}">
                  <a16:creationId xmlns:a16="http://schemas.microsoft.com/office/drawing/2014/main" id="{BF1D4B60-DF2B-BB45-8900-6EA2925EB745}"/>
                </a:ext>
              </a:extLst>
            </p:cNvPr>
            <p:cNvSpPr/>
            <p:nvPr/>
          </p:nvSpPr>
          <p:spPr>
            <a:xfrm>
              <a:off x="1908274" y="4824822"/>
              <a:ext cx="1306626" cy="299562"/>
            </a:xfrm>
            <a:prstGeom prst="diamond">
              <a:avLst/>
            </a:prstGeom>
            <a:blipFill dpi="0" rotWithShape="1">
              <a:blip r:embed="rId2">
                <a:alphaModFix amt="25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For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C4BDACC0-5776-A64F-91E0-6AD8C292CA65}"/>
              </a:ext>
            </a:extLst>
          </p:cNvPr>
          <p:cNvSpPr txBox="1"/>
          <p:nvPr/>
        </p:nvSpPr>
        <p:spPr>
          <a:xfrm>
            <a:off x="5103026" y="5663116"/>
            <a:ext cx="150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un-changed map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05CCAC-20F7-6741-8A75-0AEB6BC228C4}"/>
              </a:ext>
            </a:extLst>
          </p:cNvPr>
          <p:cNvSpPr txBox="1"/>
          <p:nvPr/>
        </p:nvSpPr>
        <p:spPr>
          <a:xfrm>
            <a:off x="5103026" y="2848156"/>
            <a:ext cx="150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un-changed map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69A24F-4E96-7E43-92E6-238ED9E6FE46}"/>
              </a:ext>
            </a:extLst>
          </p:cNvPr>
          <p:cNvSpPr txBox="1"/>
          <p:nvPr/>
        </p:nvSpPr>
        <p:spPr>
          <a:xfrm>
            <a:off x="838191" y="1447684"/>
            <a:ext cx="56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Before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C029E8-C006-0844-B97E-FC10A0EE6167}"/>
              </a:ext>
            </a:extLst>
          </p:cNvPr>
          <p:cNvSpPr txBox="1"/>
          <p:nvPr/>
        </p:nvSpPr>
        <p:spPr>
          <a:xfrm>
            <a:off x="6532419" y="1479880"/>
            <a:ext cx="470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79502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Change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3AC87-D2D8-C94B-894F-AB6E9651BAB5}"/>
              </a:ext>
            </a:extLst>
          </p:cNvPr>
          <p:cNvSpPr txBox="1">
            <a:spLocks/>
          </p:cNvSpPr>
          <p:nvPr/>
        </p:nvSpPr>
        <p:spPr>
          <a:xfrm>
            <a:off x="838200" y="1809859"/>
            <a:ext cx="5641428" cy="71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1– </a:t>
            </a:r>
            <a:r>
              <a:rPr lang="en-US" sz="1400" b="1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2–  	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en-US" sz="1400" kern="10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8149B7-8BAF-C14C-AB84-C32CBE857F00}"/>
              </a:ext>
            </a:extLst>
          </p:cNvPr>
          <p:cNvSpPr txBox="1">
            <a:spLocks/>
          </p:cNvSpPr>
          <p:nvPr/>
        </p:nvSpPr>
        <p:spPr>
          <a:xfrm>
            <a:off x="7472854" y="1809859"/>
            <a:ext cx="3880945" cy="92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1+ </a:t>
            </a:r>
            <a:r>
              <a:rPr lang="en-US" sz="1400" b="1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(Element elm : 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2+  	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(elm);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DFA48-8514-A94F-B871-D8FF6A69B368}"/>
              </a:ext>
            </a:extLst>
          </p:cNvPr>
          <p:cNvGrpSpPr/>
          <p:nvPr/>
        </p:nvGrpSpPr>
        <p:grpSpPr>
          <a:xfrm>
            <a:off x="1091964" y="2646066"/>
            <a:ext cx="3025107" cy="3503363"/>
            <a:chOff x="1091964" y="2646066"/>
            <a:chExt cx="3025107" cy="35033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F046876-5E87-FD40-B0AA-44BEDEF966FA}"/>
                </a:ext>
              </a:extLst>
            </p:cNvPr>
            <p:cNvGrpSpPr/>
            <p:nvPr/>
          </p:nvGrpSpPr>
          <p:grpSpPr>
            <a:xfrm>
              <a:off x="1091964" y="2646066"/>
              <a:ext cx="3025107" cy="3503363"/>
              <a:chOff x="8344102" y="2297309"/>
              <a:chExt cx="3025107" cy="350336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600E405-2EB8-474D-9C6A-222372D0A5DD}"/>
                  </a:ext>
                </a:extLst>
              </p:cNvPr>
              <p:cNvGrpSpPr/>
              <p:nvPr/>
            </p:nvGrpSpPr>
            <p:grpSpPr>
              <a:xfrm>
                <a:off x="8590104" y="2297309"/>
                <a:ext cx="2779105" cy="3503363"/>
                <a:chOff x="8590104" y="2297309"/>
                <a:chExt cx="2779105" cy="3503363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E12A0B2-1889-D54B-A34F-CC9135954443}"/>
                    </a:ext>
                  </a:extLst>
                </p:cNvPr>
                <p:cNvSpPr/>
                <p:nvPr/>
              </p:nvSpPr>
              <p:spPr>
                <a:xfrm>
                  <a:off x="8912415" y="2297309"/>
                  <a:ext cx="1828800" cy="304800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getElements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73BBF111-A048-5046-80E3-BFA7153AF95E}"/>
                    </a:ext>
                  </a:extLst>
                </p:cNvPr>
                <p:cNvSpPr/>
                <p:nvPr/>
              </p:nvSpPr>
              <p:spPr>
                <a:xfrm>
                  <a:off x="9119759" y="2845962"/>
                  <a:ext cx="1414111" cy="304800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iterator()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8F87F2B4-2E09-E342-BE24-0A16CA1F2062}"/>
                    </a:ext>
                  </a:extLst>
                </p:cNvPr>
                <p:cNvCxnSpPr>
                  <a:cxnSpLocks/>
                  <a:stCxn id="11" idx="2"/>
                  <a:endCxn id="12" idx="0"/>
                </p:cNvCxnSpPr>
                <p:nvPr/>
              </p:nvCxnSpPr>
              <p:spPr>
                <a:xfrm>
                  <a:off x="9826815" y="2602109"/>
                  <a:ext cx="0" cy="2438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ight Bracket 13">
                  <a:extLst>
                    <a:ext uri="{FF2B5EF4-FFF2-40B4-BE49-F238E27FC236}">
                      <a16:creationId xmlns:a16="http://schemas.microsoft.com/office/drawing/2014/main" id="{54298EB5-B34B-DA44-BF22-F486B57C3866}"/>
                    </a:ext>
                  </a:extLst>
                </p:cNvPr>
                <p:cNvSpPr/>
                <p:nvPr/>
              </p:nvSpPr>
              <p:spPr>
                <a:xfrm flipH="1">
                  <a:off x="8590104" y="3558378"/>
                  <a:ext cx="533400" cy="2115293"/>
                </a:xfrm>
                <a:prstGeom prst="rightBracket">
                  <a:avLst>
                    <a:gd name="adj" fmla="val 744119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4CCB822-48C9-204D-B2FA-44EE14A6CB9E}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811824" y="4790497"/>
                  <a:ext cx="2767" cy="7084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DBAC00FA-EB20-184E-85FE-DB8A9624843C}"/>
                    </a:ext>
                  </a:extLst>
                </p:cNvPr>
                <p:cNvSpPr/>
                <p:nvPr/>
              </p:nvSpPr>
              <p:spPr>
                <a:xfrm>
                  <a:off x="10340873" y="5020309"/>
                  <a:ext cx="1028336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8575" cap="flat">
                  <a:solidFill>
                    <a:schemeClr val="bg1">
                      <a:lumMod val="75000"/>
                    </a:schemeClr>
                  </a:solidFill>
                  <a:prstDash val="dash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next()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21D0ED98-6BEC-CF4F-BC4D-0682C6B2AFEB}"/>
                    </a:ext>
                  </a:extLst>
                </p:cNvPr>
                <p:cNvSpPr/>
                <p:nvPr/>
              </p:nvSpPr>
              <p:spPr>
                <a:xfrm>
                  <a:off x="9212816" y="3935091"/>
                  <a:ext cx="1214184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8575" cap="flat">
                  <a:solidFill>
                    <a:schemeClr val="bg1">
                      <a:lumMod val="75000"/>
                    </a:schemeClr>
                  </a:solidFill>
                  <a:prstDash val="dash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FFFFFF"/>
                      </a:solidFill>
                    </a:rPr>
                    <a:t>hasNext</a:t>
                  </a:r>
                  <a:r>
                    <a:rPr lang="en-US" sz="1600" dirty="0">
                      <a:solidFill>
                        <a:srgbClr val="FFFFFF"/>
                      </a:solidFill>
                    </a:rPr>
                    <a:t>()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7BCA8B-B929-704F-A3ED-8B82BF04F802}"/>
                    </a:ext>
                  </a:extLst>
                </p:cNvPr>
                <p:cNvSpPr/>
                <p:nvPr/>
              </p:nvSpPr>
              <p:spPr>
                <a:xfrm>
                  <a:off x="9115966" y="3380593"/>
                  <a:ext cx="1417320" cy="301752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8575" cap="flat">
                  <a:solidFill>
                    <a:schemeClr val="bg1">
                      <a:lumMod val="75000"/>
                    </a:schemeClr>
                  </a:solidFill>
                  <a:prstDash val="dash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Iterator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1153C17-D75B-DD4E-82D0-1FB0E9EC621E}"/>
                    </a:ext>
                  </a:extLst>
                </p:cNvPr>
                <p:cNvSpPr/>
                <p:nvPr/>
              </p:nvSpPr>
              <p:spPr>
                <a:xfrm>
                  <a:off x="9114093" y="5498920"/>
                  <a:ext cx="1400995" cy="301752"/>
                </a:xfrm>
                <a:prstGeom prst="round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FFFF"/>
                      </a:solidFill>
                    </a:rPr>
                    <a:t>add()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5DCD1D7-7CAC-124F-96A2-4E68DD2B4992}"/>
                    </a:ext>
                  </a:extLst>
                </p:cNvPr>
                <p:cNvCxnSpPr>
                  <a:cxnSpLocks/>
                  <a:stCxn id="12" idx="2"/>
                  <a:endCxn id="19" idx="0"/>
                </p:cNvCxnSpPr>
                <p:nvPr/>
              </p:nvCxnSpPr>
              <p:spPr>
                <a:xfrm flipH="1">
                  <a:off x="9824626" y="3150762"/>
                  <a:ext cx="2189" cy="2298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C4AF2CE3-3C1E-0746-A333-4293818ADCA6}"/>
                    </a:ext>
                  </a:extLst>
                </p:cNvPr>
                <p:cNvCxnSpPr>
                  <a:cxnSpLocks/>
                  <a:stCxn id="19" idx="4"/>
                  <a:endCxn id="18" idx="0"/>
                </p:cNvCxnSpPr>
                <p:nvPr/>
              </p:nvCxnSpPr>
              <p:spPr>
                <a:xfrm flipH="1">
                  <a:off x="9819908" y="3682345"/>
                  <a:ext cx="4718" cy="2527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56193C8-38AF-E84F-A11F-A63FB4009E90}"/>
                    </a:ext>
                  </a:extLst>
                </p:cNvPr>
                <p:cNvCxnSpPr>
                  <a:cxnSpLocks/>
                  <a:stCxn id="18" idx="2"/>
                </p:cNvCxnSpPr>
                <p:nvPr/>
              </p:nvCxnSpPr>
              <p:spPr>
                <a:xfrm flipH="1">
                  <a:off x="9811824" y="4236843"/>
                  <a:ext cx="8084" cy="2519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08E2415-091A-3A45-B0CA-B8D30E12EB3A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9811824" y="4790497"/>
                  <a:ext cx="1043217" cy="2298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8169713-BB28-E049-8B73-718BFA7A4BEA}"/>
                    </a:ext>
                  </a:extLst>
                </p:cNvPr>
                <p:cNvCxnSpPr>
                  <a:cxnSpLocks/>
                  <a:stCxn id="17" idx="2"/>
                  <a:endCxn id="20" idx="0"/>
                </p:cNvCxnSpPr>
                <p:nvPr/>
              </p:nvCxnSpPr>
              <p:spPr>
                <a:xfrm flipH="1">
                  <a:off x="9814591" y="5322061"/>
                  <a:ext cx="1040450" cy="1768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070B52B-2787-954F-8738-59FDF9F2230A}"/>
                    </a:ext>
                  </a:extLst>
                </p:cNvPr>
                <p:cNvSpPr txBox="1"/>
                <p:nvPr/>
              </p:nvSpPr>
              <p:spPr>
                <a:xfrm>
                  <a:off x="9825261" y="2550115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F40121-8DBD-084C-8562-21EED312836D}"/>
                    </a:ext>
                  </a:extLst>
                </p:cNvPr>
                <p:cNvSpPr txBox="1"/>
                <p:nvPr/>
              </p:nvSpPr>
              <p:spPr>
                <a:xfrm>
                  <a:off x="9863629" y="3117487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def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C7DA31-5E36-7942-A769-0810E533AE98}"/>
                    </a:ext>
                  </a:extLst>
                </p:cNvPr>
                <p:cNvSpPr txBox="1"/>
                <p:nvPr/>
              </p:nvSpPr>
              <p:spPr>
                <a:xfrm>
                  <a:off x="9834912" y="3652113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recv</a:t>
                  </a:r>
                  <a:endParaRPr lang="en-US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F182FF1-F891-EA47-997E-8E38602EF975}"/>
                    </a:ext>
                  </a:extLst>
                </p:cNvPr>
                <p:cNvSpPr txBox="1"/>
                <p:nvPr/>
              </p:nvSpPr>
              <p:spPr>
                <a:xfrm>
                  <a:off x="9824240" y="4206126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cond</a:t>
                  </a:r>
                  <a:endParaRPr lang="en-US" sz="1400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613CF8-9C07-CE42-B54F-83780703B310}"/>
                    </a:ext>
                  </a:extLst>
                </p:cNvPr>
                <p:cNvSpPr txBox="1"/>
                <p:nvPr/>
              </p:nvSpPr>
              <p:spPr>
                <a:xfrm>
                  <a:off x="10209936" y="4745608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62C740-9DDE-B14C-8C74-7AFC4DCFC572}"/>
                    </a:ext>
                  </a:extLst>
                </p:cNvPr>
                <p:cNvSpPr txBox="1"/>
                <p:nvPr/>
              </p:nvSpPr>
              <p:spPr>
                <a:xfrm>
                  <a:off x="9170474" y="4992175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control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4B1DE2-2601-BF44-8C43-4377A53DF537}"/>
                    </a:ext>
                  </a:extLst>
                </p:cNvPr>
                <p:cNvSpPr txBox="1"/>
                <p:nvPr/>
              </p:nvSpPr>
              <p:spPr>
                <a:xfrm>
                  <a:off x="10373861" y="5251590"/>
                  <a:ext cx="8784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5CB79F-9EEA-BA49-98C2-E085031517D8}"/>
                  </a:ext>
                </a:extLst>
              </p:cNvPr>
              <p:cNvSpPr txBox="1"/>
              <p:nvPr/>
            </p:nvSpPr>
            <p:spPr>
              <a:xfrm>
                <a:off x="8344102" y="5299952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recv</a:t>
                </a:r>
                <a:endParaRPr lang="en-US" sz="1400" dirty="0"/>
              </a:p>
            </p:txBody>
          </p:sp>
        </p:grp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37575E01-15AD-9A45-BC2F-19390C395A6B}"/>
                </a:ext>
              </a:extLst>
            </p:cNvPr>
            <p:cNvSpPr/>
            <p:nvPr/>
          </p:nvSpPr>
          <p:spPr>
            <a:xfrm>
              <a:off x="1907857" y="4839236"/>
              <a:ext cx="1306626" cy="299562"/>
            </a:xfrm>
            <a:prstGeom prst="diamond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8575" cap="flat">
              <a:solidFill>
                <a:schemeClr val="bg1">
                  <a:lumMod val="75000"/>
                </a:schemeClr>
              </a:solidFill>
              <a:prstDash val="dash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For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595783-F117-594E-9DC6-A13D5538FB61}"/>
              </a:ext>
            </a:extLst>
          </p:cNvPr>
          <p:cNvGrpSpPr/>
          <p:nvPr/>
        </p:nvGrpSpPr>
        <p:grpSpPr>
          <a:xfrm>
            <a:off x="7253093" y="2673600"/>
            <a:ext cx="3833857" cy="3505989"/>
            <a:chOff x="7253093" y="2673600"/>
            <a:chExt cx="3833857" cy="350598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33A369B-F51A-544E-A83F-78287813A101}"/>
                </a:ext>
              </a:extLst>
            </p:cNvPr>
            <p:cNvGrpSpPr/>
            <p:nvPr/>
          </p:nvGrpSpPr>
          <p:grpSpPr>
            <a:xfrm>
              <a:off x="7253093" y="2673600"/>
              <a:ext cx="3833857" cy="3505989"/>
              <a:chOff x="6685527" y="2673600"/>
              <a:chExt cx="3833857" cy="350598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E61C017-12BC-8C46-AF3E-7AC85F7D9092}"/>
                  </a:ext>
                </a:extLst>
              </p:cNvPr>
              <p:cNvGrpSpPr/>
              <p:nvPr/>
            </p:nvGrpSpPr>
            <p:grpSpPr>
              <a:xfrm>
                <a:off x="6685527" y="2673600"/>
                <a:ext cx="3833857" cy="3505989"/>
                <a:chOff x="7918223" y="2297309"/>
                <a:chExt cx="3833857" cy="350598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70740374-1BEB-A644-A66D-662CCE346112}"/>
                    </a:ext>
                  </a:extLst>
                </p:cNvPr>
                <p:cNvGrpSpPr/>
                <p:nvPr/>
              </p:nvGrpSpPr>
              <p:grpSpPr>
                <a:xfrm>
                  <a:off x="8605870" y="2297309"/>
                  <a:ext cx="3146210" cy="3505989"/>
                  <a:chOff x="8605870" y="2297309"/>
                  <a:chExt cx="3146210" cy="3505989"/>
                </a:xfrm>
              </p:grpSpPr>
              <p:sp>
                <p:nvSpPr>
                  <p:cNvPr id="36" name="Rounded Rectangle 35">
                    <a:extLst>
                      <a:ext uri="{FF2B5EF4-FFF2-40B4-BE49-F238E27FC236}">
                        <a16:creationId xmlns:a16="http://schemas.microsoft.com/office/drawing/2014/main" id="{8690E067-6D8A-4A47-8A61-BFD6599F38BA}"/>
                      </a:ext>
                    </a:extLst>
                  </p:cNvPr>
                  <p:cNvSpPr/>
                  <p:nvPr/>
                </p:nvSpPr>
                <p:spPr>
                  <a:xfrm>
                    <a:off x="9148905" y="2297309"/>
                    <a:ext cx="1828800" cy="304800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 err="1">
                        <a:solidFill>
                          <a:srgbClr val="FFFFFF"/>
                        </a:solidFill>
                      </a:rPr>
                      <a:t>getElements</a:t>
                    </a:r>
                    <a:r>
                      <a:rPr lang="en-US" sz="1600" dirty="0">
                        <a:solidFill>
                          <a:srgbClr val="FFFFFF"/>
                        </a:solidFill>
                      </a:rPr>
                      <a:t>()</a:t>
                    </a:r>
                  </a:p>
                </p:txBody>
              </p:sp>
              <p:sp>
                <p:nvSpPr>
                  <p:cNvPr id="39" name="Right Bracket 38">
                    <a:extLst>
                      <a:ext uri="{FF2B5EF4-FFF2-40B4-BE49-F238E27FC236}">
                        <a16:creationId xmlns:a16="http://schemas.microsoft.com/office/drawing/2014/main" id="{BDEFB9A8-1D7C-8E44-AA7F-1187AE799023}"/>
                      </a:ext>
                    </a:extLst>
                  </p:cNvPr>
                  <p:cNvSpPr/>
                  <p:nvPr/>
                </p:nvSpPr>
                <p:spPr>
                  <a:xfrm flipH="1">
                    <a:off x="8605870" y="3397730"/>
                    <a:ext cx="546940" cy="2134103"/>
                  </a:xfrm>
                  <a:prstGeom prst="rightBracket">
                    <a:avLst>
                      <a:gd name="adj" fmla="val 744119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4210FE62-C577-5547-B119-96EC7EE7C60B}"/>
                      </a:ext>
                    </a:extLst>
                  </p:cNvPr>
                  <p:cNvCxnSpPr>
                    <a:cxnSpLocks/>
                    <a:endCxn id="45" idx="0"/>
                  </p:cNvCxnSpPr>
                  <p:nvPr/>
                </p:nvCxnSpPr>
                <p:spPr>
                  <a:xfrm flipH="1">
                    <a:off x="10058627" y="4998430"/>
                    <a:ext cx="3351" cy="5004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D874E6D8-A523-0444-B82F-780F12E69761}"/>
                      </a:ext>
                    </a:extLst>
                  </p:cNvPr>
                  <p:cNvSpPr/>
                  <p:nvPr/>
                </p:nvSpPr>
                <p:spPr>
                  <a:xfrm>
                    <a:off x="9148904" y="3254465"/>
                    <a:ext cx="1828799" cy="301752"/>
                  </a:xfrm>
                  <a:prstGeom prst="ellipse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28575" cap="flat">
                    <a:solidFill>
                      <a:srgbClr val="92D050"/>
                    </a:solidFill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Element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EB70C1-AEBE-F441-B933-773EAD8DEA33}"/>
                      </a:ext>
                    </a:extLst>
                  </p:cNvPr>
                  <p:cNvSpPr/>
                  <p:nvPr/>
                </p:nvSpPr>
                <p:spPr>
                  <a:xfrm>
                    <a:off x="9114093" y="5498919"/>
                    <a:ext cx="1889067" cy="304379"/>
                  </a:xfrm>
                  <a:prstGeom prst="roundRect">
                    <a:avLst/>
                  </a:prstGeom>
                  <a:blipFill rotWithShape="1">
                    <a:blip r:embed="rId2"/>
                    <a:srcRect/>
                    <a:tile tx="0" ty="0" sx="100000" sy="100000" flip="none" algn="tl"/>
                  </a:blip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FFFFFF"/>
                        </a:solidFill>
                      </a:rPr>
                      <a:t>add()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3639F69-8170-7547-A201-7030EB9A21DD}"/>
                      </a:ext>
                    </a:extLst>
                  </p:cNvPr>
                  <p:cNvCxnSpPr>
                    <a:cxnSpLocks/>
                    <a:stCxn id="36" idx="2"/>
                    <a:endCxn id="44" idx="0"/>
                  </p:cNvCxnSpPr>
                  <p:nvPr/>
                </p:nvCxnSpPr>
                <p:spPr>
                  <a:xfrm flipH="1">
                    <a:off x="10063304" y="2602109"/>
                    <a:ext cx="1" cy="65235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75FE3783-DAE3-C94A-ACB2-98B27A7817A0}"/>
                      </a:ext>
                    </a:extLst>
                  </p:cNvPr>
                  <p:cNvCxnSpPr>
                    <a:cxnSpLocks/>
                    <a:stCxn id="44" idx="4"/>
                  </p:cNvCxnSpPr>
                  <p:nvPr/>
                </p:nvCxnSpPr>
                <p:spPr>
                  <a:xfrm flipH="1">
                    <a:off x="10061978" y="3556217"/>
                    <a:ext cx="1326" cy="5517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2F7D2B8-151D-BE4D-AEC3-906E7B7672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626" y="2815451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def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2D26133-93B2-DD49-A995-141EE8303D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1568" y="3683128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57BD9EE-E76E-044F-827E-E5C2616A12F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9992" y="3238143"/>
                    <a:ext cx="5920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cond</a:t>
                    </a:r>
                    <a:endParaRPr lang="en-US" sz="1400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AD070D4-E7E2-FC4D-AF24-D0367854636C}"/>
                      </a:ext>
                    </a:extLst>
                  </p:cNvPr>
                  <p:cNvSpPr txBox="1"/>
                  <p:nvPr/>
                </p:nvSpPr>
                <p:spPr>
                  <a:xfrm>
                    <a:off x="9168545" y="5132937"/>
                    <a:ext cx="87840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83D8D97-D0D4-CB43-B047-742F40DA1792}"/>
                    </a:ext>
                  </a:extLst>
                </p:cNvPr>
                <p:cNvSpPr txBox="1"/>
                <p:nvPr/>
              </p:nvSpPr>
              <p:spPr>
                <a:xfrm>
                  <a:off x="7918223" y="4232560"/>
                  <a:ext cx="5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para</a:t>
                  </a:r>
                </a:p>
              </p:txBody>
            </p:sp>
          </p:grpSp>
          <p:sp>
            <p:nvSpPr>
              <p:cNvPr id="78" name="Right Bracket 77">
                <a:extLst>
                  <a:ext uri="{FF2B5EF4-FFF2-40B4-BE49-F238E27FC236}">
                    <a16:creationId xmlns:a16="http://schemas.microsoft.com/office/drawing/2014/main" id="{1A90E407-85A4-3045-8CC1-CCE33900F60F}"/>
                  </a:ext>
                </a:extLst>
              </p:cNvPr>
              <p:cNvSpPr/>
              <p:nvPr/>
            </p:nvSpPr>
            <p:spPr>
              <a:xfrm flipH="1">
                <a:off x="7147730" y="2795752"/>
                <a:ext cx="733666" cy="3195144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ight Bracket 83">
                <a:extLst>
                  <a:ext uri="{FF2B5EF4-FFF2-40B4-BE49-F238E27FC236}">
                    <a16:creationId xmlns:a16="http://schemas.microsoft.com/office/drawing/2014/main" id="{EFDC55FB-9D61-3F4C-9DA9-DF7C921BFE35}"/>
                  </a:ext>
                </a:extLst>
              </p:cNvPr>
              <p:cNvSpPr/>
              <p:nvPr/>
            </p:nvSpPr>
            <p:spPr>
              <a:xfrm>
                <a:off x="9750207" y="2821292"/>
                <a:ext cx="422620" cy="2095336"/>
              </a:xfrm>
              <a:prstGeom prst="rightBracket">
                <a:avLst>
                  <a:gd name="adj" fmla="val 51470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7DCCF56-63C2-6144-9853-C9454D14249E}"/>
                  </a:ext>
                </a:extLst>
              </p:cNvPr>
              <p:cNvSpPr txBox="1"/>
              <p:nvPr/>
            </p:nvSpPr>
            <p:spPr>
              <a:xfrm>
                <a:off x="7312260" y="4431711"/>
                <a:ext cx="5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</a:t>
                </a:r>
              </a:p>
            </p:txBody>
          </p:sp>
        </p:grp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D6902408-D8D5-F743-814F-12F2CD088F28}"/>
                </a:ext>
              </a:extLst>
            </p:cNvPr>
            <p:cNvSpPr/>
            <p:nvPr/>
          </p:nvSpPr>
          <p:spPr>
            <a:xfrm>
              <a:off x="8483607" y="4478200"/>
              <a:ext cx="1854423" cy="890865"/>
            </a:xfrm>
            <a:prstGeom prst="diamond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8575" cap="flat">
              <a:solidFill>
                <a:srgbClr val="92D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Enhanced For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03FEDB8-9759-8D48-AA59-08C5A656E246}"/>
              </a:ext>
            </a:extLst>
          </p:cNvPr>
          <p:cNvCxnSpPr>
            <a:cxnSpLocks/>
          </p:cNvCxnSpPr>
          <p:nvPr/>
        </p:nvCxnSpPr>
        <p:spPr>
          <a:xfrm flipV="1">
            <a:off x="3489077" y="2794468"/>
            <a:ext cx="4994698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2F1428-DA97-A141-983F-4B3BCA37CC91}"/>
              </a:ext>
            </a:extLst>
          </p:cNvPr>
          <p:cNvCxnSpPr>
            <a:cxnSpLocks/>
          </p:cNvCxnSpPr>
          <p:nvPr/>
        </p:nvCxnSpPr>
        <p:spPr>
          <a:xfrm flipV="1">
            <a:off x="3262950" y="5995868"/>
            <a:ext cx="5186013" cy="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179453-17F3-5A4C-BB35-C53AA762839A}"/>
              </a:ext>
            </a:extLst>
          </p:cNvPr>
          <p:cNvSpPr txBox="1"/>
          <p:nvPr/>
        </p:nvSpPr>
        <p:spPr>
          <a:xfrm>
            <a:off x="5103026" y="5663116"/>
            <a:ext cx="150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un-changed map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33A205-21DE-E54A-AE10-2AAB056587F7}"/>
              </a:ext>
            </a:extLst>
          </p:cNvPr>
          <p:cNvSpPr txBox="1"/>
          <p:nvPr/>
        </p:nvSpPr>
        <p:spPr>
          <a:xfrm>
            <a:off x="5103026" y="2848156"/>
            <a:ext cx="150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un-changed map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888DF1-4C09-124A-848E-B1F975F42CB7}"/>
              </a:ext>
            </a:extLst>
          </p:cNvPr>
          <p:cNvGrpSpPr/>
          <p:nvPr/>
        </p:nvGrpSpPr>
        <p:grpSpPr>
          <a:xfrm>
            <a:off x="5190128" y="3835993"/>
            <a:ext cx="1617993" cy="1194296"/>
            <a:chOff x="5190128" y="3835993"/>
            <a:chExt cx="1617993" cy="119429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8EC118C-1C76-9E4A-88B0-B8A29E12ED33}"/>
                </a:ext>
              </a:extLst>
            </p:cNvPr>
            <p:cNvGrpSpPr/>
            <p:nvPr/>
          </p:nvGrpSpPr>
          <p:grpSpPr>
            <a:xfrm>
              <a:off x="5190128" y="3835993"/>
              <a:ext cx="1617993" cy="1194296"/>
              <a:chOff x="6624860" y="3303760"/>
              <a:chExt cx="1617993" cy="119429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BEB9C32-B1AB-2445-8B93-D554D909A392}"/>
                  </a:ext>
                </a:extLst>
              </p:cNvPr>
              <p:cNvSpPr/>
              <p:nvPr/>
            </p:nvSpPr>
            <p:spPr>
              <a:xfrm>
                <a:off x="6873164" y="3462016"/>
                <a:ext cx="1158498" cy="35598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8575" cap="flat">
                <a:solidFill>
                  <a:schemeClr val="bg1">
                    <a:lumMod val="75000"/>
                  </a:schemeClr>
                </a:solidFill>
                <a:prstDash val="dash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Deleted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2748E2C-6027-F043-9CDF-65A45CFF6606}"/>
                  </a:ext>
                </a:extLst>
              </p:cNvPr>
              <p:cNvSpPr/>
              <p:nvPr/>
            </p:nvSpPr>
            <p:spPr>
              <a:xfrm>
                <a:off x="6624860" y="3303760"/>
                <a:ext cx="1617993" cy="1194296"/>
              </a:xfrm>
              <a:prstGeom prst="rect">
                <a:avLst/>
              </a:prstGeom>
              <a:noFill/>
              <a:ln w="12700" cap="flat">
                <a:solidFill>
                  <a:schemeClr val="bg1">
                    <a:lumMod val="85000"/>
                  </a:schemeClr>
                </a:solidFill>
                <a:miter lim="400000"/>
              </a:ln>
              <a:effectLst>
                <a:outerShdw blurRad="50800" dist="127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rtlCol="0" anchor="ctr">
                <a:noAutofit/>
              </a:bodyPr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30E376B-4731-954C-AA3B-087F0405D18E}"/>
                </a:ext>
              </a:extLst>
            </p:cNvPr>
            <p:cNvSpPr/>
            <p:nvPr/>
          </p:nvSpPr>
          <p:spPr>
            <a:xfrm>
              <a:off x="5438432" y="4487760"/>
              <a:ext cx="1158498" cy="35598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8575" cap="flat">
              <a:solidFill>
                <a:srgbClr val="92D05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Added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0D2534-CDCC-214A-9A24-643E0F1C9C4F}"/>
              </a:ext>
            </a:extLst>
          </p:cNvPr>
          <p:cNvSpPr txBox="1"/>
          <p:nvPr/>
        </p:nvSpPr>
        <p:spPr>
          <a:xfrm>
            <a:off x="838191" y="1447684"/>
            <a:ext cx="56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Before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B5ADE0-AD0C-2E4A-ACF0-6FE94AF6D877}"/>
              </a:ext>
            </a:extLst>
          </p:cNvPr>
          <p:cNvSpPr txBox="1"/>
          <p:nvPr/>
        </p:nvSpPr>
        <p:spPr>
          <a:xfrm>
            <a:off x="6532419" y="1479880"/>
            <a:ext cx="470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3038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916A-ED98-5049-A9BD-1C5D8DC5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Change Pattern Mining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00BF-B536-184D-BD08-FD9765FE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Anh </a:t>
            </a:r>
            <a:r>
              <a:rPr lang="en-US" dirty="0" err="1"/>
              <a:t>Hoan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70881-9F3F-7C4C-9CAD-AD3A9ED1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385-4E40-D740-98B4-F5F67F1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Empirical Evaluation</a:t>
            </a:r>
          </a:p>
        </p:txBody>
      </p:sp>
      <p:grpSp>
        <p:nvGrpSpPr>
          <p:cNvPr id="18" name="Group 186">
            <a:extLst>
              <a:ext uri="{FF2B5EF4-FFF2-40B4-BE49-F238E27FC236}">
                <a16:creationId xmlns:a16="http://schemas.microsoft.com/office/drawing/2014/main" id="{A153F605-128D-7344-AB74-C95ADEA91EE4}"/>
              </a:ext>
            </a:extLst>
          </p:cNvPr>
          <p:cNvGrpSpPr/>
          <p:nvPr/>
        </p:nvGrpSpPr>
        <p:grpSpPr>
          <a:xfrm>
            <a:off x="838200" y="1748354"/>
            <a:ext cx="10515599" cy="656590"/>
            <a:chOff x="0" y="-55256"/>
            <a:chExt cx="8471143" cy="1000703"/>
          </a:xfrm>
        </p:grpSpPr>
        <p:sp>
          <p:nvSpPr>
            <p:cNvPr id="19" name="Shape 184">
              <a:extLst>
                <a:ext uri="{FF2B5EF4-FFF2-40B4-BE49-F238E27FC236}">
                  <a16:creationId xmlns:a16="http://schemas.microsoft.com/office/drawing/2014/main" id="{2EA5B195-918E-F44B-8775-153B491009C7}"/>
                </a:ext>
              </a:extLst>
            </p:cNvPr>
            <p:cNvSpPr/>
            <p:nvPr/>
          </p:nvSpPr>
          <p:spPr>
            <a:xfrm>
              <a:off x="0" y="0"/>
              <a:ext cx="449786" cy="8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0" name="Shape 185">
              <a:extLst>
                <a:ext uri="{FF2B5EF4-FFF2-40B4-BE49-F238E27FC236}">
                  <a16:creationId xmlns:a16="http://schemas.microsoft.com/office/drawing/2014/main" id="{3AA45CB7-F5C0-314A-BF76-4AC247B05B8A}"/>
                </a:ext>
              </a:extLst>
            </p:cNvPr>
            <p:cNvSpPr/>
            <p:nvPr/>
          </p:nvSpPr>
          <p:spPr>
            <a:xfrm>
              <a:off x="890188" y="-55256"/>
              <a:ext cx="7580955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Meaningful Patterns</a:t>
              </a:r>
              <a:endParaRPr sz="3600" dirty="0"/>
            </a:p>
          </p:txBody>
        </p:sp>
      </p:grpSp>
      <p:grpSp>
        <p:nvGrpSpPr>
          <p:cNvPr id="21" name="Group 189">
            <a:extLst>
              <a:ext uri="{FF2B5EF4-FFF2-40B4-BE49-F238E27FC236}">
                <a16:creationId xmlns:a16="http://schemas.microsoft.com/office/drawing/2014/main" id="{4245673B-AFF5-1948-8117-C382EC5A155A}"/>
              </a:ext>
            </a:extLst>
          </p:cNvPr>
          <p:cNvGrpSpPr/>
          <p:nvPr/>
        </p:nvGrpSpPr>
        <p:grpSpPr>
          <a:xfrm>
            <a:off x="838200" y="2628733"/>
            <a:ext cx="10515600" cy="656590"/>
            <a:chOff x="0" y="-55257"/>
            <a:chExt cx="5117125" cy="1000702"/>
          </a:xfrm>
        </p:grpSpPr>
        <p:sp>
          <p:nvSpPr>
            <p:cNvPr id="22" name="Shape 187">
              <a:extLst>
                <a:ext uri="{FF2B5EF4-FFF2-40B4-BE49-F238E27FC236}">
                  <a16:creationId xmlns:a16="http://schemas.microsoft.com/office/drawing/2014/main" id="{76469688-7C8E-3B4E-A95A-0EBC760524AA}"/>
                </a:ext>
              </a:extLst>
            </p:cNvPr>
            <p:cNvSpPr/>
            <p:nvPr/>
          </p:nvSpPr>
          <p:spPr>
            <a:xfrm>
              <a:off x="0" y="2"/>
              <a:ext cx="271700" cy="86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3" name="Shape 188">
              <a:extLst>
                <a:ext uri="{FF2B5EF4-FFF2-40B4-BE49-F238E27FC236}">
                  <a16:creationId xmlns:a16="http://schemas.microsoft.com/office/drawing/2014/main" id="{B95DA0FF-6E3E-D74F-8611-97A82B8F7918}"/>
                </a:ext>
              </a:extLst>
            </p:cNvPr>
            <p:cNvSpPr/>
            <p:nvPr/>
          </p:nvSpPr>
          <p:spPr>
            <a:xfrm>
              <a:off x="537732" y="-55257"/>
              <a:ext cx="4579393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Comparison with syntax-based approach</a:t>
              </a:r>
              <a:endParaRPr sz="3600" dirty="0"/>
            </a:p>
          </p:txBody>
        </p:sp>
      </p:grpSp>
      <p:grpSp>
        <p:nvGrpSpPr>
          <p:cNvPr id="24" name="Group 192">
            <a:extLst>
              <a:ext uri="{FF2B5EF4-FFF2-40B4-BE49-F238E27FC236}">
                <a16:creationId xmlns:a16="http://schemas.microsoft.com/office/drawing/2014/main" id="{4663FDB7-367A-174D-8DAB-656FC53E8565}"/>
              </a:ext>
            </a:extLst>
          </p:cNvPr>
          <p:cNvGrpSpPr/>
          <p:nvPr/>
        </p:nvGrpSpPr>
        <p:grpSpPr>
          <a:xfrm>
            <a:off x="838200" y="3592242"/>
            <a:ext cx="10515599" cy="656590"/>
            <a:chOff x="0" y="-55256"/>
            <a:chExt cx="5904879" cy="1000703"/>
          </a:xfrm>
        </p:grpSpPr>
        <p:sp>
          <p:nvSpPr>
            <p:cNvPr id="25" name="Shape 190">
              <a:extLst>
                <a:ext uri="{FF2B5EF4-FFF2-40B4-BE49-F238E27FC236}">
                  <a16:creationId xmlns:a16="http://schemas.microsoft.com/office/drawing/2014/main" id="{00E4D6AF-A802-1C47-AD61-F2B9E3915BA0}"/>
                </a:ext>
              </a:extLst>
            </p:cNvPr>
            <p:cNvSpPr/>
            <p:nvPr/>
          </p:nvSpPr>
          <p:spPr>
            <a:xfrm>
              <a:off x="0" y="0"/>
              <a:ext cx="313527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6" name="Shape 191">
              <a:extLst>
                <a:ext uri="{FF2B5EF4-FFF2-40B4-BE49-F238E27FC236}">
                  <a16:creationId xmlns:a16="http://schemas.microsoft.com/office/drawing/2014/main" id="{BA5AE18E-0C23-BF44-94D8-474F2968403E}"/>
                </a:ext>
              </a:extLst>
            </p:cNvPr>
            <p:cNvSpPr/>
            <p:nvPr/>
          </p:nvSpPr>
          <p:spPr>
            <a:xfrm>
              <a:off x="620513" y="-55256"/>
              <a:ext cx="5284366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Activities</a:t>
              </a:r>
              <a:endParaRPr sz="3600" dirty="0"/>
            </a:p>
          </p:txBody>
        </p:sp>
      </p:grpSp>
      <p:grpSp>
        <p:nvGrpSpPr>
          <p:cNvPr id="27" name="Group 195">
            <a:extLst>
              <a:ext uri="{FF2B5EF4-FFF2-40B4-BE49-F238E27FC236}">
                <a16:creationId xmlns:a16="http://schemas.microsoft.com/office/drawing/2014/main" id="{DE663796-5E3B-3345-8622-643971DB91F6}"/>
              </a:ext>
            </a:extLst>
          </p:cNvPr>
          <p:cNvGrpSpPr/>
          <p:nvPr/>
        </p:nvGrpSpPr>
        <p:grpSpPr>
          <a:xfrm>
            <a:off x="838201" y="4555745"/>
            <a:ext cx="10515600" cy="656590"/>
            <a:chOff x="0" y="-55256"/>
            <a:chExt cx="5930940" cy="1000702"/>
          </a:xfrm>
        </p:grpSpPr>
        <p:sp>
          <p:nvSpPr>
            <p:cNvPr id="28" name="Shape 193">
              <a:extLst>
                <a:ext uri="{FF2B5EF4-FFF2-40B4-BE49-F238E27FC236}">
                  <a16:creationId xmlns:a16="http://schemas.microsoft.com/office/drawing/2014/main" id="{560B309C-EC7D-4F4A-91DF-EBB189CBF808}"/>
                </a:ext>
              </a:extLst>
            </p:cNvPr>
            <p:cNvSpPr/>
            <p:nvPr/>
          </p:nvSpPr>
          <p:spPr>
            <a:xfrm>
              <a:off x="0" y="0"/>
              <a:ext cx="314910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9" name="Shape 194">
              <a:extLst>
                <a:ext uri="{FF2B5EF4-FFF2-40B4-BE49-F238E27FC236}">
                  <a16:creationId xmlns:a16="http://schemas.microsoft.com/office/drawing/2014/main" id="{35F1CB0B-9F8A-584E-B887-3F3E2BAD717A}"/>
                </a:ext>
              </a:extLst>
            </p:cNvPr>
            <p:cNvSpPr/>
            <p:nvPr/>
          </p:nvSpPr>
          <p:spPr>
            <a:xfrm>
              <a:off x="623251" y="-55256"/>
              <a:ext cx="5307689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Commonality of Patterns</a:t>
              </a:r>
              <a:endParaRPr sz="3600" dirty="0"/>
            </a:p>
          </p:txBody>
        </p:sp>
      </p:grpSp>
      <p:grpSp>
        <p:nvGrpSpPr>
          <p:cNvPr id="30" name="Group 199">
            <a:extLst>
              <a:ext uri="{FF2B5EF4-FFF2-40B4-BE49-F238E27FC236}">
                <a16:creationId xmlns:a16="http://schemas.microsoft.com/office/drawing/2014/main" id="{DDFAA22B-5277-5742-B5D5-4D8D62840F4F}"/>
              </a:ext>
            </a:extLst>
          </p:cNvPr>
          <p:cNvGrpSpPr/>
          <p:nvPr/>
        </p:nvGrpSpPr>
        <p:grpSpPr>
          <a:xfrm>
            <a:off x="838201" y="5589346"/>
            <a:ext cx="10515600" cy="656590"/>
            <a:chOff x="0" y="-55256"/>
            <a:chExt cx="5802924" cy="1000702"/>
          </a:xfrm>
        </p:grpSpPr>
        <p:sp>
          <p:nvSpPr>
            <p:cNvPr id="31" name="Shape 197">
              <a:extLst>
                <a:ext uri="{FF2B5EF4-FFF2-40B4-BE49-F238E27FC236}">
                  <a16:creationId xmlns:a16="http://schemas.microsoft.com/office/drawing/2014/main" id="{FBA9FAEB-A67F-E646-9A2D-BDA169B87BE8}"/>
                </a:ext>
              </a:extLst>
            </p:cNvPr>
            <p:cNvSpPr/>
            <p:nvPr/>
          </p:nvSpPr>
          <p:spPr>
            <a:xfrm>
              <a:off x="0" y="0"/>
              <a:ext cx="308113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2" name="Shape 198">
              <a:extLst>
                <a:ext uri="{FF2B5EF4-FFF2-40B4-BE49-F238E27FC236}">
                  <a16:creationId xmlns:a16="http://schemas.microsoft.com/office/drawing/2014/main" id="{82A2A9AF-79AB-E543-84BC-932001059F32}"/>
                </a:ext>
              </a:extLst>
            </p:cNvPr>
            <p:cNvSpPr/>
            <p:nvPr/>
          </p:nvSpPr>
          <p:spPr>
            <a:xfrm>
              <a:off x="609798" y="-55256"/>
              <a:ext cx="5193126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Temporal Distribution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20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1F31-051A-744E-9279-069D03A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3592F7-3E0E-5748-B1DD-3B081F6E3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53319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791">
                  <a:extLst>
                    <a:ext uri="{9D8B030D-6E8A-4147-A177-3AD203B41FA5}">
                      <a16:colId xmlns:a16="http://schemas.microsoft.com/office/drawing/2014/main" val="4092096475"/>
                    </a:ext>
                  </a:extLst>
                </a:gridCol>
                <a:gridCol w="3019646">
                  <a:extLst>
                    <a:ext uri="{9D8B030D-6E8A-4147-A177-3AD203B41FA5}">
                      <a16:colId xmlns:a16="http://schemas.microsoft.com/office/drawing/2014/main" val="3961661535"/>
                    </a:ext>
                  </a:extLst>
                </a:gridCol>
                <a:gridCol w="2720163">
                  <a:extLst>
                    <a:ext uri="{9D8B030D-6E8A-4147-A177-3AD203B41FA5}">
                      <a16:colId xmlns:a16="http://schemas.microsoft.com/office/drawing/2014/main" val="106895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Corpus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 Corpus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7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5,832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5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source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1M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1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SLOCs at last snapshots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7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 with analyzed commits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6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code change commits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2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changed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SLOCs of changed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9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changed methods (graphs)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9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AST nodes of changed methods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0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changed graph nodes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413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783B-33AD-3E4C-9717-AE0CE9B4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8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94A1-9076-0B41-B61D-221FD8A5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Experimental Settings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8EB-9A2F-4F48-BF3B-8D031D8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5A63-EB87-2C48-AAED-F8EB613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1C67F-A903-AB4B-B064-67942123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a typeface="SimSun" panose="02010600030101010101" pitchFamily="2" charset="-122"/>
              </a:rPr>
              <a:t>Repetitiveness of Software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</a:t>
            </a:fld>
            <a:endParaRPr lang="en-US"/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697A2222-B700-F94F-9101-0635328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7">
            <a:extLst>
              <a:ext uri="{FF2B5EF4-FFF2-40B4-BE49-F238E27FC236}">
                <a16:creationId xmlns:a16="http://schemas.microsoft.com/office/drawing/2014/main" id="{45D3D7DA-4079-DD48-AEC3-A808267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3A27C6A8-A05D-FB41-BAE7-762D854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3B16677-6469-6B49-B1F7-F5789F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B40985-2368-4A4D-B934-95B91F5DDB43}"/>
              </a:ext>
            </a:extLst>
          </p:cNvPr>
          <p:cNvGrpSpPr/>
          <p:nvPr/>
        </p:nvGrpSpPr>
        <p:grpSpPr>
          <a:xfrm>
            <a:off x="2290273" y="3052173"/>
            <a:ext cx="1436077" cy="2916077"/>
            <a:chOff x="5568676" y="2761198"/>
            <a:chExt cx="1436077" cy="2916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806F95F-B749-6246-ADE5-5BB2E475D1F5}"/>
                </a:ext>
              </a:extLst>
            </p:cNvPr>
            <p:cNvGrpSpPr/>
            <p:nvPr/>
          </p:nvGrpSpPr>
          <p:grpSpPr>
            <a:xfrm>
              <a:off x="5568676" y="2761198"/>
              <a:ext cx="1436077" cy="2265739"/>
              <a:chOff x="5568676" y="2761198"/>
              <a:chExt cx="1436077" cy="2265739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4F9BE2FB-9F69-AF49-85A1-ADAAFD216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600093" y="4058956"/>
                <a:ext cx="991814" cy="967981"/>
              </a:xfrm>
              <a:prstGeom prst="rect">
                <a:avLst/>
              </a:prstGeom>
              <a:noFill/>
              <a:ln/>
            </p:spPr>
          </p:pic>
          <p:grpSp>
            <p:nvGrpSpPr>
              <p:cNvPr id="20" name="Group 17">
                <a:extLst>
                  <a:ext uri="{FF2B5EF4-FFF2-40B4-BE49-F238E27FC236}">
                    <a16:creationId xmlns:a16="http://schemas.microsoft.com/office/drawing/2014/main" id="{71E53AD0-0743-384A-BDBF-EE963D2D2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8676" y="2761198"/>
                <a:ext cx="1436077" cy="724072"/>
                <a:chOff x="0" y="0"/>
                <a:chExt cx="2057400" cy="1295400"/>
              </a:xfrm>
            </p:grpSpPr>
            <p:sp>
              <p:nvSpPr>
                <p:cNvPr id="21" name="Rounded Rectangular Callout 32">
                  <a:extLst>
                    <a:ext uri="{FF2B5EF4-FFF2-40B4-BE49-F238E27FC236}">
                      <a16:creationId xmlns:a16="http://schemas.microsoft.com/office/drawing/2014/main" id="{CF8876B5-D481-E94B-9B35-BBA6E31E2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57400" cy="1295400"/>
                </a:xfrm>
                <a:prstGeom prst="wedgeRoundRectCallout">
                  <a:avLst>
                    <a:gd name="adj1" fmla="val -8536"/>
                    <a:gd name="adj2" fmla="val 107031"/>
                    <a:gd name="adj3" fmla="val 16667"/>
                  </a:avLst>
                </a:prstGeom>
                <a:noFill/>
                <a:ln w="25400" cmpd="sng">
                  <a:solidFill>
                    <a:srgbClr val="395E8A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sz="1400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Straight Connector 33">
                  <a:extLst>
                    <a:ext uri="{FF2B5EF4-FFF2-40B4-BE49-F238E27FC236}">
                      <a16:creationId xmlns:a16="http://schemas.microsoft.com/office/drawing/2014/main" id="{C3F08051-802A-2840-A2CE-F37536249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2286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3" name="Straight Connector 34">
                  <a:extLst>
                    <a:ext uri="{FF2B5EF4-FFF2-40B4-BE49-F238E27FC236}">
                      <a16:creationId xmlns:a16="http://schemas.microsoft.com/office/drawing/2014/main" id="{89A392D3-27CB-484E-914D-6376CC6D0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4572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4" name="Straight Connector 35">
                  <a:extLst>
                    <a:ext uri="{FF2B5EF4-FFF2-40B4-BE49-F238E27FC236}">
                      <a16:creationId xmlns:a16="http://schemas.microsoft.com/office/drawing/2014/main" id="{1CD4C89C-D895-7441-82A8-13C974D2D2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6858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5" name="Straight Connector 36">
                  <a:extLst>
                    <a:ext uri="{FF2B5EF4-FFF2-40B4-BE49-F238E27FC236}">
                      <a16:creationId xmlns:a16="http://schemas.microsoft.com/office/drawing/2014/main" id="{87E88604-5684-AD46-ADFA-9AFB10989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914400"/>
                  <a:ext cx="1295401" cy="1"/>
                </a:xfrm>
                <a:prstGeom prst="line">
                  <a:avLst/>
                </a:prstGeom>
                <a:noFill/>
                <a:ln w="38100" cmpd="sng">
                  <a:solidFill>
                    <a:srgbClr val="00B0F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6" name="Straight Connector 37">
                  <a:extLst>
                    <a:ext uri="{FF2B5EF4-FFF2-40B4-BE49-F238E27FC236}">
                      <a16:creationId xmlns:a16="http://schemas.microsoft.com/office/drawing/2014/main" id="{EE66DDCD-B962-004B-8F1D-C07F65E8C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11430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54F395B0-D43A-2249-9789-1109643F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43A995-B675-B94A-90F2-3D45C9DA38C5}"/>
              </a:ext>
            </a:extLst>
          </p:cNvPr>
          <p:cNvGrpSpPr/>
          <p:nvPr/>
        </p:nvGrpSpPr>
        <p:grpSpPr>
          <a:xfrm>
            <a:off x="8728823" y="3052173"/>
            <a:ext cx="1573479" cy="2923973"/>
            <a:chOff x="9917723" y="2753302"/>
            <a:chExt cx="1573479" cy="292397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A4C68059-85CA-C94E-BFE4-EAFBF902C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F487CBEA-3D1A-884B-B15A-F212B61BE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4" name="Rounded Rectangular Callout 11">
                <a:extLst>
                  <a:ext uri="{FF2B5EF4-FFF2-40B4-BE49-F238E27FC236}">
                    <a16:creationId xmlns:a16="http://schemas.microsoft.com/office/drawing/2014/main" id="{0E5649F7-C53D-E14A-8444-E31E8995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" name="Straight Connector 20">
                <a:extLst>
                  <a:ext uri="{FF2B5EF4-FFF2-40B4-BE49-F238E27FC236}">
                    <a16:creationId xmlns:a16="http://schemas.microsoft.com/office/drawing/2014/main" id="{600A030F-41E5-6B4F-94AC-DAC68BC3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1">
                <a:extLst>
                  <a:ext uri="{FF2B5EF4-FFF2-40B4-BE49-F238E27FC236}">
                    <a16:creationId xmlns:a16="http://schemas.microsoft.com/office/drawing/2014/main" id="{276BE6C8-7618-C841-86A9-CFC47EC08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2">
                <a:extLst>
                  <a:ext uri="{FF2B5EF4-FFF2-40B4-BE49-F238E27FC236}">
                    <a16:creationId xmlns:a16="http://schemas.microsoft.com/office/drawing/2014/main" id="{01C6FE18-8D0E-174E-85FC-543161A3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8" name="Straight Connector 23">
                <a:extLst>
                  <a:ext uri="{FF2B5EF4-FFF2-40B4-BE49-F238E27FC236}">
                    <a16:creationId xmlns:a16="http://schemas.microsoft.com/office/drawing/2014/main" id="{FEB573CB-D676-2243-A099-8E1362B3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9" name="Straight Connector 24">
                <a:extLst>
                  <a:ext uri="{FF2B5EF4-FFF2-40B4-BE49-F238E27FC236}">
                    <a16:creationId xmlns:a16="http://schemas.microsoft.com/office/drawing/2014/main" id="{BD6749C2-7A50-D443-8300-D838A4369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06930D59-E0A2-7C4A-B403-13B9956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9" name="Cloud Callout 9">
            <a:extLst>
              <a:ext uri="{FF2B5EF4-FFF2-40B4-BE49-F238E27FC236}">
                <a16:creationId xmlns:a16="http://schemas.microsoft.com/office/drawing/2014/main" id="{E6EF4754-1735-ED42-8446-DF29CD00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0" name="Cloud Callout 9">
            <a:extLst>
              <a:ext uri="{FF2B5EF4-FFF2-40B4-BE49-F238E27FC236}">
                <a16:creationId xmlns:a16="http://schemas.microsoft.com/office/drawing/2014/main" id="{DC9F5FF5-30A7-6547-96CC-D3A4832B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4" name="Straight Connector 27">
            <a:extLst>
              <a:ext uri="{FF2B5EF4-FFF2-40B4-BE49-F238E27FC236}">
                <a16:creationId xmlns:a16="http://schemas.microsoft.com/office/drawing/2014/main" id="{4BF31B81-C594-FE40-98BD-072038DD4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1561" y="3322010"/>
            <a:ext cx="1062037" cy="26488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Straight Connector 28">
            <a:extLst>
              <a:ext uri="{FF2B5EF4-FFF2-40B4-BE49-F238E27FC236}">
                <a16:creationId xmlns:a16="http://schemas.microsoft.com/office/drawing/2014/main" id="{7C5D8531-13E8-A74B-8F3E-51D04E530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4223" y="3345824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0A88EA-6CB8-D042-92E0-31AB09469987}"/>
              </a:ext>
            </a:extLst>
          </p:cNvPr>
          <p:cNvSpPr/>
          <p:nvPr/>
        </p:nvSpPr>
        <p:spPr>
          <a:xfrm>
            <a:off x="5298518" y="2054661"/>
            <a:ext cx="1944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a typeface="SimSun" panose="02010600030101010101" pitchFamily="2" charset="-122"/>
              </a:rPr>
              <a:t>Repetitive</a:t>
            </a:r>
            <a:r>
              <a:rPr lang="en-US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Change</a:t>
            </a:r>
            <a:endParaRPr lang="en-US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37870E-6A3E-EC45-BAE4-A2FC83BA61DB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513598" y="2239327"/>
            <a:ext cx="1784920" cy="1106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DE2AF2-8BF4-6C40-B623-B320C082AE7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43136" y="2239327"/>
            <a:ext cx="1641087" cy="1082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7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84BC-774A-3042-99D6-AABA684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Survey Results (RQ1)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81A4-16A6-3343-9F21-061E0EC6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9ECD-8FE2-484E-B02A-6E4200FD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D0D5-CA3E-E143-B00F-55C0081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Comparative Study (RQ2)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0412-53C6-7D4D-B1F7-A046125C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F25B-810E-044D-9689-887B9BE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1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232-33EF-BB46-8CF2-FF21C78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9FEE-6CE5-3E4A-BC33-C8BA2865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83B2-6D8F-5843-96CF-AA3B4C89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7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5CDB-7096-D94A-BAA5-49F9D35E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Diversity of Change Patterns (RQ3)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5773-6805-9348-87CB-8521D18A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A7CC4-8C7B-6D4B-9624-75DF4DA9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8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3436-4074-524D-9E4D-4E2E7F3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Commonality of Patterns (RQ4)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F5C4-2979-C948-BFB6-1A737D3A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58ED-2857-3049-8B14-18DD55A0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1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BF80-6ADF-FC4F-909F-88C98D7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Distribution of Patterns (RQ5)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3CE7-5124-8440-9817-9DA4056B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0ED0-3F50-6649-9171-34D1DB6D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5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7D59-29E0-774B-801F-F4AAA48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02E2-EDAB-C84D-9446-1DD4C28D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C2F77-1A96-254A-A420-4241054F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/>
              <a:t>Change/fix recommendation</a:t>
            </a:r>
          </a:p>
          <a:p>
            <a:pPr lvl="1"/>
            <a:r>
              <a:rPr lang="en-US" dirty="0"/>
              <a:t>Code auto-completion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A4E9-24DE-2049-B2D3-62596F32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70" y="2194559"/>
            <a:ext cx="4827230" cy="34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/>
          <a:lstStyle/>
          <a:p>
            <a:r>
              <a:rPr lang="en-US" dirty="0"/>
              <a:t>Source code is repetitive 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/>
              <a:t>Programming patterns and code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D0DC43-E5A1-F04A-9051-6BED48078AD1}"/>
              </a:ext>
            </a:extLst>
          </p:cNvPr>
          <p:cNvGrpSpPr/>
          <p:nvPr/>
        </p:nvGrpSpPr>
        <p:grpSpPr>
          <a:xfrm>
            <a:off x="7906043" y="2318824"/>
            <a:ext cx="2743200" cy="2886911"/>
            <a:chOff x="7906043" y="2318824"/>
            <a:chExt cx="2743200" cy="28869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E2EDC-AD8A-9845-96E8-3B8681CD4337}"/>
                </a:ext>
              </a:extLst>
            </p:cNvPr>
            <p:cNvGrpSpPr/>
            <p:nvPr/>
          </p:nvGrpSpPr>
          <p:grpSpPr>
            <a:xfrm>
              <a:off x="7906043" y="2318824"/>
              <a:ext cx="2743200" cy="2743200"/>
              <a:chOff x="1219200" y="2438400"/>
              <a:chExt cx="2743200" cy="2743200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C02F54B-CADB-F044-AAB4-9AC7A79A03F2}"/>
                  </a:ext>
                </a:extLst>
              </p:cNvPr>
              <p:cNvSpPr/>
              <p:nvPr/>
            </p:nvSpPr>
            <p:spPr>
              <a:xfrm>
                <a:off x="1752600" y="2438400"/>
                <a:ext cx="1828800" cy="304800"/>
              </a:xfrm>
              <a:prstGeom prst="round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Scanner.&lt;init&gt;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FA98F1F-0720-1E43-A1F5-846E764BD969}"/>
                  </a:ext>
                </a:extLst>
              </p:cNvPr>
              <p:cNvSpPr/>
              <p:nvPr/>
            </p:nvSpPr>
            <p:spPr>
              <a:xfrm>
                <a:off x="1752600" y="3048000"/>
                <a:ext cx="1828800" cy="304800"/>
              </a:xfrm>
              <a:prstGeom prst="round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Scanner.hasNext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C83566B-A281-504B-9611-573BD64D5C1E}"/>
                  </a:ext>
                </a:extLst>
              </p:cNvPr>
              <p:cNvSpPr/>
              <p:nvPr/>
            </p:nvSpPr>
            <p:spPr>
              <a:xfrm>
                <a:off x="1752600" y="4419600"/>
                <a:ext cx="1828800" cy="304800"/>
              </a:xfrm>
              <a:prstGeom prst="round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Scanner.next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ight Bracket 13">
                <a:extLst>
                  <a:ext uri="{FF2B5EF4-FFF2-40B4-BE49-F238E27FC236}">
                    <a16:creationId xmlns:a16="http://schemas.microsoft.com/office/drawing/2014/main" id="{4AE5F0E6-F2D0-ED43-9990-2056F2A6433A}"/>
                  </a:ext>
                </a:extLst>
              </p:cNvPr>
              <p:cNvSpPr/>
              <p:nvPr/>
            </p:nvSpPr>
            <p:spPr>
              <a:xfrm>
                <a:off x="3581400" y="3352800"/>
                <a:ext cx="228600" cy="1295400"/>
              </a:xfrm>
              <a:prstGeom prst="rightBracket">
                <a:avLst>
                  <a:gd name="adj" fmla="val 3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790594-D6DA-084D-9F77-E890900A4EA0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2667000" y="47244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62B3B1F-1E65-834B-A8F4-530427FF98BE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2667000" y="27432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ight Bracket 16">
                <a:extLst>
                  <a:ext uri="{FF2B5EF4-FFF2-40B4-BE49-F238E27FC236}">
                    <a16:creationId xmlns:a16="http://schemas.microsoft.com/office/drawing/2014/main" id="{0E943628-5581-BB4D-94B8-D40B8E2101B6}"/>
                  </a:ext>
                </a:extLst>
              </p:cNvPr>
              <p:cNvSpPr/>
              <p:nvPr/>
            </p:nvSpPr>
            <p:spPr>
              <a:xfrm>
                <a:off x="3581400" y="2590800"/>
                <a:ext cx="381000" cy="2057400"/>
              </a:xfrm>
              <a:prstGeom prst="rightBracket">
                <a:avLst>
                  <a:gd name="adj" fmla="val 51470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F73CC99B-AA90-DE46-830C-CDBA74D72628}"/>
                  </a:ext>
                </a:extLst>
              </p:cNvPr>
              <p:cNvSpPr/>
              <p:nvPr/>
            </p:nvSpPr>
            <p:spPr>
              <a:xfrm flipH="1">
                <a:off x="1371600" y="3352800"/>
                <a:ext cx="381000" cy="1828800"/>
              </a:xfrm>
              <a:prstGeom prst="rightBracket">
                <a:avLst>
                  <a:gd name="adj" fmla="val 583334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A195657D-595E-3B45-B5F5-C18D750339A1}"/>
                  </a:ext>
                </a:extLst>
              </p:cNvPr>
              <p:cNvSpPr/>
              <p:nvPr/>
            </p:nvSpPr>
            <p:spPr>
              <a:xfrm flipH="1">
                <a:off x="1219200" y="2590800"/>
                <a:ext cx="533400" cy="2590800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Bracket 19">
                <a:extLst>
                  <a:ext uri="{FF2B5EF4-FFF2-40B4-BE49-F238E27FC236}">
                    <a16:creationId xmlns:a16="http://schemas.microsoft.com/office/drawing/2014/main" id="{91886315-6CDC-064D-96B9-1C5925239500}"/>
                  </a:ext>
                </a:extLst>
              </p:cNvPr>
              <p:cNvSpPr/>
              <p:nvPr/>
            </p:nvSpPr>
            <p:spPr>
              <a:xfrm flipH="1">
                <a:off x="1524000" y="3352800"/>
                <a:ext cx="228600" cy="1219200"/>
              </a:xfrm>
              <a:prstGeom prst="rightBracket">
                <a:avLst>
                  <a:gd name="adj" fmla="val 3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1070700-119D-124F-A0FC-911D1E773641}"/>
                </a:ext>
              </a:extLst>
            </p:cNvPr>
            <p:cNvSpPr/>
            <p:nvPr/>
          </p:nvSpPr>
          <p:spPr>
            <a:xfrm>
              <a:off x="8466906" y="4900935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 err="1">
                  <a:solidFill>
                    <a:srgbClr val="FFFFFF"/>
                  </a:solidFill>
                </a:rPr>
                <a:t>Scanner.close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1966000D-B184-0A47-8D81-F7C579CBFFF8}"/>
                </a:ext>
              </a:extLst>
            </p:cNvPr>
            <p:cNvSpPr/>
            <p:nvPr/>
          </p:nvSpPr>
          <p:spPr>
            <a:xfrm>
              <a:off x="8501910" y="3484407"/>
              <a:ext cx="1703863" cy="568501"/>
            </a:xfrm>
            <a:prstGeom prst="diamond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while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29362DD-9B1B-1745-8303-499439E09919}"/>
                </a:ext>
              </a:extLst>
            </p:cNvPr>
            <p:cNvCxnSpPr>
              <a:cxnSpLocks/>
              <a:stCxn id="8" idx="2"/>
              <a:endCxn id="27" idx="0"/>
            </p:cNvCxnSpPr>
            <p:nvPr/>
          </p:nvCxnSpPr>
          <p:spPr>
            <a:xfrm flipH="1">
              <a:off x="9353842" y="3233224"/>
              <a:ext cx="1" cy="2511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3BFA89C-ABE4-6643-999C-1E96158994A2}"/>
                </a:ext>
              </a:extLst>
            </p:cNvPr>
            <p:cNvCxnSpPr>
              <a:cxnSpLocks/>
              <a:stCxn id="27" idx="2"/>
              <a:endCxn id="9" idx="0"/>
            </p:cNvCxnSpPr>
            <p:nvPr/>
          </p:nvCxnSpPr>
          <p:spPr>
            <a:xfrm>
              <a:off x="9353842" y="4052908"/>
              <a:ext cx="1" cy="2471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4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Programming patterns and code examples</a:t>
            </a:r>
          </a:p>
          <a:p>
            <a:pPr lvl="1"/>
            <a:r>
              <a:rPr lang="en-US" dirty="0"/>
              <a:t>Language migration</a:t>
            </a:r>
          </a:p>
          <a:p>
            <a:pPr lvl="1"/>
            <a:r>
              <a:rPr lang="en-US" dirty="0"/>
              <a:t>Refactoring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76DFE-4874-C94F-B557-C765EDA63229}"/>
              </a:ext>
            </a:extLst>
          </p:cNvPr>
          <p:cNvGrpSpPr/>
          <p:nvPr/>
        </p:nvGrpSpPr>
        <p:grpSpPr>
          <a:xfrm>
            <a:off x="7665720" y="2875259"/>
            <a:ext cx="3046786" cy="2664530"/>
            <a:chOff x="4876800" y="2650122"/>
            <a:chExt cx="3046786" cy="2664530"/>
          </a:xfrm>
        </p:grpSpPr>
        <p:sp>
          <p:nvSpPr>
            <p:cNvPr id="7" name="Flowchart: Document 2">
              <a:extLst>
                <a:ext uri="{FF2B5EF4-FFF2-40B4-BE49-F238E27FC236}">
                  <a16:creationId xmlns:a16="http://schemas.microsoft.com/office/drawing/2014/main" id="{2D021099-EECF-E140-A7A3-AE952ED542AD}"/>
                </a:ext>
              </a:extLst>
            </p:cNvPr>
            <p:cNvSpPr/>
            <p:nvPr/>
          </p:nvSpPr>
          <p:spPr>
            <a:xfrm>
              <a:off x="4876800" y="2650122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8" name="Flowchart: Document 24">
              <a:extLst>
                <a:ext uri="{FF2B5EF4-FFF2-40B4-BE49-F238E27FC236}">
                  <a16:creationId xmlns:a16="http://schemas.microsoft.com/office/drawing/2014/main" id="{2058EBEC-9F0F-B449-83C8-63809A8ABC9C}"/>
                </a:ext>
              </a:extLst>
            </p:cNvPr>
            <p:cNvSpPr/>
            <p:nvPr/>
          </p:nvSpPr>
          <p:spPr>
            <a:xfrm>
              <a:off x="4876800" y="3554848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9" name="Flowchart: Document 25">
              <a:extLst>
                <a:ext uri="{FF2B5EF4-FFF2-40B4-BE49-F238E27FC236}">
                  <a16:creationId xmlns:a16="http://schemas.microsoft.com/office/drawing/2014/main" id="{DCA396BB-69AF-AE43-A0D9-54185CD63ECC}"/>
                </a:ext>
              </a:extLst>
            </p:cNvPr>
            <p:cNvSpPr/>
            <p:nvPr/>
          </p:nvSpPr>
          <p:spPr>
            <a:xfrm>
              <a:off x="4876800" y="4459574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D82ED6-5C8B-6C46-A641-0DF400205CB4}"/>
                </a:ext>
              </a:extLst>
            </p:cNvPr>
            <p:cNvSpPr/>
            <p:nvPr/>
          </p:nvSpPr>
          <p:spPr>
            <a:xfrm>
              <a:off x="4876800" y="367795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D5A255-C1B9-D143-B4CF-EC5D42816BF0}"/>
                </a:ext>
              </a:extLst>
            </p:cNvPr>
            <p:cNvSpPr/>
            <p:nvPr/>
          </p:nvSpPr>
          <p:spPr>
            <a:xfrm>
              <a:off x="4876800" y="2779997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C59B18-13BE-9940-91AD-1CBC6FCE7DAA}"/>
                </a:ext>
              </a:extLst>
            </p:cNvPr>
            <p:cNvSpPr/>
            <p:nvPr/>
          </p:nvSpPr>
          <p:spPr>
            <a:xfrm>
              <a:off x="4876800" y="4582329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B53380-33D8-504B-9C57-5097186D773A}"/>
                </a:ext>
              </a:extLst>
            </p:cNvPr>
            <p:cNvSpPr/>
            <p:nvPr/>
          </p:nvSpPr>
          <p:spPr>
            <a:xfrm>
              <a:off x="7162800" y="367954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9FF9E3-B56D-1341-BDB1-7BF1C3612179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5562600" y="2998420"/>
              <a:ext cx="1600200" cy="89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67FEB9-672F-A343-B23B-308B2A0FF477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5562600" y="3896377"/>
              <a:ext cx="1600200" cy="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9386A4-C055-8A46-BBD4-E162D54A21DC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5562600" y="3897967"/>
              <a:ext cx="1600200" cy="902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17DA7-3C66-CE4C-991D-44908B4A6EAD}"/>
                </a:ext>
              </a:extLst>
            </p:cNvPr>
            <p:cNvSpPr txBox="1"/>
            <p:nvPr/>
          </p:nvSpPr>
          <p:spPr>
            <a:xfrm>
              <a:off x="7162800" y="3352800"/>
              <a:ext cx="760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method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1B7CC0-4B3A-CF48-9EF9-61366225137C}"/>
                </a:ext>
              </a:extLst>
            </p:cNvPr>
            <p:cNvSpPr txBox="1"/>
            <p:nvPr/>
          </p:nvSpPr>
          <p:spPr>
            <a:xfrm>
              <a:off x="6130302" y="3048000"/>
              <a:ext cx="693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extract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24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5AB5-C10A-0544-B1E9-50EBB02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Example of Repeated Code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EF79-4C7B-FD4D-B61F-87ED1211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2779"/>
          </a:xfrm>
        </p:spPr>
        <p:txBody>
          <a:bodyPr/>
          <a:lstStyle/>
          <a:p>
            <a:r>
              <a:rPr lang="en-US" dirty="0"/>
              <a:t>Adapting a new language feature JDK1.4 → JDK1.5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F185-C346-0345-8F19-45111CFD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74D233-1816-E244-AAB8-80B9DA99B30D}"/>
              </a:ext>
            </a:extLst>
          </p:cNvPr>
          <p:cNvGrpSpPr/>
          <p:nvPr/>
        </p:nvGrpSpPr>
        <p:grpSpPr>
          <a:xfrm>
            <a:off x="838191" y="2468404"/>
            <a:ext cx="10515609" cy="1360283"/>
            <a:chOff x="838191" y="2468404"/>
            <a:chExt cx="10515609" cy="136028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B5AB37-2863-5B4D-867E-E93012945908}"/>
                </a:ext>
              </a:extLst>
            </p:cNvPr>
            <p:cNvGrpSpPr/>
            <p:nvPr/>
          </p:nvGrpSpPr>
          <p:grpSpPr>
            <a:xfrm>
              <a:off x="838191" y="2468404"/>
              <a:ext cx="5694228" cy="1360283"/>
              <a:chOff x="838191" y="2468404"/>
              <a:chExt cx="5694228" cy="1360283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7E9B6AE-646C-0042-B4F5-5B4463F4B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1" y="2869932"/>
                <a:ext cx="5694227" cy="958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(Iterator&lt;Element&gt; it =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().iterator();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it.hasNext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();)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 	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</a:t>
                </a:r>
                <a:endParaRPr lang="en-US" sz="1400" kern="1000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5153E1-4517-8749-8824-D063DFF99BFB}"/>
                  </a:ext>
                </a:extLst>
              </p:cNvPr>
              <p:cNvSpPr txBox="1"/>
              <p:nvPr/>
            </p:nvSpPr>
            <p:spPr>
              <a:xfrm>
                <a:off x="838191" y="2468404"/>
                <a:ext cx="5694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0C77D4-F65D-2842-A9DF-90FD20F7A33B}"/>
                </a:ext>
              </a:extLst>
            </p:cNvPr>
            <p:cNvGrpSpPr/>
            <p:nvPr/>
          </p:nvGrpSpPr>
          <p:grpSpPr>
            <a:xfrm>
              <a:off x="6532419" y="2500600"/>
              <a:ext cx="4821381" cy="1297899"/>
              <a:chOff x="6532419" y="2500600"/>
              <a:chExt cx="4821381" cy="1297899"/>
            </a:xfrm>
          </p:grpSpPr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F230AFC-C033-4D46-B26F-B743A77518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2869932"/>
                <a:ext cx="4821381" cy="92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(Element elm :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 	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(elm);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2263A4-BDA0-1949-B8D3-83FCDBE8E793}"/>
                  </a:ext>
                </a:extLst>
              </p:cNvPr>
              <p:cNvSpPr txBox="1"/>
              <p:nvPr/>
            </p:nvSpPr>
            <p:spPr>
              <a:xfrm>
                <a:off x="6532419" y="2500600"/>
                <a:ext cx="4705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370C7-6646-6A4B-85A4-27325F3F5F8A}"/>
              </a:ext>
            </a:extLst>
          </p:cNvPr>
          <p:cNvSpPr txBox="1">
            <a:spLocks/>
          </p:cNvSpPr>
          <p:nvPr/>
        </p:nvSpPr>
        <p:spPr>
          <a:xfrm>
            <a:off x="954578" y="4144663"/>
            <a:ext cx="10515600" cy="6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refactoring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790B49-ADBD-0549-A1BC-376DF8283882}"/>
              </a:ext>
            </a:extLst>
          </p:cNvPr>
          <p:cNvGrpSpPr/>
          <p:nvPr/>
        </p:nvGrpSpPr>
        <p:grpSpPr>
          <a:xfrm>
            <a:off x="954578" y="4652900"/>
            <a:ext cx="10399222" cy="1490286"/>
            <a:chOff x="954578" y="4652900"/>
            <a:chExt cx="10399222" cy="14902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D333CC-AFA5-0341-B23A-85AC1BDA2851}"/>
                </a:ext>
              </a:extLst>
            </p:cNvPr>
            <p:cNvGrpSpPr/>
            <p:nvPr/>
          </p:nvGrpSpPr>
          <p:grpSpPr>
            <a:xfrm>
              <a:off x="954578" y="4675932"/>
              <a:ext cx="5577840" cy="1447627"/>
              <a:chOff x="954578" y="4675932"/>
              <a:chExt cx="5577840" cy="1447627"/>
            </a:xfrm>
          </p:grpSpPr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AB662D-7714-C448-916A-0BB831685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579" y="5073762"/>
                <a:ext cx="5577839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List &lt;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list =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info : highlights1 )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3–	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list.add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(info);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__________________________________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A662B7-7F03-DA43-A7B4-D5874E9DB56A}"/>
                  </a:ext>
                </a:extLst>
              </p:cNvPr>
              <p:cNvSpPr txBox="1"/>
              <p:nvPr/>
            </p:nvSpPr>
            <p:spPr>
              <a:xfrm>
                <a:off x="954578" y="4675932"/>
                <a:ext cx="557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D3B30B-0F55-AF44-AADD-64376D1D08A6}"/>
                </a:ext>
              </a:extLst>
            </p:cNvPr>
            <p:cNvGrpSpPr/>
            <p:nvPr/>
          </p:nvGrpSpPr>
          <p:grpSpPr>
            <a:xfrm>
              <a:off x="6532417" y="4652900"/>
              <a:ext cx="4821383" cy="1490286"/>
              <a:chOff x="6532417" y="4652900"/>
              <a:chExt cx="4821383" cy="1490286"/>
            </a:xfrm>
          </p:grpSpPr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49B0FF-D382-9343-9962-98402EC70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5093389"/>
                <a:ext cx="4821381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List &lt;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result =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result.addAll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(highlights1);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178B2E-D838-0B48-B692-052574EBEE25}"/>
                  </a:ext>
                </a:extLst>
              </p:cNvPr>
              <p:cNvSpPr txBox="1"/>
              <p:nvPr/>
            </p:nvSpPr>
            <p:spPr>
              <a:xfrm>
                <a:off x="6532417" y="4652900"/>
                <a:ext cx="482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EA256D-22A8-ED45-8987-856200A31123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1FF3110-DFB1-0241-8C3A-6CC6490643B8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6DD0D-203F-A343-8996-421C0D736FE9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02D9103-03F2-5744-A820-05092D2E9234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CD7A54-5631-1A40-9820-6B943426E812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E71D69A-782F-D647-979D-139C915DDAD4}"/>
              </a:ext>
            </a:extLst>
          </p:cNvPr>
          <p:cNvSpPr/>
          <p:nvPr/>
        </p:nvSpPr>
        <p:spPr>
          <a:xfrm>
            <a:off x="6240904" y="4696979"/>
            <a:ext cx="4996517" cy="654510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3DC693-7C0F-9E42-9BAE-F08B726CA536}"/>
              </a:ext>
            </a:extLst>
          </p:cNvPr>
          <p:cNvSpPr/>
          <p:nvPr/>
        </p:nvSpPr>
        <p:spPr>
          <a:xfrm>
            <a:off x="6700604" y="4565565"/>
            <a:ext cx="1049311" cy="52546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465A01-EFB2-3A40-B675-A06115522788}"/>
              </a:ext>
            </a:extLst>
          </p:cNvPr>
          <p:cNvSpPr/>
          <p:nvPr/>
        </p:nvSpPr>
        <p:spPr>
          <a:xfrm>
            <a:off x="8214506" y="5902040"/>
            <a:ext cx="1049311" cy="52546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01EAD-2689-FD48-96C3-316453F39EA0}"/>
              </a:ext>
            </a:extLst>
          </p:cNvPr>
          <p:cNvSpPr/>
          <p:nvPr/>
        </p:nvSpPr>
        <p:spPr>
          <a:xfrm>
            <a:off x="6249892" y="5336498"/>
            <a:ext cx="4987529" cy="6547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="" val="1"/>
          </a:ext>
        </a:extLst>
      </a:spPr>
      <a:bodyPr wrap="square" lIns="50800" tIns="50800" rIns="50800" bIns="50800" numCol="1" anchor="ctr">
        <a:noAutofit/>
      </a:bodyPr>
      <a:lstStyle>
        <a:defPPr algn="ctr">
          <a:defRPr sz="2400" dirty="0">
            <a:solidFill>
              <a:srgbClr val="FFFFFF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7840</TotalTime>
  <Words>1463</Words>
  <Application>Microsoft Macintosh PowerPoint</Application>
  <PresentationFormat>Widescreen</PresentationFormat>
  <Paragraphs>501</Paragraphs>
  <Slides>36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Graph-based Mining of In-the-Wild, Fine-grained, Semantic Code Change Patterns</vt:lpstr>
      <vt:lpstr>Repetitiveness of Software</vt:lpstr>
      <vt:lpstr>Repetitiveness of Software</vt:lpstr>
      <vt:lpstr>Change Pattern and Applications</vt:lpstr>
      <vt:lpstr>Change Pattern and Applications</vt:lpstr>
      <vt:lpstr>Change Pattern and Applications</vt:lpstr>
      <vt:lpstr>Example of Repeated Code Changes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Syntactically un-changed program elements could carry the semantic context of change</vt:lpstr>
      <vt:lpstr>Elements of a semantic change could be non-contiguous in source code</vt:lpstr>
      <vt:lpstr>Different semantic changes could have the same syntactic change representation</vt:lpstr>
      <vt:lpstr>CPatMiner</vt:lpstr>
      <vt:lpstr>Fine-grained Code Representation</vt:lpstr>
      <vt:lpstr>Fine-grained Code Representation</vt:lpstr>
      <vt:lpstr>Fine-grained Code Representation</vt:lpstr>
      <vt:lpstr>Fine-grained Code Representation</vt:lpstr>
      <vt:lpstr>Fine-grained Code Representation</vt:lpstr>
      <vt:lpstr>Fine-grained Code Representation</vt:lpstr>
      <vt:lpstr>Fine-grained Change Representation</vt:lpstr>
      <vt:lpstr>Fine-grained Change Representation</vt:lpstr>
      <vt:lpstr>Change Pattern Mining Algorithm</vt:lpstr>
      <vt:lpstr>Empirical Evaluation</vt:lpstr>
      <vt:lpstr>Data Collection</vt:lpstr>
      <vt:lpstr>Experimental Settings and Metrics</vt:lpstr>
      <vt:lpstr>Survey Results (RQ1)</vt:lpstr>
      <vt:lpstr>Comparative Study (RQ2)</vt:lpstr>
      <vt:lpstr>Examples</vt:lpstr>
      <vt:lpstr>Diversity of Change Patterns (RQ3)</vt:lpstr>
      <vt:lpstr>Commonality of Patterns (RQ4)</vt:lpstr>
      <vt:lpstr>Temporal Distribution of Patterns (RQ5)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</dc:creator>
  <cp:lastModifiedBy>Nguyen, Son Van</cp:lastModifiedBy>
  <cp:revision>1392</cp:revision>
  <dcterms:created xsi:type="dcterms:W3CDTF">2014-09-08T02:26:31Z</dcterms:created>
  <dcterms:modified xsi:type="dcterms:W3CDTF">2019-05-19T09:00:06Z</dcterms:modified>
</cp:coreProperties>
</file>