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390" r:id="rId3"/>
    <p:sldId id="431" r:id="rId4"/>
    <p:sldId id="416" r:id="rId5"/>
    <p:sldId id="415" r:id="rId6"/>
    <p:sldId id="414" r:id="rId7"/>
    <p:sldId id="391" r:id="rId8"/>
    <p:sldId id="392" r:id="rId9"/>
    <p:sldId id="425" r:id="rId10"/>
    <p:sldId id="428" r:id="rId11"/>
    <p:sldId id="429" r:id="rId12"/>
    <p:sldId id="430" r:id="rId13"/>
    <p:sldId id="427" r:id="rId14"/>
    <p:sldId id="420" r:id="rId15"/>
    <p:sldId id="393" r:id="rId16"/>
    <p:sldId id="394" r:id="rId17"/>
    <p:sldId id="395" r:id="rId18"/>
    <p:sldId id="432" r:id="rId19"/>
    <p:sldId id="433" r:id="rId20"/>
    <p:sldId id="434" r:id="rId21"/>
    <p:sldId id="435" r:id="rId22"/>
    <p:sldId id="436" r:id="rId23"/>
    <p:sldId id="397" r:id="rId24"/>
    <p:sldId id="440" r:id="rId25"/>
    <p:sldId id="438" r:id="rId26"/>
    <p:sldId id="554" r:id="rId27"/>
    <p:sldId id="627" r:id="rId28"/>
    <p:sldId id="684" r:id="rId29"/>
    <p:sldId id="628" r:id="rId30"/>
    <p:sldId id="629" r:id="rId31"/>
    <p:sldId id="630" r:id="rId32"/>
    <p:sldId id="631" r:id="rId33"/>
    <p:sldId id="632" r:id="rId34"/>
    <p:sldId id="633" r:id="rId35"/>
    <p:sldId id="556" r:id="rId36"/>
    <p:sldId id="689" r:id="rId37"/>
    <p:sldId id="557" r:id="rId38"/>
    <p:sldId id="558" r:id="rId39"/>
    <p:sldId id="690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342FB-C3F6-47C8-9549-B5094F4DB12D}">
          <p14:sldIdLst>
            <p14:sldId id="256"/>
          </p14:sldIdLst>
        </p14:section>
        <p14:section name="Motivation" id="{EC07DD81-CB05-4BB9-B37D-C8CCE3754F5C}">
          <p14:sldIdLst>
            <p14:sldId id="390"/>
            <p14:sldId id="431"/>
            <p14:sldId id="416"/>
            <p14:sldId id="415"/>
            <p14:sldId id="414"/>
            <p14:sldId id="391"/>
            <p14:sldId id="392"/>
            <p14:sldId id="425"/>
            <p14:sldId id="428"/>
            <p14:sldId id="429"/>
            <p14:sldId id="430"/>
            <p14:sldId id="427"/>
            <p14:sldId id="420"/>
            <p14:sldId id="393"/>
            <p14:sldId id="394"/>
          </p14:sldIdLst>
        </p14:section>
        <p14:section name="Approach" id="{22210772-89CF-4E8B-93FD-B43DAA78F883}">
          <p14:sldIdLst>
            <p14:sldId id="395"/>
            <p14:sldId id="432"/>
            <p14:sldId id="433"/>
            <p14:sldId id="434"/>
            <p14:sldId id="435"/>
            <p14:sldId id="436"/>
            <p14:sldId id="397"/>
            <p14:sldId id="440"/>
            <p14:sldId id="438"/>
            <p14:sldId id="554"/>
            <p14:sldId id="627"/>
            <p14:sldId id="684"/>
            <p14:sldId id="628"/>
            <p14:sldId id="629"/>
            <p14:sldId id="630"/>
            <p14:sldId id="631"/>
            <p14:sldId id="632"/>
            <p14:sldId id="633"/>
            <p14:sldId id="556"/>
            <p14:sldId id="689"/>
            <p14:sldId id="557"/>
            <p14:sldId id="558"/>
            <p14:sldId id="690"/>
          </p14:sldIdLst>
        </p14:section>
        <p14:section name="Evaluation" id="{D4B1147C-4FB5-48F7-BB0F-3EBABF30AB47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2" autoAdjust="0"/>
    <p:restoredTop sz="84646" autoAdjust="0"/>
  </p:normalViewPr>
  <p:slideViewPr>
    <p:cSldViewPr snapToGrid="0">
      <p:cViewPr varScale="1">
        <p:scale>
          <a:sx n="93" d="100"/>
          <a:sy n="9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9A8D-A2B6-45E5-BC59-CC674C75924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008C-91E3-4B37-A00E-33FD942C0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to use the same example as in the observations</a:t>
            </a:r>
          </a:p>
          <a:p>
            <a:r>
              <a:rPr lang="en-US" dirty="0"/>
              <a:t>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to use the same example as in the observations</a:t>
            </a:r>
          </a:p>
          <a:p>
            <a:r>
              <a:rPr lang="en-US" dirty="0"/>
              <a:t>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3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3F6C1-B3CC-4332-AD2D-CBF27536945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0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3F6C1-B3CC-4332-AD2D-CBF27536945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6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3F6C1-B3CC-4332-AD2D-CBF27536945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to use the same example as in the observations</a:t>
            </a:r>
          </a:p>
          <a:p>
            <a:r>
              <a:rPr lang="en-US" dirty="0"/>
              <a:t>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4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699C-3B06-48A1-B876-19AB8AA03DAF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822-95F0-459F-9164-54966510DAB6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32A-718C-4FFF-BB59-3F93D7C8D333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8ED1-13B6-41A1-90C4-603B9198B92B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CDB-56C5-4DBE-B9FA-43C633D797BD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93E-6016-4683-9C70-6A2626896A48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1166-80F7-4535-839F-BA591B2E8912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82EC-3176-4641-B157-92E05009F225}" type="datetime1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F06-3E7D-4892-BD1D-4F169D0CDF7C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AD2-B76C-4C6D-83F1-3281C35E632B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48-471F-4FD0-8AA9-3D243C1746CB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A18C-2E1B-4568-BE45-34AFB6A77453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3104"/>
            <a:ext cx="12191999" cy="1567367"/>
          </a:xfrm>
        </p:spPr>
        <p:txBody>
          <a:bodyPr>
            <a:no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Graph-based Mining of In-the-Wild, Fine-grained, Semantic Code Change Patterns</a:t>
            </a:r>
          </a:p>
        </p:txBody>
      </p:sp>
    </p:spTree>
    <p:extLst>
      <p:ext uri="{BB962C8B-B14F-4D97-AF65-F5344CB8AC3E}">
        <p14:creationId xmlns:p14="http://schemas.microsoft.com/office/powerpoint/2010/main" val="34687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7779F-5FEC-534F-9DCB-60527CCE53AA}"/>
              </a:ext>
            </a:extLst>
          </p:cNvPr>
          <p:cNvSpPr/>
          <p:nvPr/>
        </p:nvSpPr>
        <p:spPr>
          <a:xfrm>
            <a:off x="954578" y="5321507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6F05C-B80A-2740-A491-93CB38A6E920}"/>
              </a:ext>
            </a:extLst>
          </p:cNvPr>
          <p:cNvSpPr/>
          <p:nvPr/>
        </p:nvSpPr>
        <p:spPr>
          <a:xfrm>
            <a:off x="6243859" y="5318751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496260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kern="1000" dirty="0">
                <a:solidFill>
                  <a:schemeClr val="bg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3+ 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2F5856-5CE4-E74D-B2CB-95CA0C4B7AEA}"/>
              </a:ext>
            </a:extLst>
          </p:cNvPr>
          <p:cNvGrpSpPr/>
          <p:nvPr/>
        </p:nvGrpSpPr>
        <p:grpSpPr>
          <a:xfrm>
            <a:off x="6191702" y="3124390"/>
            <a:ext cx="4564782" cy="2855018"/>
            <a:chOff x="6191702" y="3124390"/>
            <a:chExt cx="4564782" cy="28550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1F8F9B-DEBF-4940-8749-E1E7797EFAD7}"/>
                </a:ext>
              </a:extLst>
            </p:cNvPr>
            <p:cNvSpPr/>
            <p:nvPr/>
          </p:nvSpPr>
          <p:spPr>
            <a:xfrm>
              <a:off x="6217626" y="5259881"/>
              <a:ext cx="4538858" cy="719527"/>
            </a:xfrm>
            <a:prstGeom prst="rect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A87858-AB00-2942-BB19-AAD3C97745C5}"/>
                </a:ext>
              </a:extLst>
            </p:cNvPr>
            <p:cNvSpPr/>
            <p:nvPr/>
          </p:nvSpPr>
          <p:spPr>
            <a:xfrm>
              <a:off x="6191702" y="3124390"/>
              <a:ext cx="4538858" cy="668147"/>
            </a:xfrm>
            <a:prstGeom prst="rect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2F8F32-1B99-6543-B79A-243C654A9BEA}"/>
              </a:ext>
            </a:extLst>
          </p:cNvPr>
          <p:cNvGrpSpPr/>
          <p:nvPr/>
        </p:nvGrpSpPr>
        <p:grpSpPr>
          <a:xfrm>
            <a:off x="6648658" y="3038286"/>
            <a:ext cx="2619654" cy="2637033"/>
            <a:chOff x="6648658" y="3038286"/>
            <a:chExt cx="2619654" cy="263703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22DAB8-6152-0D43-8625-D876B2596DBC}"/>
                </a:ext>
              </a:extLst>
            </p:cNvPr>
            <p:cNvSpPr/>
            <p:nvPr/>
          </p:nvSpPr>
          <p:spPr>
            <a:xfrm>
              <a:off x="8085215" y="4008151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9755AB-DBA4-8744-B6DE-41A835F40943}"/>
                </a:ext>
              </a:extLst>
            </p:cNvPr>
            <p:cNvSpPr/>
            <p:nvPr/>
          </p:nvSpPr>
          <p:spPr>
            <a:xfrm>
              <a:off x="6648658" y="3038286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399CAC-5470-7043-A661-8993058A7E11}"/>
                </a:ext>
              </a:extLst>
            </p:cNvPr>
            <p:cNvSpPr/>
            <p:nvPr/>
          </p:nvSpPr>
          <p:spPr>
            <a:xfrm>
              <a:off x="8219001" y="4828877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A2DF23-3402-4C46-ACE9-8D107BA7870E}"/>
                </a:ext>
              </a:extLst>
            </p:cNvPr>
            <p:cNvSpPr/>
            <p:nvPr/>
          </p:nvSpPr>
          <p:spPr>
            <a:xfrm>
              <a:off x="6690203" y="5149852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B0B2E0B-DDC2-2B42-9516-1FC89EE46F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4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Elements of a semantic change could be non-contiguous in source code</a:t>
            </a:r>
          </a:p>
        </p:txBody>
      </p:sp>
    </p:spTree>
    <p:extLst>
      <p:ext uri="{BB962C8B-B14F-4D97-AF65-F5344CB8AC3E}">
        <p14:creationId xmlns:p14="http://schemas.microsoft.com/office/powerpoint/2010/main" val="35479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509751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i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(mode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210716" y="5034537"/>
            <a:ext cx="4538858" cy="7195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7858-AB00-2942-BB19-AAD3C97745C5}"/>
              </a:ext>
            </a:extLst>
          </p:cNvPr>
          <p:cNvSpPr/>
          <p:nvPr/>
        </p:nvSpPr>
        <p:spPr>
          <a:xfrm>
            <a:off x="6191702" y="3124390"/>
            <a:ext cx="4538858" cy="66814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C19EA3-B104-EE41-AC04-4C0E8B63AEAC}"/>
              </a:ext>
            </a:extLst>
          </p:cNvPr>
          <p:cNvGrpSpPr/>
          <p:nvPr/>
        </p:nvGrpSpPr>
        <p:grpSpPr>
          <a:xfrm>
            <a:off x="6610663" y="3031820"/>
            <a:ext cx="2657649" cy="3157010"/>
            <a:chOff x="6610663" y="3031820"/>
            <a:chExt cx="2657649" cy="31570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DC0AF6-BB4D-BD43-B1A2-CB85A2F28441}"/>
                </a:ext>
              </a:extLst>
            </p:cNvPr>
            <p:cNvSpPr/>
            <p:nvPr/>
          </p:nvSpPr>
          <p:spPr>
            <a:xfrm>
              <a:off x="6610663" y="3031820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4F1D4A-84E6-F849-BC9C-849357348DCE}"/>
                </a:ext>
              </a:extLst>
            </p:cNvPr>
            <p:cNvSpPr/>
            <p:nvPr/>
          </p:nvSpPr>
          <p:spPr>
            <a:xfrm>
              <a:off x="8219001" y="5663363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A965B87-1DCD-B443-ABF9-14B7BB681E22}"/>
                </a:ext>
              </a:extLst>
            </p:cNvPr>
            <p:cNvSpPr/>
            <p:nvPr/>
          </p:nvSpPr>
          <p:spPr>
            <a:xfrm>
              <a:off x="6760565" y="5055513"/>
              <a:ext cx="974360" cy="376745"/>
            </a:xfrm>
            <a:prstGeom prst="round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55F063-3418-B54A-A831-1BECE249D0D6}"/>
                </a:ext>
              </a:extLst>
            </p:cNvPr>
            <p:cNvSpPr/>
            <p:nvPr/>
          </p:nvSpPr>
          <p:spPr>
            <a:xfrm>
              <a:off x="8219001" y="4039348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9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035-3A15-F346-97A7-012EA0C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5BA2-A086-6E47-929F-D2DFEB9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B218-F64E-0948-ACA9-75EC695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956-DD4A-884B-8E40-B1FA8BE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Different semantic changes could have the same syntactic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453-FDDD-EA4B-9013-4424A7D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5840-E9C2-FC4B-966F-912AD43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C248-AD5D-3F4A-90C2-598F887F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small" dirty="0"/>
              <a:t>CPatMiner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DA13-9974-3945-97B4-FA89509D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969"/>
            <a:ext cx="10515600" cy="1559993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+mj-lt"/>
              </a:rPr>
              <a:t>Uses</a:t>
            </a:r>
            <a:r>
              <a:rPr lang="en-US" dirty="0"/>
              <a:t> program dependence graph </a:t>
            </a:r>
            <a:r>
              <a:rPr lang="en-US" dirty="0">
                <a:latin typeface="+mj-lt"/>
              </a:rPr>
              <a:t>to capture </a:t>
            </a:r>
            <a:r>
              <a:rPr lang="en-US" dirty="0"/>
              <a:t>dependencies </a:t>
            </a:r>
            <a:r>
              <a:rPr lang="en-US" dirty="0">
                <a:latin typeface="+mj-lt"/>
              </a:rPr>
              <a:t>between</a:t>
            </a:r>
            <a:r>
              <a:rPr lang="en-US" dirty="0"/>
              <a:t> program elements involved in atomic changes, </a:t>
            </a:r>
            <a:r>
              <a:rPr lang="en-US" dirty="0">
                <a:latin typeface="+mj-lt"/>
              </a:rPr>
              <a:t>and</a:t>
            </a:r>
          </a:p>
          <a:p>
            <a:pPr fontAlgn="base"/>
            <a:r>
              <a:rPr lang="en-US" dirty="0">
                <a:latin typeface="+mj-lt"/>
              </a:rPr>
              <a:t>Infers</a:t>
            </a:r>
            <a:r>
              <a:rPr lang="en-US" dirty="0"/>
              <a:t> semantic change patterns </a:t>
            </a:r>
            <a:r>
              <a:rPr lang="en-US" dirty="0">
                <a:latin typeface="+mj-lt"/>
              </a:rPr>
              <a:t>using</a:t>
            </a:r>
            <a:r>
              <a:rPr lang="en-US" dirty="0"/>
              <a:t> frequent sub-graph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57A0-9FC4-0143-9700-582EAE4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17</a:t>
            </a:fld>
            <a:endParaRPr lang="en-US"/>
          </a:p>
        </p:txBody>
      </p:sp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E8E85DD1-3BC9-7440-8B33-B853AAE9B1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5557" y="2099640"/>
            <a:ext cx="2460886" cy="18887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182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18</a:t>
            </a:fld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edge 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799100" y="2986886"/>
                  <a:ext cx="1306626" cy="1448187"/>
                  <a:chOff x="6799100" y="2986886"/>
                  <a:chExt cx="1306626" cy="1448187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33" name="Diamond 32">
                    <a:extLst>
                      <a:ext uri="{FF2B5EF4-FFF2-40B4-BE49-F238E27FC236}">
                        <a16:creationId xmlns:a16="http://schemas.microsoft.com/office/drawing/2014/main" id="{6B4F67C2-EB2D-E046-9A85-E104A520751D}"/>
                      </a:ext>
                    </a:extLst>
                  </p:cNvPr>
                  <p:cNvSpPr/>
                  <p:nvPr/>
                </p:nvSpPr>
                <p:spPr>
                  <a:xfrm>
                    <a:off x="6799100" y="4003726"/>
                    <a:ext cx="1306626" cy="431347"/>
                  </a:xfrm>
                  <a:prstGeom prst="diamond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FFFFFF"/>
                        </a:solidFill>
                      </a:rPr>
                      <a:t>Control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DDCDB6-FA31-764A-AD2A-D1774874F5F2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64203A-78DC-174A-B478-2571AF7DBDB7}"/>
                </a:ext>
              </a:extLst>
            </p:cNvPr>
            <p:cNvGrpSpPr/>
            <p:nvPr/>
          </p:nvGrpSpPr>
          <p:grpSpPr>
            <a:xfrm>
              <a:off x="8344102" y="1840095"/>
              <a:ext cx="3025107" cy="4354723"/>
              <a:chOff x="8344102" y="1840095"/>
              <a:chExt cx="3025107" cy="435472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477ADF4-9333-7F40-9968-994D7BD9CEDD}"/>
                  </a:ext>
                </a:extLst>
              </p:cNvPr>
              <p:cNvGrpSpPr/>
              <p:nvPr/>
            </p:nvGrpSpPr>
            <p:grpSpPr>
              <a:xfrm>
                <a:off x="8590104" y="1840095"/>
                <a:ext cx="2779105" cy="4354723"/>
                <a:chOff x="8590104" y="1840095"/>
                <a:chExt cx="2779105" cy="4354723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F17822A-0E36-A043-8354-2357779ED2C3}"/>
                    </a:ext>
                  </a:extLst>
                </p:cNvPr>
                <p:cNvSpPr/>
                <p:nvPr/>
              </p:nvSpPr>
              <p:spPr>
                <a:xfrm>
                  <a:off x="8912415" y="1840095"/>
                  <a:ext cx="1828800" cy="304800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getElements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CBCEBA4F-ECE1-AE4A-ABC5-C4792B395A9C}"/>
                    </a:ext>
                  </a:extLst>
                </p:cNvPr>
                <p:cNvSpPr/>
                <p:nvPr/>
              </p:nvSpPr>
              <p:spPr>
                <a:xfrm>
                  <a:off x="9119759" y="2514876"/>
                  <a:ext cx="1414111" cy="304800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iterator()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4D5218C-BF7F-7541-A012-95E8FEAD454F}"/>
                    </a:ext>
                  </a:extLst>
                </p:cNvPr>
                <p:cNvCxnSpPr>
                  <a:cxnSpLocks/>
                  <a:stCxn id="11" idx="2"/>
                  <a:endCxn id="12" idx="0"/>
                </p:cNvCxnSpPr>
                <p:nvPr/>
              </p:nvCxnSpPr>
              <p:spPr>
                <a:xfrm>
                  <a:off x="9826815" y="2144895"/>
                  <a:ext cx="0" cy="3699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ight Bracket 18">
                  <a:extLst>
                    <a:ext uri="{FF2B5EF4-FFF2-40B4-BE49-F238E27FC236}">
                      <a16:creationId xmlns:a16="http://schemas.microsoft.com/office/drawing/2014/main" id="{F25D0A39-FDF6-E140-A6C6-68BF3D59FD41}"/>
                    </a:ext>
                  </a:extLst>
                </p:cNvPr>
                <p:cNvSpPr/>
                <p:nvPr/>
              </p:nvSpPr>
              <p:spPr>
                <a:xfrm flipH="1">
                  <a:off x="8590104" y="3292434"/>
                  <a:ext cx="533400" cy="2718622"/>
                </a:xfrm>
                <a:prstGeom prst="rightBracket">
                  <a:avLst>
                    <a:gd name="adj" fmla="val 744119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B92D4AA-5318-FF42-8CB3-AB25D902ADE8}"/>
                    </a:ext>
                  </a:extLst>
                </p:cNvPr>
                <p:cNvCxnSpPr>
                  <a:cxnSpLocks/>
                  <a:endCxn id="25" idx="0"/>
                </p:cNvCxnSpPr>
                <p:nvPr/>
              </p:nvCxnSpPr>
              <p:spPr>
                <a:xfrm>
                  <a:off x="9811824" y="4790497"/>
                  <a:ext cx="2767" cy="1102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255CE79-B324-084B-9E29-7A6CCC383A19}"/>
                    </a:ext>
                  </a:extLst>
                </p:cNvPr>
                <p:cNvSpPr/>
                <p:nvPr/>
              </p:nvSpPr>
              <p:spPr>
                <a:xfrm>
                  <a:off x="10340873" y="5162203"/>
                  <a:ext cx="1028336" cy="301752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next()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DE97A95-F922-874F-A119-35DF40DDCF26}"/>
                    </a:ext>
                  </a:extLst>
                </p:cNvPr>
                <p:cNvSpPr/>
                <p:nvPr/>
              </p:nvSpPr>
              <p:spPr>
                <a:xfrm>
                  <a:off x="9212816" y="3840495"/>
                  <a:ext cx="1214184" cy="301752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hasNext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8C60C14-EDF3-A449-8BF7-B9BBE3374755}"/>
                    </a:ext>
                  </a:extLst>
                </p:cNvPr>
                <p:cNvSpPr/>
                <p:nvPr/>
              </p:nvSpPr>
              <p:spPr>
                <a:xfrm>
                  <a:off x="9115966" y="3159869"/>
                  <a:ext cx="1417320" cy="30175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29DAC1B5-215D-B14A-B886-76DC2E6AFA49}"/>
                    </a:ext>
                  </a:extLst>
                </p:cNvPr>
                <p:cNvSpPr/>
                <p:nvPr/>
              </p:nvSpPr>
              <p:spPr>
                <a:xfrm>
                  <a:off x="9114093" y="5893066"/>
                  <a:ext cx="1400995" cy="301752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add()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07156A6-2855-694A-95C5-EC2F413B8B45}"/>
                    </a:ext>
                  </a:extLst>
                </p:cNvPr>
                <p:cNvCxnSpPr>
                  <a:cxnSpLocks/>
                  <a:stCxn id="12" idx="2"/>
                  <a:endCxn id="24" idx="0"/>
                </p:cNvCxnSpPr>
                <p:nvPr/>
              </p:nvCxnSpPr>
              <p:spPr>
                <a:xfrm flipH="1">
                  <a:off x="9824626" y="2819676"/>
                  <a:ext cx="2189" cy="3401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6975064-405B-4E4E-ACD3-9D2F5621FFA9}"/>
                    </a:ext>
                  </a:extLst>
                </p:cNvPr>
                <p:cNvCxnSpPr>
                  <a:cxnSpLocks/>
                  <a:stCxn id="24" idx="4"/>
                  <a:endCxn id="22" idx="0"/>
                </p:cNvCxnSpPr>
                <p:nvPr/>
              </p:nvCxnSpPr>
              <p:spPr>
                <a:xfrm flipH="1">
                  <a:off x="9819908" y="3461621"/>
                  <a:ext cx="4718" cy="37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45E3F896-09C5-BD48-8031-9B546D6A09FD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9811824" y="4142247"/>
                  <a:ext cx="8084" cy="3464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CAA35EB2-C282-AB42-9DA7-5106D006EC2C}"/>
                    </a:ext>
                  </a:extLst>
                </p:cNvPr>
                <p:cNvCxnSpPr>
                  <a:cxnSpLocks/>
                  <a:endCxn id="21" idx="0"/>
                </p:cNvCxnSpPr>
                <p:nvPr/>
              </p:nvCxnSpPr>
              <p:spPr>
                <a:xfrm>
                  <a:off x="9811824" y="4790497"/>
                  <a:ext cx="1043217" cy="3717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4B16E930-F88D-9047-94C5-6C0828DA6DEF}"/>
                    </a:ext>
                  </a:extLst>
                </p:cNvPr>
                <p:cNvCxnSpPr>
                  <a:cxnSpLocks/>
                  <a:stCxn id="21" idx="2"/>
                  <a:endCxn id="25" idx="0"/>
                </p:cNvCxnSpPr>
                <p:nvPr/>
              </p:nvCxnSpPr>
              <p:spPr>
                <a:xfrm flipH="1">
                  <a:off x="9814591" y="5463955"/>
                  <a:ext cx="1040450" cy="4291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9CBE24-54A5-554D-9BC8-9563F33875B4}"/>
                    </a:ext>
                  </a:extLst>
                </p:cNvPr>
                <p:cNvSpPr txBox="1"/>
                <p:nvPr/>
              </p:nvSpPr>
              <p:spPr>
                <a:xfrm>
                  <a:off x="9856793" y="2155965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DBA7A4-75BE-9E43-A650-E129F8688BD2}"/>
                    </a:ext>
                  </a:extLst>
                </p:cNvPr>
                <p:cNvSpPr txBox="1"/>
                <p:nvPr/>
              </p:nvSpPr>
              <p:spPr>
                <a:xfrm>
                  <a:off x="9863629" y="2833699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def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BE081AC-F0BD-1347-8560-FF5AB5226E30}"/>
                    </a:ext>
                  </a:extLst>
                </p:cNvPr>
                <p:cNvSpPr txBox="1"/>
                <p:nvPr/>
              </p:nvSpPr>
              <p:spPr>
                <a:xfrm>
                  <a:off x="9834912" y="3510219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FF2A066-34C0-2E47-9609-5B1A86AD1F44}"/>
                    </a:ext>
                  </a:extLst>
                </p:cNvPr>
                <p:cNvSpPr txBox="1"/>
                <p:nvPr/>
              </p:nvSpPr>
              <p:spPr>
                <a:xfrm>
                  <a:off x="9824240" y="4174594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cond</a:t>
                  </a:r>
                  <a:endParaRPr lang="en-US" sz="14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11AFB89-F600-7044-8C1F-0FBA28DF2701}"/>
                    </a:ext>
                  </a:extLst>
                </p:cNvPr>
                <p:cNvSpPr txBox="1"/>
                <p:nvPr/>
              </p:nvSpPr>
              <p:spPr>
                <a:xfrm>
                  <a:off x="10209936" y="4745608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BAD433-5BEC-3046-8389-199577A7A04A}"/>
                    </a:ext>
                  </a:extLst>
                </p:cNvPr>
                <p:cNvSpPr txBox="1"/>
                <p:nvPr/>
              </p:nvSpPr>
              <p:spPr>
                <a:xfrm>
                  <a:off x="9075879" y="5181365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B37401B-BDB9-C54E-83C9-862A264FC1B6}"/>
                    </a:ext>
                  </a:extLst>
                </p:cNvPr>
                <p:cNvSpPr txBox="1"/>
                <p:nvPr/>
              </p:nvSpPr>
              <p:spPr>
                <a:xfrm>
                  <a:off x="10391954" y="5537216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25B6C4-E39D-0D48-AC55-FD8FD2881B6C}"/>
                  </a:ext>
                </a:extLst>
              </p:cNvPr>
              <p:cNvSpPr txBox="1"/>
              <p:nvPr/>
            </p:nvSpPr>
            <p:spPr>
              <a:xfrm>
                <a:off x="8344102" y="5489142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</p:grp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9C013696-02EB-C445-8843-37D94AB1163A}"/>
                </a:ext>
              </a:extLst>
            </p:cNvPr>
            <p:cNvSpPr/>
            <p:nvPr/>
          </p:nvSpPr>
          <p:spPr>
            <a:xfrm>
              <a:off x="9161552" y="4492351"/>
              <a:ext cx="1306626" cy="299562"/>
            </a:xfrm>
            <a:prstGeom prst="diamond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9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4203A-78DC-174A-B478-2571AF7DBDB7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77ADF4-9333-7F40-9968-994D7BD9CEDD}"/>
                </a:ext>
              </a:extLst>
            </p:cNvPr>
            <p:cNvGrpSpPr/>
            <p:nvPr/>
          </p:nvGrpSpPr>
          <p:grpSpPr>
            <a:xfrm>
              <a:off x="8590104" y="1840095"/>
              <a:ext cx="2779105" cy="4354723"/>
              <a:chOff x="8590104" y="1840095"/>
              <a:chExt cx="2779105" cy="4354723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F17822A-0E36-A043-8354-2357779ED2C3}"/>
                  </a:ext>
                </a:extLst>
              </p:cNvPr>
              <p:cNvSpPr/>
              <p:nvPr/>
            </p:nvSpPr>
            <p:spPr>
              <a:xfrm>
                <a:off x="8912415" y="1840095"/>
                <a:ext cx="1828800" cy="304800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getElements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BCEBA4F-ECE1-AE4A-ABC5-C4792B395A9C}"/>
                  </a:ext>
                </a:extLst>
              </p:cNvPr>
              <p:cNvSpPr/>
              <p:nvPr/>
            </p:nvSpPr>
            <p:spPr>
              <a:xfrm>
                <a:off x="9119759" y="2514876"/>
                <a:ext cx="1414111" cy="304800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iterator()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D5218C-BF7F-7541-A012-95E8FEAD454F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26815" y="2144895"/>
                <a:ext cx="0" cy="369981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F25D0A39-FDF6-E140-A6C6-68BF3D59FD41}"/>
                  </a:ext>
                </a:extLst>
              </p:cNvPr>
              <p:cNvSpPr/>
              <p:nvPr/>
            </p:nvSpPr>
            <p:spPr>
              <a:xfrm flipH="1">
                <a:off x="8590104" y="3292434"/>
                <a:ext cx="533400" cy="2718622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92D4AA-5318-FF42-8CB3-AB25D902ADE8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9811824" y="4790497"/>
                <a:ext cx="2767" cy="1102569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255CE79-B324-084B-9E29-7A6CCC383A19}"/>
                  </a:ext>
                </a:extLst>
              </p:cNvPr>
              <p:cNvSpPr/>
              <p:nvPr/>
            </p:nvSpPr>
            <p:spPr>
              <a:xfrm>
                <a:off x="10340873" y="5162203"/>
                <a:ext cx="1028336" cy="301752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next()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8DE97A95-F922-874F-A119-35DF40DDCF26}"/>
                  </a:ext>
                </a:extLst>
              </p:cNvPr>
              <p:cNvSpPr/>
              <p:nvPr/>
            </p:nvSpPr>
            <p:spPr>
              <a:xfrm>
                <a:off x="9212816" y="3840495"/>
                <a:ext cx="1214184" cy="301752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hasNext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C60C14-EDF3-A449-8BF7-B9BBE3374755}"/>
                  </a:ext>
                </a:extLst>
              </p:cNvPr>
              <p:cNvSpPr/>
              <p:nvPr/>
            </p:nvSpPr>
            <p:spPr>
              <a:xfrm>
                <a:off x="9115966" y="3159869"/>
                <a:ext cx="1417320" cy="301752"/>
              </a:xfrm>
              <a:prstGeom prst="ellipse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DAC1B5-215D-B14A-B886-76DC2E6AFA49}"/>
                  </a:ext>
                </a:extLst>
              </p:cNvPr>
              <p:cNvSpPr/>
              <p:nvPr/>
            </p:nvSpPr>
            <p:spPr>
              <a:xfrm>
                <a:off x="9114093" y="5893066"/>
                <a:ext cx="1400995" cy="301752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add()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7156A6-2855-694A-95C5-EC2F413B8B45}"/>
                  </a:ext>
                </a:extLst>
              </p:cNvPr>
              <p:cNvCxnSpPr>
                <a:cxnSpLocks/>
                <a:stCxn id="12" idx="2"/>
                <a:endCxn id="24" idx="0"/>
              </p:cNvCxnSpPr>
              <p:nvPr/>
            </p:nvCxnSpPr>
            <p:spPr>
              <a:xfrm flipH="1">
                <a:off x="9824626" y="2819676"/>
                <a:ext cx="2189" cy="340193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975064-405B-4E4E-ACD3-9D2F5621FFA9}"/>
                  </a:ext>
                </a:extLst>
              </p:cNvPr>
              <p:cNvCxnSpPr>
                <a:cxnSpLocks/>
                <a:stCxn id="24" idx="4"/>
                <a:endCxn id="22" idx="0"/>
              </p:cNvCxnSpPr>
              <p:nvPr/>
            </p:nvCxnSpPr>
            <p:spPr>
              <a:xfrm flipH="1">
                <a:off x="9819908" y="3461621"/>
                <a:ext cx="4718" cy="378874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5E3F896-09C5-BD48-8031-9B546D6A09FD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>
                <a:off x="9811824" y="4142247"/>
                <a:ext cx="8084" cy="346498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AA35EB2-C282-AB42-9DA7-5106D006EC2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9811824" y="4790497"/>
                <a:ext cx="1043217" cy="371706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B16E930-F88D-9047-94C5-6C0828DA6DEF}"/>
                  </a:ext>
                </a:extLst>
              </p:cNvPr>
              <p:cNvCxnSpPr>
                <a:cxnSpLocks/>
                <a:stCxn id="21" idx="2"/>
                <a:endCxn id="25" idx="0"/>
              </p:cNvCxnSpPr>
              <p:nvPr/>
            </p:nvCxnSpPr>
            <p:spPr>
              <a:xfrm flipH="1">
                <a:off x="9814591" y="5463955"/>
                <a:ext cx="1040450" cy="429111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9CBE24-54A5-554D-9BC8-9563F33875B4}"/>
                  </a:ext>
                </a:extLst>
              </p:cNvPr>
              <p:cNvSpPr txBox="1"/>
              <p:nvPr/>
            </p:nvSpPr>
            <p:spPr>
              <a:xfrm>
                <a:off x="9856793" y="2155965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DBA7A4-75BE-9E43-A650-E129F8688BD2}"/>
                  </a:ext>
                </a:extLst>
              </p:cNvPr>
              <p:cNvSpPr txBox="1"/>
              <p:nvPr/>
            </p:nvSpPr>
            <p:spPr>
              <a:xfrm>
                <a:off x="9863629" y="283369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def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E081AC-F0BD-1347-8560-FF5AB5226E30}"/>
                  </a:ext>
                </a:extLst>
              </p:cNvPr>
              <p:cNvSpPr txBox="1"/>
              <p:nvPr/>
            </p:nvSpPr>
            <p:spPr>
              <a:xfrm>
                <a:off x="9834912" y="351021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F2A066-34C0-2E47-9609-5B1A86AD1F44}"/>
                  </a:ext>
                </a:extLst>
              </p:cNvPr>
              <p:cNvSpPr txBox="1"/>
              <p:nvPr/>
            </p:nvSpPr>
            <p:spPr>
              <a:xfrm>
                <a:off x="9824240" y="4174594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cond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AFB89-F600-7044-8C1F-0FBA28DF2701}"/>
                  </a:ext>
                </a:extLst>
              </p:cNvPr>
              <p:cNvSpPr txBox="1"/>
              <p:nvPr/>
            </p:nvSpPr>
            <p:spPr>
              <a:xfrm>
                <a:off x="10209936" y="4745608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DBAD433-5BEC-3046-8389-199577A7A04A}"/>
                  </a:ext>
                </a:extLst>
              </p:cNvPr>
              <p:cNvSpPr txBox="1"/>
              <p:nvPr/>
            </p:nvSpPr>
            <p:spPr>
              <a:xfrm>
                <a:off x="9075879" y="5181365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B37401B-BDB9-C54E-83C9-862A264FC1B6}"/>
                  </a:ext>
                </a:extLst>
              </p:cNvPr>
              <p:cNvSpPr txBox="1"/>
              <p:nvPr/>
            </p:nvSpPr>
            <p:spPr>
              <a:xfrm>
                <a:off x="10391954" y="5537216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para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25B6C4-E39D-0D48-AC55-FD8FD2881B6C}"/>
                </a:ext>
              </a:extLst>
            </p:cNvPr>
            <p:cNvSpPr txBox="1"/>
            <p:nvPr/>
          </p:nvSpPr>
          <p:spPr>
            <a:xfrm>
              <a:off x="8344102" y="5489142"/>
              <a:ext cx="5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recv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().iterator()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hasNext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myElms.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>
                <a:outerShdw dist="50800" sx="1000" sy="1000" algn="ctr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  <a:effectLst>
                <a:outerShdw dist="50800" sx="1000" sy="1000" algn="ctr" rotWithShape="0">
                  <a:srgbClr val="000000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edge 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799100" y="2986886"/>
                  <a:ext cx="1306626" cy="1448187"/>
                  <a:chOff x="6799100" y="2986886"/>
                  <a:chExt cx="1306626" cy="1448187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dist="50800" sx="1000" sy="1000" algn="ctr" rotWithShape="0">
                      <a:srgbClr val="000000"/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33" name="Diamond 32">
                    <a:extLst>
                      <a:ext uri="{FF2B5EF4-FFF2-40B4-BE49-F238E27FC236}">
                        <a16:creationId xmlns:a16="http://schemas.microsoft.com/office/drawing/2014/main" id="{6B4F67C2-EB2D-E046-9A85-E104A520751D}"/>
                      </a:ext>
                    </a:extLst>
                  </p:cNvPr>
                  <p:cNvSpPr/>
                  <p:nvPr/>
                </p:nvSpPr>
                <p:spPr>
                  <a:xfrm>
                    <a:off x="6799100" y="4003726"/>
                    <a:ext cx="1306626" cy="431347"/>
                  </a:xfrm>
                  <a:prstGeom prst="diamond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dist="50800" sx="1000" sy="1000" algn="ctr" rotWithShape="0">
                      <a:srgbClr val="000000"/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FFFFFF"/>
                        </a:solidFill>
                      </a:rPr>
                      <a:t>Control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4" name="Diamond 43">
            <a:extLst>
              <a:ext uri="{FF2B5EF4-FFF2-40B4-BE49-F238E27FC236}">
                <a16:creationId xmlns:a16="http://schemas.microsoft.com/office/drawing/2014/main" id="{1570CB24-B186-914A-B6B9-0AB241589EFD}"/>
              </a:ext>
            </a:extLst>
          </p:cNvPr>
          <p:cNvSpPr/>
          <p:nvPr/>
        </p:nvSpPr>
        <p:spPr>
          <a:xfrm>
            <a:off x="9161552" y="4492351"/>
            <a:ext cx="1306626" cy="299562"/>
          </a:xfrm>
          <a:prstGeom prst="diamond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31017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2290273" y="3052173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8728823" y="3052173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D7666-66C3-2A48-ACFF-58DEFD1DF567}"/>
              </a:ext>
            </a:extLst>
          </p:cNvPr>
          <p:cNvSpPr/>
          <p:nvPr/>
        </p:nvSpPr>
        <p:spPr>
          <a:xfrm>
            <a:off x="5208913" y="1920992"/>
            <a:ext cx="2127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a typeface="SimSun" panose="02010600030101010101" pitchFamily="2" charset="-122"/>
              </a:rPr>
              <a:t>Repetitive</a:t>
            </a:r>
            <a:r>
              <a:rPr lang="en-US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Code</a:t>
            </a:r>
            <a:endParaRPr lang="en-US" sz="2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B88B4F-64A1-284F-AEBE-C6E42CA9D83B}"/>
              </a:ext>
            </a:extLst>
          </p:cNvPr>
          <p:cNvCxnSpPr>
            <a:cxnSpLocks/>
            <a:stCxn id="31" idx="1"/>
            <a:endCxn id="21" idx="0"/>
          </p:cNvCxnSpPr>
          <p:nvPr/>
        </p:nvCxnSpPr>
        <p:spPr>
          <a:xfrm flipH="1">
            <a:off x="3008312" y="2121047"/>
            <a:ext cx="2200601" cy="93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A9BEAE-45D0-8A4C-A10A-2B9CEE27FE5D}"/>
              </a:ext>
            </a:extLst>
          </p:cNvPr>
          <p:cNvCxnSpPr>
            <a:cxnSpLocks/>
            <a:stCxn id="31" idx="3"/>
            <a:endCxn id="14" idx="0"/>
          </p:cNvCxnSpPr>
          <p:nvPr/>
        </p:nvCxnSpPr>
        <p:spPr>
          <a:xfrm>
            <a:off x="7336435" y="2121047"/>
            <a:ext cx="2110427" cy="93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9" grpId="0" bldLvl="0" animBg="1" autoUpdateAnimBg="0"/>
      <p:bldP spid="30" grpId="0" bldLvl="0" animBg="1" autoUpdateAnimBg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4203A-78DC-174A-B478-2571AF7DBDB7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77ADF4-9333-7F40-9968-994D7BD9CEDD}"/>
                </a:ext>
              </a:extLst>
            </p:cNvPr>
            <p:cNvGrpSpPr/>
            <p:nvPr/>
          </p:nvGrpSpPr>
          <p:grpSpPr>
            <a:xfrm>
              <a:off x="8590104" y="1840095"/>
              <a:ext cx="2779105" cy="4354723"/>
              <a:chOff x="8590104" y="1840095"/>
              <a:chExt cx="2779105" cy="4354723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F17822A-0E36-A043-8354-2357779ED2C3}"/>
                  </a:ext>
                </a:extLst>
              </p:cNvPr>
              <p:cNvSpPr/>
              <p:nvPr/>
            </p:nvSpPr>
            <p:spPr>
              <a:xfrm>
                <a:off x="8912415" y="1840095"/>
                <a:ext cx="1828800" cy="304800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getElements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BCEBA4F-ECE1-AE4A-ABC5-C4792B395A9C}"/>
                  </a:ext>
                </a:extLst>
              </p:cNvPr>
              <p:cNvSpPr/>
              <p:nvPr/>
            </p:nvSpPr>
            <p:spPr>
              <a:xfrm>
                <a:off x="9119759" y="2514876"/>
                <a:ext cx="1414111" cy="304800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iterator()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D5218C-BF7F-7541-A012-95E8FEAD454F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26815" y="2144895"/>
                <a:ext cx="0" cy="36998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F25D0A39-FDF6-E140-A6C6-68BF3D59FD41}"/>
                  </a:ext>
                </a:extLst>
              </p:cNvPr>
              <p:cNvSpPr/>
              <p:nvPr/>
            </p:nvSpPr>
            <p:spPr>
              <a:xfrm flipH="1">
                <a:off x="8590104" y="3292434"/>
                <a:ext cx="533400" cy="2718622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92D4AA-5318-FF42-8CB3-AB25D902ADE8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9811824" y="4790497"/>
                <a:ext cx="2767" cy="1102569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255CE79-B324-084B-9E29-7A6CCC383A19}"/>
                  </a:ext>
                </a:extLst>
              </p:cNvPr>
              <p:cNvSpPr/>
              <p:nvPr/>
            </p:nvSpPr>
            <p:spPr>
              <a:xfrm>
                <a:off x="10340873" y="5162203"/>
                <a:ext cx="1028336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next()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8DE97A95-F922-874F-A119-35DF40DDCF26}"/>
                  </a:ext>
                </a:extLst>
              </p:cNvPr>
              <p:cNvSpPr/>
              <p:nvPr/>
            </p:nvSpPr>
            <p:spPr>
              <a:xfrm>
                <a:off x="9212816" y="3840495"/>
                <a:ext cx="1214184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hasNext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C60C14-EDF3-A449-8BF7-B9BBE3374755}"/>
                  </a:ext>
                </a:extLst>
              </p:cNvPr>
              <p:cNvSpPr/>
              <p:nvPr/>
            </p:nvSpPr>
            <p:spPr>
              <a:xfrm>
                <a:off x="9115966" y="3159869"/>
                <a:ext cx="1417320" cy="301752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DAC1B5-215D-B14A-B886-76DC2E6AFA49}"/>
                  </a:ext>
                </a:extLst>
              </p:cNvPr>
              <p:cNvSpPr/>
              <p:nvPr/>
            </p:nvSpPr>
            <p:spPr>
              <a:xfrm>
                <a:off x="9114093" y="5893066"/>
                <a:ext cx="1400995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add()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7156A6-2855-694A-95C5-EC2F413B8B45}"/>
                  </a:ext>
                </a:extLst>
              </p:cNvPr>
              <p:cNvCxnSpPr>
                <a:cxnSpLocks/>
                <a:stCxn id="12" idx="2"/>
                <a:endCxn id="24" idx="0"/>
              </p:cNvCxnSpPr>
              <p:nvPr/>
            </p:nvCxnSpPr>
            <p:spPr>
              <a:xfrm flipH="1">
                <a:off x="9824626" y="2819676"/>
                <a:ext cx="2189" cy="340193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975064-405B-4E4E-ACD3-9D2F5621FFA9}"/>
                  </a:ext>
                </a:extLst>
              </p:cNvPr>
              <p:cNvCxnSpPr>
                <a:cxnSpLocks/>
                <a:stCxn id="24" idx="4"/>
                <a:endCxn id="22" idx="0"/>
              </p:cNvCxnSpPr>
              <p:nvPr/>
            </p:nvCxnSpPr>
            <p:spPr>
              <a:xfrm flipH="1">
                <a:off x="9819908" y="3461621"/>
                <a:ext cx="4718" cy="378874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5E3F896-09C5-BD48-8031-9B546D6A09FD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>
                <a:off x="9811824" y="4142247"/>
                <a:ext cx="8084" cy="346498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AA35EB2-C282-AB42-9DA7-5106D006EC2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9811824" y="4790497"/>
                <a:ext cx="1043217" cy="371706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B16E930-F88D-9047-94C5-6C0828DA6DEF}"/>
                  </a:ext>
                </a:extLst>
              </p:cNvPr>
              <p:cNvCxnSpPr>
                <a:cxnSpLocks/>
                <a:stCxn id="21" idx="2"/>
                <a:endCxn id="25" idx="0"/>
              </p:cNvCxnSpPr>
              <p:nvPr/>
            </p:nvCxnSpPr>
            <p:spPr>
              <a:xfrm flipH="1">
                <a:off x="9814591" y="5463955"/>
                <a:ext cx="1040450" cy="42911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9CBE24-54A5-554D-9BC8-9563F33875B4}"/>
                  </a:ext>
                </a:extLst>
              </p:cNvPr>
              <p:cNvSpPr txBox="1"/>
              <p:nvPr/>
            </p:nvSpPr>
            <p:spPr>
              <a:xfrm>
                <a:off x="9856793" y="2155965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DBA7A4-75BE-9E43-A650-E129F8688BD2}"/>
                  </a:ext>
                </a:extLst>
              </p:cNvPr>
              <p:cNvSpPr txBox="1"/>
              <p:nvPr/>
            </p:nvSpPr>
            <p:spPr>
              <a:xfrm>
                <a:off x="9863629" y="283369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def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E081AC-F0BD-1347-8560-FF5AB5226E30}"/>
                  </a:ext>
                </a:extLst>
              </p:cNvPr>
              <p:cNvSpPr txBox="1"/>
              <p:nvPr/>
            </p:nvSpPr>
            <p:spPr>
              <a:xfrm>
                <a:off x="9834912" y="351021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F2A066-34C0-2E47-9609-5B1A86AD1F44}"/>
                  </a:ext>
                </a:extLst>
              </p:cNvPr>
              <p:cNvSpPr txBox="1"/>
              <p:nvPr/>
            </p:nvSpPr>
            <p:spPr>
              <a:xfrm>
                <a:off x="9824240" y="4174594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cond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AFB89-F600-7044-8C1F-0FBA28DF2701}"/>
                  </a:ext>
                </a:extLst>
              </p:cNvPr>
              <p:cNvSpPr txBox="1"/>
              <p:nvPr/>
            </p:nvSpPr>
            <p:spPr>
              <a:xfrm>
                <a:off x="10209936" y="4745608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DBAD433-5BEC-3046-8389-199577A7A04A}"/>
                  </a:ext>
                </a:extLst>
              </p:cNvPr>
              <p:cNvSpPr txBox="1"/>
              <p:nvPr/>
            </p:nvSpPr>
            <p:spPr>
              <a:xfrm>
                <a:off x="9075879" y="5181365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B37401B-BDB9-C54E-83C9-862A264FC1B6}"/>
                  </a:ext>
                </a:extLst>
              </p:cNvPr>
              <p:cNvSpPr txBox="1"/>
              <p:nvPr/>
            </p:nvSpPr>
            <p:spPr>
              <a:xfrm>
                <a:off x="10391954" y="5537216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para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25B6C4-E39D-0D48-AC55-FD8FD2881B6C}"/>
                </a:ext>
              </a:extLst>
            </p:cNvPr>
            <p:cNvSpPr txBox="1"/>
            <p:nvPr/>
          </p:nvSpPr>
          <p:spPr>
            <a:xfrm>
              <a:off x="8344102" y="5489142"/>
              <a:ext cx="5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recv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Iterator&lt;Element&gt; it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edge</a:t>
                </a:r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799100" y="2986886"/>
                  <a:ext cx="1306626" cy="1448187"/>
                  <a:chOff x="6799100" y="2986886"/>
                  <a:chExt cx="1306626" cy="1448187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33" name="Diamond 32">
                    <a:extLst>
                      <a:ext uri="{FF2B5EF4-FFF2-40B4-BE49-F238E27FC236}">
                        <a16:creationId xmlns:a16="http://schemas.microsoft.com/office/drawing/2014/main" id="{6B4F67C2-EB2D-E046-9A85-E104A520751D}"/>
                      </a:ext>
                    </a:extLst>
                  </p:cNvPr>
                  <p:cNvSpPr/>
                  <p:nvPr/>
                </p:nvSpPr>
                <p:spPr>
                  <a:xfrm>
                    <a:off x="6799100" y="4003726"/>
                    <a:ext cx="1306626" cy="431347"/>
                  </a:xfrm>
                  <a:prstGeom prst="diamond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FFFFFF"/>
                        </a:solidFill>
                      </a:rPr>
                      <a:t>Control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Diamond 42">
            <a:extLst>
              <a:ext uri="{FF2B5EF4-FFF2-40B4-BE49-F238E27FC236}">
                <a16:creationId xmlns:a16="http://schemas.microsoft.com/office/drawing/2014/main" id="{5B396C42-AB7F-F64E-988F-2C982176CF4F}"/>
              </a:ext>
            </a:extLst>
          </p:cNvPr>
          <p:cNvSpPr/>
          <p:nvPr/>
        </p:nvSpPr>
        <p:spPr>
          <a:xfrm>
            <a:off x="9161552" y="4492351"/>
            <a:ext cx="1306626" cy="299562"/>
          </a:xfrm>
          <a:prstGeom prst="diamond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60675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4203A-78DC-174A-B478-2571AF7DBDB7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77ADF4-9333-7F40-9968-994D7BD9CEDD}"/>
                </a:ext>
              </a:extLst>
            </p:cNvPr>
            <p:cNvGrpSpPr/>
            <p:nvPr/>
          </p:nvGrpSpPr>
          <p:grpSpPr>
            <a:xfrm>
              <a:off x="8590104" y="1840095"/>
              <a:ext cx="2779105" cy="4354723"/>
              <a:chOff x="8590104" y="1840095"/>
              <a:chExt cx="2779105" cy="4354723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F17822A-0E36-A043-8354-2357779ED2C3}"/>
                  </a:ext>
                </a:extLst>
              </p:cNvPr>
              <p:cNvSpPr/>
              <p:nvPr/>
            </p:nvSpPr>
            <p:spPr>
              <a:xfrm>
                <a:off x="8912415" y="1840095"/>
                <a:ext cx="1828800" cy="304800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getElements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BCEBA4F-ECE1-AE4A-ABC5-C4792B395A9C}"/>
                  </a:ext>
                </a:extLst>
              </p:cNvPr>
              <p:cNvSpPr/>
              <p:nvPr/>
            </p:nvSpPr>
            <p:spPr>
              <a:xfrm>
                <a:off x="9119759" y="2514876"/>
                <a:ext cx="1414111" cy="304800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iterator()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D5218C-BF7F-7541-A012-95E8FEAD454F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26815" y="2144895"/>
                <a:ext cx="0" cy="36998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F25D0A39-FDF6-E140-A6C6-68BF3D59FD41}"/>
                  </a:ext>
                </a:extLst>
              </p:cNvPr>
              <p:cNvSpPr/>
              <p:nvPr/>
            </p:nvSpPr>
            <p:spPr>
              <a:xfrm flipH="1">
                <a:off x="8590104" y="3292434"/>
                <a:ext cx="533400" cy="2718622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92D4AA-5318-FF42-8CB3-AB25D902ADE8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9811824" y="4790497"/>
                <a:ext cx="2767" cy="1102569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255CE79-B324-084B-9E29-7A6CCC383A19}"/>
                  </a:ext>
                </a:extLst>
              </p:cNvPr>
              <p:cNvSpPr/>
              <p:nvPr/>
            </p:nvSpPr>
            <p:spPr>
              <a:xfrm>
                <a:off x="10340873" y="5162203"/>
                <a:ext cx="1028336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next()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8DE97A95-F922-874F-A119-35DF40DDCF26}"/>
                  </a:ext>
                </a:extLst>
              </p:cNvPr>
              <p:cNvSpPr/>
              <p:nvPr/>
            </p:nvSpPr>
            <p:spPr>
              <a:xfrm>
                <a:off x="9212816" y="3840495"/>
                <a:ext cx="1214184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hasNext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C60C14-EDF3-A449-8BF7-B9BBE3374755}"/>
                  </a:ext>
                </a:extLst>
              </p:cNvPr>
              <p:cNvSpPr/>
              <p:nvPr/>
            </p:nvSpPr>
            <p:spPr>
              <a:xfrm>
                <a:off x="9115966" y="3159869"/>
                <a:ext cx="1417320" cy="301752"/>
              </a:xfrm>
              <a:prstGeom prst="ellipse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DAC1B5-215D-B14A-B886-76DC2E6AFA49}"/>
                  </a:ext>
                </a:extLst>
              </p:cNvPr>
              <p:cNvSpPr/>
              <p:nvPr/>
            </p:nvSpPr>
            <p:spPr>
              <a:xfrm>
                <a:off x="9114093" y="5893066"/>
                <a:ext cx="1400995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add()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7156A6-2855-694A-95C5-EC2F413B8B45}"/>
                  </a:ext>
                </a:extLst>
              </p:cNvPr>
              <p:cNvCxnSpPr>
                <a:cxnSpLocks/>
                <a:stCxn id="12" idx="2"/>
                <a:endCxn id="24" idx="0"/>
              </p:cNvCxnSpPr>
              <p:nvPr/>
            </p:nvCxnSpPr>
            <p:spPr>
              <a:xfrm flipH="1">
                <a:off x="9824626" y="2819676"/>
                <a:ext cx="2189" cy="340193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975064-405B-4E4E-ACD3-9D2F5621FFA9}"/>
                  </a:ext>
                </a:extLst>
              </p:cNvPr>
              <p:cNvCxnSpPr>
                <a:cxnSpLocks/>
                <a:stCxn id="24" idx="4"/>
                <a:endCxn id="22" idx="0"/>
              </p:cNvCxnSpPr>
              <p:nvPr/>
            </p:nvCxnSpPr>
            <p:spPr>
              <a:xfrm flipH="1">
                <a:off x="9819908" y="3461621"/>
                <a:ext cx="4718" cy="378874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5E3F896-09C5-BD48-8031-9B546D6A09FD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>
                <a:off x="9811824" y="4142247"/>
                <a:ext cx="8084" cy="346498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AA35EB2-C282-AB42-9DA7-5106D006EC2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9811824" y="4790497"/>
                <a:ext cx="1043217" cy="371706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B16E930-F88D-9047-94C5-6C0828DA6DEF}"/>
                  </a:ext>
                </a:extLst>
              </p:cNvPr>
              <p:cNvCxnSpPr>
                <a:cxnSpLocks/>
                <a:stCxn id="21" idx="2"/>
                <a:endCxn id="25" idx="0"/>
              </p:cNvCxnSpPr>
              <p:nvPr/>
            </p:nvCxnSpPr>
            <p:spPr>
              <a:xfrm flipH="1">
                <a:off x="9814591" y="5463955"/>
                <a:ext cx="1040450" cy="42911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9CBE24-54A5-554D-9BC8-9563F33875B4}"/>
                  </a:ext>
                </a:extLst>
              </p:cNvPr>
              <p:cNvSpPr txBox="1"/>
              <p:nvPr/>
            </p:nvSpPr>
            <p:spPr>
              <a:xfrm>
                <a:off x="9856793" y="2155965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DBA7A4-75BE-9E43-A650-E129F8688BD2}"/>
                  </a:ext>
                </a:extLst>
              </p:cNvPr>
              <p:cNvSpPr txBox="1"/>
              <p:nvPr/>
            </p:nvSpPr>
            <p:spPr>
              <a:xfrm>
                <a:off x="9863629" y="283369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def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E081AC-F0BD-1347-8560-FF5AB5226E30}"/>
                  </a:ext>
                </a:extLst>
              </p:cNvPr>
              <p:cNvSpPr txBox="1"/>
              <p:nvPr/>
            </p:nvSpPr>
            <p:spPr>
              <a:xfrm>
                <a:off x="9834912" y="351021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F2A066-34C0-2E47-9609-5B1A86AD1F44}"/>
                  </a:ext>
                </a:extLst>
              </p:cNvPr>
              <p:cNvSpPr txBox="1"/>
              <p:nvPr/>
            </p:nvSpPr>
            <p:spPr>
              <a:xfrm>
                <a:off x="9824240" y="4174594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cond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AFB89-F600-7044-8C1F-0FBA28DF2701}"/>
                  </a:ext>
                </a:extLst>
              </p:cNvPr>
              <p:cNvSpPr txBox="1"/>
              <p:nvPr/>
            </p:nvSpPr>
            <p:spPr>
              <a:xfrm>
                <a:off x="10209936" y="4745608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DBAD433-5BEC-3046-8389-199577A7A04A}"/>
                  </a:ext>
                </a:extLst>
              </p:cNvPr>
              <p:cNvSpPr txBox="1"/>
              <p:nvPr/>
            </p:nvSpPr>
            <p:spPr>
              <a:xfrm>
                <a:off x="9075879" y="5181365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B37401B-BDB9-C54E-83C9-862A264FC1B6}"/>
                  </a:ext>
                </a:extLst>
              </p:cNvPr>
              <p:cNvSpPr txBox="1"/>
              <p:nvPr/>
            </p:nvSpPr>
            <p:spPr>
              <a:xfrm>
                <a:off x="10391954" y="5537216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para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25B6C4-E39D-0D48-AC55-FD8FD2881B6C}"/>
                </a:ext>
              </a:extLst>
            </p:cNvPr>
            <p:cNvSpPr txBox="1"/>
            <p:nvPr/>
          </p:nvSpPr>
          <p:spPr>
            <a:xfrm>
              <a:off x="8344102" y="5489142"/>
              <a:ext cx="5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recv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(Iterator&lt;Element&gt; it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edge</a:t>
                </a:r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873164" y="2986886"/>
                  <a:ext cx="1158499" cy="831110"/>
                  <a:chOff x="6873164" y="2986886"/>
                  <a:chExt cx="1158499" cy="831110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Diamond 42">
            <a:extLst>
              <a:ext uri="{FF2B5EF4-FFF2-40B4-BE49-F238E27FC236}">
                <a16:creationId xmlns:a16="http://schemas.microsoft.com/office/drawing/2014/main" id="{7F893F9D-320F-DC4D-85FF-E365413EB8AC}"/>
              </a:ext>
            </a:extLst>
          </p:cNvPr>
          <p:cNvSpPr/>
          <p:nvPr/>
        </p:nvSpPr>
        <p:spPr>
          <a:xfrm>
            <a:off x="9161552" y="4492351"/>
            <a:ext cx="1306626" cy="299562"/>
          </a:xfrm>
          <a:prstGeom prst="diamond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For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A69499C3-5879-C34A-963D-94EC39FC0705}"/>
              </a:ext>
            </a:extLst>
          </p:cNvPr>
          <p:cNvSpPr/>
          <p:nvPr/>
        </p:nvSpPr>
        <p:spPr>
          <a:xfrm>
            <a:off x="6704504" y="4003726"/>
            <a:ext cx="1306626" cy="431347"/>
          </a:xfrm>
          <a:prstGeom prst="diamond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69401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4203A-78DC-174A-B478-2571AF7DBDB7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77ADF4-9333-7F40-9968-994D7BD9CEDD}"/>
                </a:ext>
              </a:extLst>
            </p:cNvPr>
            <p:cNvGrpSpPr/>
            <p:nvPr/>
          </p:nvGrpSpPr>
          <p:grpSpPr>
            <a:xfrm>
              <a:off x="8590104" y="1840095"/>
              <a:ext cx="2779105" cy="4354723"/>
              <a:chOff x="8590104" y="1840095"/>
              <a:chExt cx="2779105" cy="4354723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F17822A-0E36-A043-8354-2357779ED2C3}"/>
                  </a:ext>
                </a:extLst>
              </p:cNvPr>
              <p:cNvSpPr/>
              <p:nvPr/>
            </p:nvSpPr>
            <p:spPr>
              <a:xfrm>
                <a:off x="8912415" y="1840095"/>
                <a:ext cx="1828800" cy="304800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getElements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BCEBA4F-ECE1-AE4A-ABC5-C4792B395A9C}"/>
                  </a:ext>
                </a:extLst>
              </p:cNvPr>
              <p:cNvSpPr/>
              <p:nvPr/>
            </p:nvSpPr>
            <p:spPr>
              <a:xfrm>
                <a:off x="9119759" y="2514876"/>
                <a:ext cx="1414111" cy="304800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iterator()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D5218C-BF7F-7541-A012-95E8FEAD454F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26815" y="2144895"/>
                <a:ext cx="0" cy="36998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F25D0A39-FDF6-E140-A6C6-68BF3D59FD41}"/>
                  </a:ext>
                </a:extLst>
              </p:cNvPr>
              <p:cNvSpPr/>
              <p:nvPr/>
            </p:nvSpPr>
            <p:spPr>
              <a:xfrm flipH="1">
                <a:off x="8590104" y="3292434"/>
                <a:ext cx="533400" cy="2718622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92D4AA-5318-FF42-8CB3-AB25D902ADE8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9811824" y="4790497"/>
                <a:ext cx="2767" cy="1102569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255CE79-B324-084B-9E29-7A6CCC383A19}"/>
                  </a:ext>
                </a:extLst>
              </p:cNvPr>
              <p:cNvSpPr/>
              <p:nvPr/>
            </p:nvSpPr>
            <p:spPr>
              <a:xfrm>
                <a:off x="10340873" y="5162203"/>
                <a:ext cx="1028336" cy="301752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next()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8DE97A95-F922-874F-A119-35DF40DDCF26}"/>
                  </a:ext>
                </a:extLst>
              </p:cNvPr>
              <p:cNvSpPr/>
              <p:nvPr/>
            </p:nvSpPr>
            <p:spPr>
              <a:xfrm>
                <a:off x="9212816" y="3840495"/>
                <a:ext cx="1214184" cy="301752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hasNext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C60C14-EDF3-A449-8BF7-B9BBE3374755}"/>
                  </a:ext>
                </a:extLst>
              </p:cNvPr>
              <p:cNvSpPr/>
              <p:nvPr/>
            </p:nvSpPr>
            <p:spPr>
              <a:xfrm>
                <a:off x="9115966" y="3159869"/>
                <a:ext cx="1417320" cy="301752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DAC1B5-215D-B14A-B886-76DC2E6AFA49}"/>
                  </a:ext>
                </a:extLst>
              </p:cNvPr>
              <p:cNvSpPr/>
              <p:nvPr/>
            </p:nvSpPr>
            <p:spPr>
              <a:xfrm>
                <a:off x="9114093" y="5893066"/>
                <a:ext cx="1400995" cy="301752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add()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7156A6-2855-694A-95C5-EC2F413B8B45}"/>
                  </a:ext>
                </a:extLst>
              </p:cNvPr>
              <p:cNvCxnSpPr>
                <a:cxnSpLocks/>
                <a:stCxn id="12" idx="2"/>
                <a:endCxn id="24" idx="0"/>
              </p:cNvCxnSpPr>
              <p:nvPr/>
            </p:nvCxnSpPr>
            <p:spPr>
              <a:xfrm flipH="1">
                <a:off x="9824626" y="2819676"/>
                <a:ext cx="2189" cy="340193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975064-405B-4E4E-ACD3-9D2F5621FFA9}"/>
                  </a:ext>
                </a:extLst>
              </p:cNvPr>
              <p:cNvCxnSpPr>
                <a:cxnSpLocks/>
                <a:stCxn id="24" idx="4"/>
                <a:endCxn id="22" idx="0"/>
              </p:cNvCxnSpPr>
              <p:nvPr/>
            </p:nvCxnSpPr>
            <p:spPr>
              <a:xfrm flipH="1">
                <a:off x="9819908" y="3461621"/>
                <a:ext cx="4718" cy="378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5E3F896-09C5-BD48-8031-9B546D6A09FD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>
                <a:off x="9811824" y="4142247"/>
                <a:ext cx="8084" cy="3464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AA35EB2-C282-AB42-9DA7-5106D006EC2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9811824" y="4790497"/>
                <a:ext cx="1043217" cy="371706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B16E930-F88D-9047-94C5-6C0828DA6DEF}"/>
                  </a:ext>
                </a:extLst>
              </p:cNvPr>
              <p:cNvCxnSpPr>
                <a:cxnSpLocks/>
                <a:stCxn id="21" idx="2"/>
                <a:endCxn id="25" idx="0"/>
              </p:cNvCxnSpPr>
              <p:nvPr/>
            </p:nvCxnSpPr>
            <p:spPr>
              <a:xfrm flipH="1">
                <a:off x="9814591" y="5463955"/>
                <a:ext cx="1040450" cy="42911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9CBE24-54A5-554D-9BC8-9563F33875B4}"/>
                  </a:ext>
                </a:extLst>
              </p:cNvPr>
              <p:cNvSpPr txBox="1"/>
              <p:nvPr/>
            </p:nvSpPr>
            <p:spPr>
              <a:xfrm>
                <a:off x="9856793" y="2155965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DBA7A4-75BE-9E43-A650-E129F8688BD2}"/>
                  </a:ext>
                </a:extLst>
              </p:cNvPr>
              <p:cNvSpPr txBox="1"/>
              <p:nvPr/>
            </p:nvSpPr>
            <p:spPr>
              <a:xfrm>
                <a:off x="9863629" y="283369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def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E081AC-F0BD-1347-8560-FF5AB5226E30}"/>
                  </a:ext>
                </a:extLst>
              </p:cNvPr>
              <p:cNvSpPr txBox="1"/>
              <p:nvPr/>
            </p:nvSpPr>
            <p:spPr>
              <a:xfrm>
                <a:off x="9834912" y="351021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F2A066-34C0-2E47-9609-5B1A86AD1F44}"/>
                  </a:ext>
                </a:extLst>
              </p:cNvPr>
              <p:cNvSpPr txBox="1"/>
              <p:nvPr/>
            </p:nvSpPr>
            <p:spPr>
              <a:xfrm>
                <a:off x="9824240" y="4174594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cond</a:t>
                </a:r>
                <a:endParaRPr lang="en-US" sz="1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AFB89-F600-7044-8C1F-0FBA28DF2701}"/>
                  </a:ext>
                </a:extLst>
              </p:cNvPr>
              <p:cNvSpPr txBox="1"/>
              <p:nvPr/>
            </p:nvSpPr>
            <p:spPr>
              <a:xfrm>
                <a:off x="10209936" y="4745608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control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DBAD433-5BEC-3046-8389-199577A7A04A}"/>
                  </a:ext>
                </a:extLst>
              </p:cNvPr>
              <p:cNvSpPr txBox="1"/>
              <p:nvPr/>
            </p:nvSpPr>
            <p:spPr>
              <a:xfrm>
                <a:off x="9075879" y="5181365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control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B37401B-BDB9-C54E-83C9-862A264FC1B6}"/>
                  </a:ext>
                </a:extLst>
              </p:cNvPr>
              <p:cNvSpPr txBox="1"/>
              <p:nvPr/>
            </p:nvSpPr>
            <p:spPr>
              <a:xfrm>
                <a:off x="10391954" y="5537216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25B6C4-E39D-0D48-AC55-FD8FD2881B6C}"/>
                </a:ext>
              </a:extLst>
            </p:cNvPr>
            <p:cNvSpPr txBox="1"/>
            <p:nvPr/>
          </p:nvSpPr>
          <p:spPr>
            <a:xfrm>
              <a:off x="8344102" y="5489142"/>
              <a:ext cx="5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recv</a:t>
              </a:r>
              <a:endParaRPr lang="en-US" sz="1400" dirty="0"/>
            </a:p>
          </p:txBody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edge 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873164" y="2986886"/>
                  <a:ext cx="1158499" cy="831110"/>
                  <a:chOff x="6873164" y="2986886"/>
                  <a:chExt cx="1158499" cy="831110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Diamond 42">
            <a:extLst>
              <a:ext uri="{FF2B5EF4-FFF2-40B4-BE49-F238E27FC236}">
                <a16:creationId xmlns:a16="http://schemas.microsoft.com/office/drawing/2014/main" id="{072D7993-BE31-5542-B9CA-B49F8909510A}"/>
              </a:ext>
            </a:extLst>
          </p:cNvPr>
          <p:cNvSpPr/>
          <p:nvPr/>
        </p:nvSpPr>
        <p:spPr>
          <a:xfrm>
            <a:off x="9161552" y="4492351"/>
            <a:ext cx="1306626" cy="299562"/>
          </a:xfrm>
          <a:prstGeom prst="diamond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For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A3B7DED0-98EE-2147-9E2E-BC62EE969AA8}"/>
              </a:ext>
            </a:extLst>
          </p:cNvPr>
          <p:cNvSpPr/>
          <p:nvPr/>
        </p:nvSpPr>
        <p:spPr>
          <a:xfrm>
            <a:off x="6704504" y="4003726"/>
            <a:ext cx="1306626" cy="431347"/>
          </a:xfrm>
          <a:prstGeom prst="diamond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776948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3AC87-D2D8-C94B-894F-AB6E9651BAB5}"/>
              </a:ext>
            </a:extLst>
          </p:cNvPr>
          <p:cNvSpPr txBox="1">
            <a:spLocks/>
          </p:cNvSpPr>
          <p:nvPr/>
        </p:nvSpPr>
        <p:spPr>
          <a:xfrm>
            <a:off x="838200" y="1809859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8149B7-8BAF-C14C-AB84-C32CBE857F00}"/>
              </a:ext>
            </a:extLst>
          </p:cNvPr>
          <p:cNvSpPr txBox="1">
            <a:spLocks/>
          </p:cNvSpPr>
          <p:nvPr/>
        </p:nvSpPr>
        <p:spPr>
          <a:xfrm>
            <a:off x="7881396" y="1809859"/>
            <a:ext cx="3472404" cy="92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(Element elm :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r>
              <a: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(elm);</a:t>
            </a:r>
            <a:r>
              <a: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_______________________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0BF6D91-C713-CA40-8E97-A20EAC4B2B7C}"/>
              </a:ext>
            </a:extLst>
          </p:cNvPr>
          <p:cNvGrpSpPr/>
          <p:nvPr/>
        </p:nvGrpSpPr>
        <p:grpSpPr>
          <a:xfrm>
            <a:off x="1091964" y="2646066"/>
            <a:ext cx="3025107" cy="3503363"/>
            <a:chOff x="1091964" y="2646066"/>
            <a:chExt cx="3025107" cy="35033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F046876-5E87-FD40-B0AA-44BEDEF966FA}"/>
                </a:ext>
              </a:extLst>
            </p:cNvPr>
            <p:cNvGrpSpPr/>
            <p:nvPr/>
          </p:nvGrpSpPr>
          <p:grpSpPr>
            <a:xfrm>
              <a:off x="1091964" y="2646066"/>
              <a:ext cx="3025107" cy="3503363"/>
              <a:chOff x="8344102" y="2297309"/>
              <a:chExt cx="3025107" cy="350336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600E405-2EB8-474D-9C6A-222372D0A5DD}"/>
                  </a:ext>
                </a:extLst>
              </p:cNvPr>
              <p:cNvGrpSpPr/>
              <p:nvPr/>
            </p:nvGrpSpPr>
            <p:grpSpPr>
              <a:xfrm>
                <a:off x="8590104" y="2297309"/>
                <a:ext cx="2779105" cy="3503363"/>
                <a:chOff x="8590104" y="2297309"/>
                <a:chExt cx="2779105" cy="3503363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E12A0B2-1889-D54B-A34F-CC9135954443}"/>
                    </a:ext>
                  </a:extLst>
                </p:cNvPr>
                <p:cNvSpPr/>
                <p:nvPr/>
              </p:nvSpPr>
              <p:spPr>
                <a:xfrm>
                  <a:off x="8912415" y="2297309"/>
                  <a:ext cx="1828800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getElements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73BBF111-A048-5046-80E3-BFA7153AF95E}"/>
                    </a:ext>
                  </a:extLst>
                </p:cNvPr>
                <p:cNvSpPr/>
                <p:nvPr/>
              </p:nvSpPr>
              <p:spPr>
                <a:xfrm>
                  <a:off x="9119759" y="2845962"/>
                  <a:ext cx="1414111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iterator()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F87F2B4-2E09-E342-BE24-0A16CA1F2062}"/>
                    </a:ext>
                  </a:extLst>
                </p:cNvPr>
                <p:cNvCxnSpPr>
                  <a:cxnSpLocks/>
                  <a:stCxn id="11" idx="2"/>
                  <a:endCxn id="12" idx="0"/>
                </p:cNvCxnSpPr>
                <p:nvPr/>
              </p:nvCxnSpPr>
              <p:spPr>
                <a:xfrm>
                  <a:off x="9826815" y="2602109"/>
                  <a:ext cx="0" cy="2438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ight Bracket 13">
                  <a:extLst>
                    <a:ext uri="{FF2B5EF4-FFF2-40B4-BE49-F238E27FC236}">
                      <a16:creationId xmlns:a16="http://schemas.microsoft.com/office/drawing/2014/main" id="{54298EB5-B34B-DA44-BF22-F486B57C3866}"/>
                    </a:ext>
                  </a:extLst>
                </p:cNvPr>
                <p:cNvSpPr/>
                <p:nvPr/>
              </p:nvSpPr>
              <p:spPr>
                <a:xfrm flipH="1">
                  <a:off x="8590104" y="3558378"/>
                  <a:ext cx="533400" cy="2115293"/>
                </a:xfrm>
                <a:prstGeom prst="rightBracket">
                  <a:avLst>
                    <a:gd name="adj" fmla="val 744119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4CCB822-48C9-204D-B2FA-44EE14A6CB9E}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811824" y="4790497"/>
                  <a:ext cx="2767" cy="7084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BAC00FA-EB20-184E-85FE-DB8A9624843C}"/>
                    </a:ext>
                  </a:extLst>
                </p:cNvPr>
                <p:cNvSpPr/>
                <p:nvPr/>
              </p:nvSpPr>
              <p:spPr>
                <a:xfrm>
                  <a:off x="10340873" y="5020309"/>
                  <a:ext cx="1028336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next()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21D0ED98-6BEC-CF4F-BC4D-0682C6B2AFEB}"/>
                    </a:ext>
                  </a:extLst>
                </p:cNvPr>
                <p:cNvSpPr/>
                <p:nvPr/>
              </p:nvSpPr>
              <p:spPr>
                <a:xfrm>
                  <a:off x="9212816" y="3935091"/>
                  <a:ext cx="1214184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hasNext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7BCA8B-B929-704F-A3ED-8B82BF04F802}"/>
                    </a:ext>
                  </a:extLst>
                </p:cNvPr>
                <p:cNvSpPr/>
                <p:nvPr/>
              </p:nvSpPr>
              <p:spPr>
                <a:xfrm>
                  <a:off x="9115966" y="3380593"/>
                  <a:ext cx="1417320" cy="301752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1153C17-D75B-DD4E-82D0-1FB0E9EC621E}"/>
                    </a:ext>
                  </a:extLst>
                </p:cNvPr>
                <p:cNvSpPr/>
                <p:nvPr/>
              </p:nvSpPr>
              <p:spPr>
                <a:xfrm>
                  <a:off x="9114093" y="5498920"/>
                  <a:ext cx="1400995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add()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5DCD1D7-7CAC-124F-96A2-4E68DD2B4992}"/>
                    </a:ext>
                  </a:extLst>
                </p:cNvPr>
                <p:cNvCxnSpPr>
                  <a:cxnSpLocks/>
                  <a:stCxn id="12" idx="2"/>
                  <a:endCxn id="19" idx="0"/>
                </p:cNvCxnSpPr>
                <p:nvPr/>
              </p:nvCxnSpPr>
              <p:spPr>
                <a:xfrm flipH="1">
                  <a:off x="9824626" y="3150762"/>
                  <a:ext cx="2189" cy="2298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C4AF2CE3-3C1E-0746-A333-4293818ADCA6}"/>
                    </a:ext>
                  </a:extLst>
                </p:cNvPr>
                <p:cNvCxnSpPr>
                  <a:cxnSpLocks/>
                  <a:stCxn id="19" idx="4"/>
                  <a:endCxn id="18" idx="0"/>
                </p:cNvCxnSpPr>
                <p:nvPr/>
              </p:nvCxnSpPr>
              <p:spPr>
                <a:xfrm flipH="1">
                  <a:off x="9819908" y="3682345"/>
                  <a:ext cx="4718" cy="2527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56193C8-38AF-E84F-A11F-A63FB4009E90}"/>
                    </a:ext>
                  </a:extLst>
                </p:cNvPr>
                <p:cNvCxnSpPr>
                  <a:cxnSpLocks/>
                  <a:stCxn id="18" idx="2"/>
                </p:cNvCxnSpPr>
                <p:nvPr/>
              </p:nvCxnSpPr>
              <p:spPr>
                <a:xfrm flipH="1">
                  <a:off x="9811824" y="4236843"/>
                  <a:ext cx="8084" cy="2519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08E2415-091A-3A45-B0CA-B8D30E12EB3A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9811824" y="4790497"/>
                  <a:ext cx="1043217" cy="2298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8169713-BB28-E049-8B73-718BFA7A4BEA}"/>
                    </a:ext>
                  </a:extLst>
                </p:cNvPr>
                <p:cNvCxnSpPr>
                  <a:cxnSpLocks/>
                  <a:stCxn id="17" idx="2"/>
                  <a:endCxn id="20" idx="0"/>
                </p:cNvCxnSpPr>
                <p:nvPr/>
              </p:nvCxnSpPr>
              <p:spPr>
                <a:xfrm flipH="1">
                  <a:off x="9814591" y="5322061"/>
                  <a:ext cx="1040450" cy="1768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070B52B-2787-954F-8738-59FDF9F2230A}"/>
                    </a:ext>
                  </a:extLst>
                </p:cNvPr>
                <p:cNvSpPr txBox="1"/>
                <p:nvPr/>
              </p:nvSpPr>
              <p:spPr>
                <a:xfrm>
                  <a:off x="9825261" y="2550115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F40121-8DBD-084C-8562-21EED312836D}"/>
                    </a:ext>
                  </a:extLst>
                </p:cNvPr>
                <p:cNvSpPr txBox="1"/>
                <p:nvPr/>
              </p:nvSpPr>
              <p:spPr>
                <a:xfrm>
                  <a:off x="9863629" y="3117487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def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C7DA31-5E36-7942-A769-0810E533AE98}"/>
                    </a:ext>
                  </a:extLst>
                </p:cNvPr>
                <p:cNvSpPr txBox="1"/>
                <p:nvPr/>
              </p:nvSpPr>
              <p:spPr>
                <a:xfrm>
                  <a:off x="9834912" y="3652113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F182FF1-F891-EA47-997E-8E38602EF975}"/>
                    </a:ext>
                  </a:extLst>
                </p:cNvPr>
                <p:cNvSpPr txBox="1"/>
                <p:nvPr/>
              </p:nvSpPr>
              <p:spPr>
                <a:xfrm>
                  <a:off x="9824240" y="4206126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cond</a:t>
                  </a:r>
                  <a:endParaRPr lang="en-US" sz="1400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613CF8-9C07-CE42-B54F-83780703B310}"/>
                    </a:ext>
                  </a:extLst>
                </p:cNvPr>
                <p:cNvSpPr txBox="1"/>
                <p:nvPr/>
              </p:nvSpPr>
              <p:spPr>
                <a:xfrm>
                  <a:off x="10209936" y="4745608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62C740-9DDE-B14C-8C74-7AFC4DCFC572}"/>
                    </a:ext>
                  </a:extLst>
                </p:cNvPr>
                <p:cNvSpPr txBox="1"/>
                <p:nvPr/>
              </p:nvSpPr>
              <p:spPr>
                <a:xfrm>
                  <a:off x="9170474" y="4992175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4B1DE2-2601-BF44-8C43-4377A53DF537}"/>
                    </a:ext>
                  </a:extLst>
                </p:cNvPr>
                <p:cNvSpPr txBox="1"/>
                <p:nvPr/>
              </p:nvSpPr>
              <p:spPr>
                <a:xfrm>
                  <a:off x="10373861" y="5251590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CB79F-9EEA-BA49-98C2-E085031517D8}"/>
                  </a:ext>
                </a:extLst>
              </p:cNvPr>
              <p:cNvSpPr txBox="1"/>
              <p:nvPr/>
            </p:nvSpPr>
            <p:spPr>
              <a:xfrm>
                <a:off x="8344102" y="5299952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</p:grpSp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6DB38835-E498-4C43-A950-5B278B44D95C}"/>
                </a:ext>
              </a:extLst>
            </p:cNvPr>
            <p:cNvSpPr/>
            <p:nvPr/>
          </p:nvSpPr>
          <p:spPr>
            <a:xfrm>
              <a:off x="1908274" y="4824822"/>
              <a:ext cx="1306626" cy="299562"/>
            </a:xfrm>
            <a:prstGeom prst="diamond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For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398420C-BAE8-724D-80BA-3EB7CD7A9C40}"/>
              </a:ext>
            </a:extLst>
          </p:cNvPr>
          <p:cNvGrpSpPr/>
          <p:nvPr/>
        </p:nvGrpSpPr>
        <p:grpSpPr>
          <a:xfrm>
            <a:off x="7253093" y="2673600"/>
            <a:ext cx="3833857" cy="3505989"/>
            <a:chOff x="7253093" y="2673600"/>
            <a:chExt cx="3833857" cy="350598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33A369B-F51A-544E-A83F-78287813A101}"/>
                </a:ext>
              </a:extLst>
            </p:cNvPr>
            <p:cNvGrpSpPr/>
            <p:nvPr/>
          </p:nvGrpSpPr>
          <p:grpSpPr>
            <a:xfrm>
              <a:off x="7253093" y="2673600"/>
              <a:ext cx="3833857" cy="3505989"/>
              <a:chOff x="6685527" y="2673600"/>
              <a:chExt cx="3833857" cy="350598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E61C017-12BC-8C46-AF3E-7AC85F7D9092}"/>
                  </a:ext>
                </a:extLst>
              </p:cNvPr>
              <p:cNvGrpSpPr/>
              <p:nvPr/>
            </p:nvGrpSpPr>
            <p:grpSpPr>
              <a:xfrm>
                <a:off x="6685527" y="2673600"/>
                <a:ext cx="3833857" cy="3505989"/>
                <a:chOff x="7918223" y="2297309"/>
                <a:chExt cx="3833857" cy="350598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70740374-1BEB-A644-A66D-662CCE346112}"/>
                    </a:ext>
                  </a:extLst>
                </p:cNvPr>
                <p:cNvGrpSpPr/>
                <p:nvPr/>
              </p:nvGrpSpPr>
              <p:grpSpPr>
                <a:xfrm>
                  <a:off x="8605870" y="2297309"/>
                  <a:ext cx="3146210" cy="3505989"/>
                  <a:chOff x="8605870" y="2297309"/>
                  <a:chExt cx="3146210" cy="3505989"/>
                </a:xfrm>
              </p:grpSpPr>
              <p:sp>
                <p:nvSpPr>
                  <p:cNvPr id="36" name="Rounded Rectangle 35">
                    <a:extLst>
                      <a:ext uri="{FF2B5EF4-FFF2-40B4-BE49-F238E27FC236}">
                        <a16:creationId xmlns:a16="http://schemas.microsoft.com/office/drawing/2014/main" id="{8690E067-6D8A-4A47-8A61-BFD6599F38BA}"/>
                      </a:ext>
                    </a:extLst>
                  </p:cNvPr>
                  <p:cNvSpPr/>
                  <p:nvPr/>
                </p:nvSpPr>
                <p:spPr>
                  <a:xfrm>
                    <a:off x="9148905" y="2297309"/>
                    <a:ext cx="1828800" cy="304800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 err="1">
                        <a:solidFill>
                          <a:srgbClr val="FFFFFF"/>
                        </a:solidFill>
                      </a:rPr>
                      <a:t>getElements</a:t>
                    </a:r>
                    <a:r>
                      <a:rPr lang="en-US" sz="1600" dirty="0">
                        <a:solidFill>
                          <a:srgbClr val="FFFFFF"/>
                        </a:solidFill>
                      </a:rPr>
                      <a:t>()</a:t>
                    </a:r>
                  </a:p>
                </p:txBody>
              </p:sp>
              <p:sp>
                <p:nvSpPr>
                  <p:cNvPr id="39" name="Right Bracket 38">
                    <a:extLst>
                      <a:ext uri="{FF2B5EF4-FFF2-40B4-BE49-F238E27FC236}">
                        <a16:creationId xmlns:a16="http://schemas.microsoft.com/office/drawing/2014/main" id="{BDEFB9A8-1D7C-8E44-AA7F-1187AE799023}"/>
                      </a:ext>
                    </a:extLst>
                  </p:cNvPr>
                  <p:cNvSpPr/>
                  <p:nvPr/>
                </p:nvSpPr>
                <p:spPr>
                  <a:xfrm flipH="1">
                    <a:off x="8605870" y="3397730"/>
                    <a:ext cx="546940" cy="2134103"/>
                  </a:xfrm>
                  <a:prstGeom prst="rightBracket">
                    <a:avLst>
                      <a:gd name="adj" fmla="val 744119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4210FE62-C577-5547-B119-96EC7EE7C60B}"/>
                      </a:ext>
                    </a:extLst>
                  </p:cNvPr>
                  <p:cNvCxnSpPr>
                    <a:cxnSpLocks/>
                    <a:endCxn id="45" idx="0"/>
                  </p:cNvCxnSpPr>
                  <p:nvPr/>
                </p:nvCxnSpPr>
                <p:spPr>
                  <a:xfrm flipH="1">
                    <a:off x="10058627" y="4998430"/>
                    <a:ext cx="3351" cy="5004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874E6D8-A523-0444-B82F-780F12E69761}"/>
                      </a:ext>
                    </a:extLst>
                  </p:cNvPr>
                  <p:cNvSpPr/>
                  <p:nvPr/>
                </p:nvSpPr>
                <p:spPr>
                  <a:xfrm>
                    <a:off x="9148904" y="3254465"/>
                    <a:ext cx="1828799" cy="301752"/>
                  </a:xfrm>
                  <a:prstGeom prst="ellipse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Element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EB70C1-AEBE-F441-B933-773EAD8DEA33}"/>
                      </a:ext>
                    </a:extLst>
                  </p:cNvPr>
                  <p:cNvSpPr/>
                  <p:nvPr/>
                </p:nvSpPr>
                <p:spPr>
                  <a:xfrm>
                    <a:off x="9114093" y="5498919"/>
                    <a:ext cx="1889067" cy="304379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add()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3639F69-8170-7547-A201-7030EB9A21DD}"/>
                      </a:ext>
                    </a:extLst>
                  </p:cNvPr>
                  <p:cNvCxnSpPr>
                    <a:cxnSpLocks/>
                    <a:stCxn id="36" idx="2"/>
                    <a:endCxn id="44" idx="0"/>
                  </p:cNvCxnSpPr>
                  <p:nvPr/>
                </p:nvCxnSpPr>
                <p:spPr>
                  <a:xfrm flipH="1">
                    <a:off x="10063304" y="2602109"/>
                    <a:ext cx="1" cy="65235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75FE3783-DAE3-C94A-ACB2-98B27A7817A0}"/>
                      </a:ext>
                    </a:extLst>
                  </p:cNvPr>
                  <p:cNvCxnSpPr>
                    <a:cxnSpLocks/>
                    <a:stCxn id="44" idx="4"/>
                  </p:cNvCxnSpPr>
                  <p:nvPr/>
                </p:nvCxnSpPr>
                <p:spPr>
                  <a:xfrm flipH="1">
                    <a:off x="10061978" y="3556217"/>
                    <a:ext cx="1326" cy="5517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2F7D2B8-151D-BE4D-AEC3-906E7B76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626" y="2815451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def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2D26133-93B2-DD49-A995-141EE8303D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1568" y="3683128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57BD9EE-E76E-044F-827E-E5C2616A12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9992" y="3238143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AD070D4-E7E2-FC4D-AF24-D0367854636C}"/>
                      </a:ext>
                    </a:extLst>
                  </p:cNvPr>
                  <p:cNvSpPr txBox="1"/>
                  <p:nvPr/>
                </p:nvSpPr>
                <p:spPr>
                  <a:xfrm>
                    <a:off x="9168545" y="5132937"/>
                    <a:ext cx="87840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3D8D97-D0D4-CB43-B047-742F40DA1792}"/>
                    </a:ext>
                  </a:extLst>
                </p:cNvPr>
                <p:cNvSpPr txBox="1"/>
                <p:nvPr/>
              </p:nvSpPr>
              <p:spPr>
                <a:xfrm>
                  <a:off x="7918223" y="4232560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78" name="Right Bracket 77">
                <a:extLst>
                  <a:ext uri="{FF2B5EF4-FFF2-40B4-BE49-F238E27FC236}">
                    <a16:creationId xmlns:a16="http://schemas.microsoft.com/office/drawing/2014/main" id="{1A90E407-85A4-3045-8CC1-CCE33900F60F}"/>
                  </a:ext>
                </a:extLst>
              </p:cNvPr>
              <p:cNvSpPr/>
              <p:nvPr/>
            </p:nvSpPr>
            <p:spPr>
              <a:xfrm flipH="1">
                <a:off x="7147730" y="2827284"/>
                <a:ext cx="733666" cy="3195144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ight Bracket 83">
                <a:extLst>
                  <a:ext uri="{FF2B5EF4-FFF2-40B4-BE49-F238E27FC236}">
                    <a16:creationId xmlns:a16="http://schemas.microsoft.com/office/drawing/2014/main" id="{EFDC55FB-9D61-3F4C-9DA9-DF7C921BFE35}"/>
                  </a:ext>
                </a:extLst>
              </p:cNvPr>
              <p:cNvSpPr/>
              <p:nvPr/>
            </p:nvSpPr>
            <p:spPr>
              <a:xfrm>
                <a:off x="9750207" y="2821292"/>
                <a:ext cx="422620" cy="2095336"/>
              </a:xfrm>
              <a:prstGeom prst="rightBracket">
                <a:avLst>
                  <a:gd name="adj" fmla="val 51470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7DCCF56-63C2-6144-9853-C9454D14249E}"/>
                  </a:ext>
                </a:extLst>
              </p:cNvPr>
              <p:cNvSpPr txBox="1"/>
              <p:nvPr/>
            </p:nvSpPr>
            <p:spPr>
              <a:xfrm>
                <a:off x="7312260" y="4431711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</a:t>
                </a:r>
              </a:p>
            </p:txBody>
          </p:sp>
        </p:grpSp>
        <p:sp>
          <p:nvSpPr>
            <p:cNvPr id="89" name="Diamond 88">
              <a:extLst>
                <a:ext uri="{FF2B5EF4-FFF2-40B4-BE49-F238E27FC236}">
                  <a16:creationId xmlns:a16="http://schemas.microsoft.com/office/drawing/2014/main" id="{5E10D67B-2C2B-5348-B034-826A4F4674F9}"/>
                </a:ext>
              </a:extLst>
            </p:cNvPr>
            <p:cNvSpPr/>
            <p:nvPr/>
          </p:nvSpPr>
          <p:spPr>
            <a:xfrm>
              <a:off x="8483607" y="4478200"/>
              <a:ext cx="1854423" cy="890865"/>
            </a:xfrm>
            <a:prstGeom prst="diamond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Enhanced 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03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3AC87-D2D8-C94B-894F-AB6E9651BAB5}"/>
              </a:ext>
            </a:extLst>
          </p:cNvPr>
          <p:cNvSpPr txBox="1">
            <a:spLocks/>
          </p:cNvSpPr>
          <p:nvPr/>
        </p:nvSpPr>
        <p:spPr>
          <a:xfrm>
            <a:off x="838200" y="1809859"/>
            <a:ext cx="5641428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1– </a:t>
            </a:r>
            <a:r>
              <a:rPr lang="en-US" sz="1400" b="1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2–  	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en-US" sz="1400" kern="10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8149B7-8BAF-C14C-AB84-C32CBE857F00}"/>
              </a:ext>
            </a:extLst>
          </p:cNvPr>
          <p:cNvSpPr txBox="1">
            <a:spLocks/>
          </p:cNvSpPr>
          <p:nvPr/>
        </p:nvSpPr>
        <p:spPr>
          <a:xfrm>
            <a:off x="7472854" y="1809859"/>
            <a:ext cx="3880945" cy="92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1+ </a:t>
            </a:r>
            <a:r>
              <a:rPr lang="en-US" sz="1400" b="1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(Element elm : 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2+  	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(elm);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6448F4-9FFC-5740-BD23-D4539C695503}"/>
              </a:ext>
            </a:extLst>
          </p:cNvPr>
          <p:cNvGrpSpPr/>
          <p:nvPr/>
        </p:nvGrpSpPr>
        <p:grpSpPr>
          <a:xfrm>
            <a:off x="7253093" y="2642068"/>
            <a:ext cx="3833857" cy="3505989"/>
            <a:chOff x="7253093" y="2642068"/>
            <a:chExt cx="3833857" cy="350598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FEA26-F457-4C44-B031-8E52A6E5FA73}"/>
                </a:ext>
              </a:extLst>
            </p:cNvPr>
            <p:cNvGrpSpPr/>
            <p:nvPr/>
          </p:nvGrpSpPr>
          <p:grpSpPr>
            <a:xfrm>
              <a:off x="7253093" y="2642068"/>
              <a:ext cx="3833857" cy="3505989"/>
              <a:chOff x="6685527" y="2642068"/>
              <a:chExt cx="3833857" cy="350598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FB602D9-54D9-B148-A3F8-68AA22B64C62}"/>
                  </a:ext>
                </a:extLst>
              </p:cNvPr>
              <p:cNvGrpSpPr/>
              <p:nvPr/>
            </p:nvGrpSpPr>
            <p:grpSpPr>
              <a:xfrm>
                <a:off x="6685527" y="2642068"/>
                <a:ext cx="3833857" cy="3505989"/>
                <a:chOff x="7918223" y="2265777"/>
                <a:chExt cx="3833857" cy="3505989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4BE9403C-32BA-6543-8255-CFEF997C2838}"/>
                    </a:ext>
                  </a:extLst>
                </p:cNvPr>
                <p:cNvGrpSpPr/>
                <p:nvPr/>
              </p:nvGrpSpPr>
              <p:grpSpPr>
                <a:xfrm>
                  <a:off x="8605870" y="2265777"/>
                  <a:ext cx="3146210" cy="3505989"/>
                  <a:chOff x="8605870" y="2265777"/>
                  <a:chExt cx="3146210" cy="3505989"/>
                </a:xfrm>
              </p:grpSpPr>
              <p:sp>
                <p:nvSpPr>
                  <p:cNvPr id="113" name="Rounded Rectangle 112">
                    <a:extLst>
                      <a:ext uri="{FF2B5EF4-FFF2-40B4-BE49-F238E27FC236}">
                        <a16:creationId xmlns:a16="http://schemas.microsoft.com/office/drawing/2014/main" id="{69A90ACD-3030-E644-A33C-CB47FC645C46}"/>
                      </a:ext>
                    </a:extLst>
                  </p:cNvPr>
                  <p:cNvSpPr/>
                  <p:nvPr/>
                </p:nvSpPr>
                <p:spPr>
                  <a:xfrm>
                    <a:off x="9148905" y="2265777"/>
                    <a:ext cx="1828800" cy="304800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 err="1">
                        <a:solidFill>
                          <a:srgbClr val="FFFFFF"/>
                        </a:solidFill>
                      </a:rPr>
                      <a:t>getElements</a:t>
                    </a:r>
                    <a:r>
                      <a:rPr lang="en-US" sz="1600" dirty="0">
                        <a:solidFill>
                          <a:srgbClr val="FFFFFF"/>
                        </a:solidFill>
                      </a:rPr>
                      <a:t>()</a:t>
                    </a:r>
                  </a:p>
                </p:txBody>
              </p:sp>
              <p:sp>
                <p:nvSpPr>
                  <p:cNvPr id="114" name="Right Bracket 113">
                    <a:extLst>
                      <a:ext uri="{FF2B5EF4-FFF2-40B4-BE49-F238E27FC236}">
                        <a16:creationId xmlns:a16="http://schemas.microsoft.com/office/drawing/2014/main" id="{AF474A70-FA0A-F344-8ED3-D0298FEEE758}"/>
                      </a:ext>
                    </a:extLst>
                  </p:cNvPr>
                  <p:cNvSpPr/>
                  <p:nvPr/>
                </p:nvSpPr>
                <p:spPr>
                  <a:xfrm flipH="1">
                    <a:off x="8605870" y="3397730"/>
                    <a:ext cx="546940" cy="2134103"/>
                  </a:xfrm>
                  <a:prstGeom prst="rightBracket">
                    <a:avLst>
                      <a:gd name="adj" fmla="val 744119"/>
                    </a:avLst>
                  </a:prstGeom>
                  <a:ln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5DD70CA2-4144-1D4D-9271-087833CFD265}"/>
                      </a:ext>
                    </a:extLst>
                  </p:cNvPr>
                  <p:cNvCxnSpPr>
                    <a:cxnSpLocks/>
                    <a:endCxn id="117" idx="0"/>
                  </p:cNvCxnSpPr>
                  <p:nvPr/>
                </p:nvCxnSpPr>
                <p:spPr>
                  <a:xfrm flipH="1">
                    <a:off x="10058627" y="4966898"/>
                    <a:ext cx="3351" cy="500489"/>
                  </a:xfrm>
                  <a:prstGeom prst="straightConnector1">
                    <a:avLst/>
                  </a:prstGeom>
                  <a:blipFill dpi="0" rotWithShape="1">
                    <a:blip r:embed="rId2">
                      <a:alphaModFix amt="25000"/>
                    </a:blip>
                    <a:srcRect/>
                    <a:tile tx="0" ty="0" sx="100000" sy="100000" flip="none" algn="tl"/>
                  </a:blipFill>
                  <a:ln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ECBF5D44-8225-9C40-B82B-A59ED0AA40F2}"/>
                      </a:ext>
                    </a:extLst>
                  </p:cNvPr>
                  <p:cNvSpPr/>
                  <p:nvPr/>
                </p:nvSpPr>
                <p:spPr>
                  <a:xfrm>
                    <a:off x="9148904" y="3254465"/>
                    <a:ext cx="1828799" cy="301752"/>
                  </a:xfrm>
                  <a:prstGeom prst="ellipse">
                    <a:avLst/>
                  </a:prstGeom>
                  <a:blipFill dpi="0" rotWithShape="1">
                    <a:blip r:embed="rId2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Element</a:t>
                    </a: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15945A75-1851-D047-A6D2-34F43CBE7BBA}"/>
                      </a:ext>
                    </a:extLst>
                  </p:cNvPr>
                  <p:cNvSpPr/>
                  <p:nvPr/>
                </p:nvSpPr>
                <p:spPr>
                  <a:xfrm>
                    <a:off x="9114093" y="5467387"/>
                    <a:ext cx="1889067" cy="304379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add()</a:t>
                    </a:r>
                  </a:p>
                </p:txBody>
              </p:sp>
              <p:cxnSp>
                <p:nvCxnSpPr>
                  <p:cNvPr id="118" name="Straight Arrow Connector 117">
                    <a:extLst>
                      <a:ext uri="{FF2B5EF4-FFF2-40B4-BE49-F238E27FC236}">
                        <a16:creationId xmlns:a16="http://schemas.microsoft.com/office/drawing/2014/main" id="{13BF60AD-9160-5947-B11F-ECB453A6C13A}"/>
                      </a:ext>
                    </a:extLst>
                  </p:cNvPr>
                  <p:cNvCxnSpPr>
                    <a:cxnSpLocks/>
                    <a:stCxn id="113" idx="2"/>
                    <a:endCxn id="116" idx="0"/>
                  </p:cNvCxnSpPr>
                  <p:nvPr/>
                </p:nvCxnSpPr>
                <p:spPr>
                  <a:xfrm flipH="1">
                    <a:off x="10063304" y="2570577"/>
                    <a:ext cx="1" cy="683888"/>
                  </a:xfrm>
                  <a:prstGeom prst="straightConnector1">
                    <a:avLst/>
                  </a:prstGeom>
                  <a:blipFill dpi="0" rotWithShape="1">
                    <a:blip r:embed="rId2">
                      <a:alphaModFix amt="25000"/>
                    </a:blip>
                    <a:srcRect/>
                    <a:tile tx="0" ty="0" sx="100000" sy="100000" flip="none" algn="tl"/>
                  </a:blipFill>
                  <a:ln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83F8DBA6-88AD-1843-A53A-001BB706EE32}"/>
                      </a:ext>
                    </a:extLst>
                  </p:cNvPr>
                  <p:cNvCxnSpPr>
                    <a:cxnSpLocks/>
                    <a:stCxn id="116" idx="4"/>
                  </p:cNvCxnSpPr>
                  <p:nvPr/>
                </p:nvCxnSpPr>
                <p:spPr>
                  <a:xfrm flipH="1">
                    <a:off x="10061978" y="3556217"/>
                    <a:ext cx="1326" cy="551754"/>
                  </a:xfrm>
                  <a:prstGeom prst="straightConnector1">
                    <a:avLst/>
                  </a:prstGeom>
                  <a:blipFill dpi="0" rotWithShape="1">
                    <a:blip r:embed="rId2">
                      <a:alphaModFix amt="25000"/>
                    </a:blip>
                    <a:srcRect/>
                    <a:tile tx="0" ty="0" sx="100000" sy="100000" flip="none" algn="tl"/>
                  </a:blipFill>
                  <a:ln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1EF494DD-B8DB-714E-A865-8D3EDFFBC7F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626" y="2815451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def</a:t>
                    </a:r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AEBFA78-92B1-9D4A-9EB2-67CCE7E6E1D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1568" y="3683128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9FA97C25-2C72-BC49-8AD4-52BE74BA6BCB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9992" y="3238143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0C059C05-840E-BB42-AFF3-3C553BD68FE1}"/>
                      </a:ext>
                    </a:extLst>
                  </p:cNvPr>
                  <p:cNvSpPr txBox="1"/>
                  <p:nvPr/>
                </p:nvSpPr>
                <p:spPr>
                  <a:xfrm>
                    <a:off x="9168545" y="5132937"/>
                    <a:ext cx="87840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D8207F1-D79F-A740-A9EC-9CD1E8F63618}"/>
                    </a:ext>
                  </a:extLst>
                </p:cNvPr>
                <p:cNvSpPr txBox="1"/>
                <p:nvPr/>
              </p:nvSpPr>
              <p:spPr>
                <a:xfrm>
                  <a:off x="7918223" y="4232560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108" name="Right Bracket 107">
                <a:extLst>
                  <a:ext uri="{FF2B5EF4-FFF2-40B4-BE49-F238E27FC236}">
                    <a16:creationId xmlns:a16="http://schemas.microsoft.com/office/drawing/2014/main" id="{17531FFF-EF88-B040-8DCC-A0680B74C440}"/>
                  </a:ext>
                </a:extLst>
              </p:cNvPr>
              <p:cNvSpPr/>
              <p:nvPr/>
            </p:nvSpPr>
            <p:spPr>
              <a:xfrm flipH="1">
                <a:off x="7147730" y="2795752"/>
                <a:ext cx="733666" cy="3195144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ight Bracket 108">
                <a:extLst>
                  <a:ext uri="{FF2B5EF4-FFF2-40B4-BE49-F238E27FC236}">
                    <a16:creationId xmlns:a16="http://schemas.microsoft.com/office/drawing/2014/main" id="{7E294F33-09EA-904D-965C-9CA499D9966C}"/>
                  </a:ext>
                </a:extLst>
              </p:cNvPr>
              <p:cNvSpPr/>
              <p:nvPr/>
            </p:nvSpPr>
            <p:spPr>
              <a:xfrm>
                <a:off x="9750207" y="2821292"/>
                <a:ext cx="422620" cy="2095336"/>
              </a:xfrm>
              <a:prstGeom prst="rightBracket">
                <a:avLst>
                  <a:gd name="adj" fmla="val 514706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3BC3E87-C6EE-F74E-A1A4-1AFF9A604FF3}"/>
                  </a:ext>
                </a:extLst>
              </p:cNvPr>
              <p:cNvSpPr txBox="1"/>
              <p:nvPr/>
            </p:nvSpPr>
            <p:spPr>
              <a:xfrm>
                <a:off x="7312260" y="4431711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</a:t>
                </a:r>
              </a:p>
            </p:txBody>
          </p:sp>
        </p:grpSp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FF6BB270-D816-7D42-B722-3932B325C9C7}"/>
                </a:ext>
              </a:extLst>
            </p:cNvPr>
            <p:cNvSpPr/>
            <p:nvPr/>
          </p:nvSpPr>
          <p:spPr>
            <a:xfrm>
              <a:off x="8483607" y="4478200"/>
              <a:ext cx="1854423" cy="890865"/>
            </a:xfrm>
            <a:prstGeom prst="diamond">
              <a:avLst/>
            </a:prstGeom>
            <a:blipFill dpi="0" rotWithShape="1">
              <a:blip r:embed="rId2">
                <a:alphaModFix amt="25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Enhanced For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BA92F-9BBA-2541-B32F-8537739E113E}"/>
              </a:ext>
            </a:extLst>
          </p:cNvPr>
          <p:cNvCxnSpPr>
            <a:cxnSpLocks/>
            <a:stCxn id="59" idx="3"/>
            <a:endCxn id="113" idx="1"/>
          </p:cNvCxnSpPr>
          <p:nvPr/>
        </p:nvCxnSpPr>
        <p:spPr>
          <a:xfrm flipV="1">
            <a:off x="3489077" y="2794468"/>
            <a:ext cx="4994698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7B134F6-0A90-B147-A278-AEC8C2750BFA}"/>
              </a:ext>
            </a:extLst>
          </p:cNvPr>
          <p:cNvCxnSpPr>
            <a:cxnSpLocks/>
            <a:stCxn id="67" idx="3"/>
            <a:endCxn id="117" idx="1"/>
          </p:cNvCxnSpPr>
          <p:nvPr/>
        </p:nvCxnSpPr>
        <p:spPr>
          <a:xfrm flipV="1">
            <a:off x="3262950" y="5995868"/>
            <a:ext cx="5186013" cy="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DA827C-E421-3244-B914-F08302457F42}"/>
              </a:ext>
            </a:extLst>
          </p:cNvPr>
          <p:cNvGrpSpPr/>
          <p:nvPr/>
        </p:nvGrpSpPr>
        <p:grpSpPr>
          <a:xfrm>
            <a:off x="1091964" y="2646066"/>
            <a:ext cx="3025107" cy="3503363"/>
            <a:chOff x="1091964" y="2646066"/>
            <a:chExt cx="3025107" cy="350336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593E837-BF34-A648-B973-216833715D41}"/>
                </a:ext>
              </a:extLst>
            </p:cNvPr>
            <p:cNvGrpSpPr/>
            <p:nvPr/>
          </p:nvGrpSpPr>
          <p:grpSpPr>
            <a:xfrm>
              <a:off x="1091964" y="2646066"/>
              <a:ext cx="3025107" cy="3503363"/>
              <a:chOff x="8344102" y="2297309"/>
              <a:chExt cx="3025107" cy="350336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6E4E249-5291-4343-B457-BD1C69072CAF}"/>
                  </a:ext>
                </a:extLst>
              </p:cNvPr>
              <p:cNvGrpSpPr/>
              <p:nvPr/>
            </p:nvGrpSpPr>
            <p:grpSpPr>
              <a:xfrm>
                <a:off x="8590104" y="2297309"/>
                <a:ext cx="2779105" cy="3503363"/>
                <a:chOff x="8590104" y="2297309"/>
                <a:chExt cx="2779105" cy="3503363"/>
              </a:xfrm>
            </p:grpSpPr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01BFDA5A-D75C-B74A-B64A-6BED8F8E9810}"/>
                    </a:ext>
                  </a:extLst>
                </p:cNvPr>
                <p:cNvSpPr/>
                <p:nvPr/>
              </p:nvSpPr>
              <p:spPr>
                <a:xfrm>
                  <a:off x="8912415" y="2297309"/>
                  <a:ext cx="1828800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getElements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9B90A5A8-DB84-DC48-8085-990141B8BDE9}"/>
                    </a:ext>
                  </a:extLst>
                </p:cNvPr>
                <p:cNvSpPr/>
                <p:nvPr/>
              </p:nvSpPr>
              <p:spPr>
                <a:xfrm>
                  <a:off x="9119759" y="2845962"/>
                  <a:ext cx="1414111" cy="304800"/>
                </a:xfrm>
                <a:prstGeom prst="roundRect">
                  <a:avLst/>
                </a:prstGeom>
                <a:blipFill dpi="0" rotWithShape="1">
                  <a:blip r:embed="rId2">
                    <a:alphaModFix amt="25000"/>
                  </a:blip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iterator()</a:t>
                  </a: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73B7293-25C6-E348-9CF5-BCCE18FA1DBB}"/>
                    </a:ext>
                  </a:extLst>
                </p:cNvPr>
                <p:cNvCxnSpPr>
                  <a:cxnSpLocks/>
                  <a:stCxn id="59" idx="2"/>
                  <a:endCxn id="60" idx="0"/>
                </p:cNvCxnSpPr>
                <p:nvPr/>
              </p:nvCxnSpPr>
              <p:spPr>
                <a:xfrm>
                  <a:off x="9826815" y="2602109"/>
                  <a:ext cx="0" cy="243853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ight Bracket 61">
                  <a:extLst>
                    <a:ext uri="{FF2B5EF4-FFF2-40B4-BE49-F238E27FC236}">
                      <a16:creationId xmlns:a16="http://schemas.microsoft.com/office/drawing/2014/main" id="{0D721ADA-CCD2-1241-B335-E3C037647CE8}"/>
                    </a:ext>
                  </a:extLst>
                </p:cNvPr>
                <p:cNvSpPr/>
                <p:nvPr/>
              </p:nvSpPr>
              <p:spPr>
                <a:xfrm flipH="1">
                  <a:off x="8590104" y="3558378"/>
                  <a:ext cx="533400" cy="2115293"/>
                </a:xfrm>
                <a:prstGeom prst="rightBracket">
                  <a:avLst>
                    <a:gd name="adj" fmla="val 744119"/>
                  </a:avLst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00E2F069-5C87-CA47-B36A-F62F50F35615}"/>
                    </a:ext>
                  </a:extLst>
                </p:cNvPr>
                <p:cNvCxnSpPr>
                  <a:cxnSpLocks/>
                  <a:endCxn id="67" idx="0"/>
                </p:cNvCxnSpPr>
                <p:nvPr/>
              </p:nvCxnSpPr>
              <p:spPr>
                <a:xfrm>
                  <a:off x="9811824" y="4790497"/>
                  <a:ext cx="2767" cy="708423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7115F95B-65FE-2045-A2D7-1F8CA97DA700}"/>
                    </a:ext>
                  </a:extLst>
                </p:cNvPr>
                <p:cNvSpPr/>
                <p:nvPr/>
              </p:nvSpPr>
              <p:spPr>
                <a:xfrm>
                  <a:off x="10340873" y="5020309"/>
                  <a:ext cx="1028336" cy="301752"/>
                </a:xfrm>
                <a:prstGeom prst="roundRect">
                  <a:avLst/>
                </a:prstGeom>
                <a:blipFill dpi="0" rotWithShape="1">
                  <a:blip r:embed="rId2">
                    <a:alphaModFix amt="25000"/>
                  </a:blip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next()</a:t>
                  </a:r>
                </a:p>
              </p:txBody>
            </p:sp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C64BD661-6A94-9B49-9B1C-E4B7C4987A94}"/>
                    </a:ext>
                  </a:extLst>
                </p:cNvPr>
                <p:cNvSpPr/>
                <p:nvPr/>
              </p:nvSpPr>
              <p:spPr>
                <a:xfrm>
                  <a:off x="9212816" y="3935091"/>
                  <a:ext cx="1214184" cy="301752"/>
                </a:xfrm>
                <a:prstGeom prst="roundRect">
                  <a:avLst/>
                </a:prstGeom>
                <a:blipFill dpi="0" rotWithShape="1">
                  <a:blip r:embed="rId2">
                    <a:alphaModFix amt="25000"/>
                  </a:blip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hasNext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9D76A6D-0725-AB47-B7F4-B7A83C0893C0}"/>
                    </a:ext>
                  </a:extLst>
                </p:cNvPr>
                <p:cNvSpPr/>
                <p:nvPr/>
              </p:nvSpPr>
              <p:spPr>
                <a:xfrm>
                  <a:off x="9115966" y="3380593"/>
                  <a:ext cx="1417320" cy="301752"/>
                </a:xfrm>
                <a:prstGeom prst="ellipse">
                  <a:avLst/>
                </a:prstGeom>
                <a:blipFill dpi="0" rotWithShape="1">
                  <a:blip r:embed="rId2">
                    <a:alphaModFix amt="25000"/>
                  </a:blip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</a:t>
                  </a:r>
                </a:p>
              </p:txBody>
            </p:sp>
            <p:sp>
              <p:nvSpPr>
                <p:cNvPr id="67" name="Rounded Rectangle 66">
                  <a:extLst>
                    <a:ext uri="{FF2B5EF4-FFF2-40B4-BE49-F238E27FC236}">
                      <a16:creationId xmlns:a16="http://schemas.microsoft.com/office/drawing/2014/main" id="{89F68E3F-BB9D-4F4F-A57C-36AF8A62ED23}"/>
                    </a:ext>
                  </a:extLst>
                </p:cNvPr>
                <p:cNvSpPr/>
                <p:nvPr/>
              </p:nvSpPr>
              <p:spPr>
                <a:xfrm>
                  <a:off x="9114093" y="5498920"/>
                  <a:ext cx="1400995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add()</a:t>
                  </a:r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0A2D41D-C870-7548-98AD-0EDB451C72B0}"/>
                    </a:ext>
                  </a:extLst>
                </p:cNvPr>
                <p:cNvCxnSpPr>
                  <a:cxnSpLocks/>
                  <a:stCxn id="60" idx="2"/>
                  <a:endCxn id="66" idx="0"/>
                </p:cNvCxnSpPr>
                <p:nvPr/>
              </p:nvCxnSpPr>
              <p:spPr>
                <a:xfrm flipH="1">
                  <a:off x="9824626" y="3150762"/>
                  <a:ext cx="2189" cy="229831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EDEF7EFA-8B13-1044-B7A0-EF353A1DB39D}"/>
                    </a:ext>
                  </a:extLst>
                </p:cNvPr>
                <p:cNvCxnSpPr>
                  <a:cxnSpLocks/>
                  <a:stCxn id="66" idx="4"/>
                  <a:endCxn id="65" idx="0"/>
                </p:cNvCxnSpPr>
                <p:nvPr/>
              </p:nvCxnSpPr>
              <p:spPr>
                <a:xfrm flipH="1">
                  <a:off x="9819908" y="3682345"/>
                  <a:ext cx="4718" cy="252746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AAFB925-DFEE-1149-964A-98CD8DB9F698}"/>
                    </a:ext>
                  </a:extLst>
                </p:cNvPr>
                <p:cNvCxnSpPr>
                  <a:cxnSpLocks/>
                  <a:stCxn id="65" idx="2"/>
                </p:cNvCxnSpPr>
                <p:nvPr/>
              </p:nvCxnSpPr>
              <p:spPr>
                <a:xfrm flipH="1">
                  <a:off x="9811824" y="4236843"/>
                  <a:ext cx="8084" cy="251902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F5B48397-FB54-E645-8CCF-4A4BEE491B6B}"/>
                    </a:ext>
                  </a:extLst>
                </p:cNvPr>
                <p:cNvCxnSpPr>
                  <a:cxnSpLocks/>
                  <a:endCxn id="64" idx="0"/>
                </p:cNvCxnSpPr>
                <p:nvPr/>
              </p:nvCxnSpPr>
              <p:spPr>
                <a:xfrm>
                  <a:off x="9811824" y="4790497"/>
                  <a:ext cx="1043217" cy="229812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E5F381D2-1808-4246-B9CB-942B1ED18627}"/>
                    </a:ext>
                  </a:extLst>
                </p:cNvPr>
                <p:cNvCxnSpPr>
                  <a:cxnSpLocks/>
                  <a:stCxn id="64" idx="2"/>
                  <a:endCxn id="67" idx="0"/>
                </p:cNvCxnSpPr>
                <p:nvPr/>
              </p:nvCxnSpPr>
              <p:spPr>
                <a:xfrm flipH="1">
                  <a:off x="9814591" y="5322061"/>
                  <a:ext cx="1040450" cy="176859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E96CA36-DC51-1B47-A170-0CA33E9AA056}"/>
                    </a:ext>
                  </a:extLst>
                </p:cNvPr>
                <p:cNvSpPr txBox="1"/>
                <p:nvPr/>
              </p:nvSpPr>
              <p:spPr>
                <a:xfrm>
                  <a:off x="9825261" y="2550115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recv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0B0CED2-0CBA-5B4E-83DE-47154BFAE005}"/>
                    </a:ext>
                  </a:extLst>
                </p:cNvPr>
                <p:cNvSpPr txBox="1"/>
                <p:nvPr/>
              </p:nvSpPr>
              <p:spPr>
                <a:xfrm>
                  <a:off x="9863629" y="3117487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def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4742604-33A5-234D-A489-8E211DEA7133}"/>
                    </a:ext>
                  </a:extLst>
                </p:cNvPr>
                <p:cNvSpPr txBox="1"/>
                <p:nvPr/>
              </p:nvSpPr>
              <p:spPr>
                <a:xfrm>
                  <a:off x="9834912" y="3652113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recv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4257D19-DC31-DC4C-9BFD-8902B75B8F68}"/>
                    </a:ext>
                  </a:extLst>
                </p:cNvPr>
                <p:cNvSpPr txBox="1"/>
                <p:nvPr/>
              </p:nvSpPr>
              <p:spPr>
                <a:xfrm>
                  <a:off x="9824240" y="4206126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cond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DE13A64-C516-AF4F-A569-29AB8B9D2E2B}"/>
                    </a:ext>
                  </a:extLst>
                </p:cNvPr>
                <p:cNvSpPr txBox="1"/>
                <p:nvPr/>
              </p:nvSpPr>
              <p:spPr>
                <a:xfrm>
                  <a:off x="10209936" y="4745608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control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68D705D-004C-7D4C-822F-5DD5AF4627AC}"/>
                    </a:ext>
                  </a:extLst>
                </p:cNvPr>
                <p:cNvSpPr txBox="1"/>
                <p:nvPr/>
              </p:nvSpPr>
              <p:spPr>
                <a:xfrm>
                  <a:off x="9170474" y="4992175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control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A9A9089-8A01-0B48-AA4A-2A09F4B8FD0E}"/>
                    </a:ext>
                  </a:extLst>
                </p:cNvPr>
                <p:cNvSpPr txBox="1"/>
                <p:nvPr/>
              </p:nvSpPr>
              <p:spPr>
                <a:xfrm>
                  <a:off x="10373861" y="5251590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para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ECF7BAF-DF91-2548-88C1-7CD9A5640D33}"/>
                  </a:ext>
                </a:extLst>
              </p:cNvPr>
              <p:cNvSpPr txBox="1"/>
              <p:nvPr/>
            </p:nvSpPr>
            <p:spPr>
              <a:xfrm>
                <a:off x="8344102" y="5299952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25" name="Diamond 124">
              <a:extLst>
                <a:ext uri="{FF2B5EF4-FFF2-40B4-BE49-F238E27FC236}">
                  <a16:creationId xmlns:a16="http://schemas.microsoft.com/office/drawing/2014/main" id="{BF1D4B60-DF2B-BB45-8900-6EA2925EB745}"/>
                </a:ext>
              </a:extLst>
            </p:cNvPr>
            <p:cNvSpPr/>
            <p:nvPr/>
          </p:nvSpPr>
          <p:spPr>
            <a:xfrm>
              <a:off x="1908274" y="4824822"/>
              <a:ext cx="1306626" cy="299562"/>
            </a:xfrm>
            <a:prstGeom prst="diamond">
              <a:avLst/>
            </a:prstGeom>
            <a:blipFill dpi="0" rotWithShape="1">
              <a:blip r:embed="rId2">
                <a:alphaModFix amt="25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For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C4BDACC0-5776-A64F-91E0-6AD8C292CA65}"/>
              </a:ext>
            </a:extLst>
          </p:cNvPr>
          <p:cNvSpPr txBox="1"/>
          <p:nvPr/>
        </p:nvSpPr>
        <p:spPr>
          <a:xfrm>
            <a:off x="5103026" y="5663116"/>
            <a:ext cx="150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un-changed map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05CCAC-20F7-6741-8A75-0AEB6BC228C4}"/>
              </a:ext>
            </a:extLst>
          </p:cNvPr>
          <p:cNvSpPr txBox="1"/>
          <p:nvPr/>
        </p:nvSpPr>
        <p:spPr>
          <a:xfrm>
            <a:off x="5103026" y="2848156"/>
            <a:ext cx="150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un-changed map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69A24F-4E96-7E43-92E6-238ED9E6FE46}"/>
              </a:ext>
            </a:extLst>
          </p:cNvPr>
          <p:cNvSpPr txBox="1"/>
          <p:nvPr/>
        </p:nvSpPr>
        <p:spPr>
          <a:xfrm>
            <a:off x="838191" y="1447684"/>
            <a:ext cx="56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Before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C029E8-C006-0844-B97E-FC10A0EE6167}"/>
              </a:ext>
            </a:extLst>
          </p:cNvPr>
          <p:cNvSpPr txBox="1"/>
          <p:nvPr/>
        </p:nvSpPr>
        <p:spPr>
          <a:xfrm>
            <a:off x="6532419" y="1479880"/>
            <a:ext cx="47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9502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3AC87-D2D8-C94B-894F-AB6E9651BAB5}"/>
              </a:ext>
            </a:extLst>
          </p:cNvPr>
          <p:cNvSpPr txBox="1">
            <a:spLocks/>
          </p:cNvSpPr>
          <p:nvPr/>
        </p:nvSpPr>
        <p:spPr>
          <a:xfrm>
            <a:off x="838200" y="1809859"/>
            <a:ext cx="5641428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1– </a:t>
            </a:r>
            <a:r>
              <a:rPr lang="en-US" sz="1400" b="1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2–  	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en-US" sz="1400" kern="10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8149B7-8BAF-C14C-AB84-C32CBE857F00}"/>
              </a:ext>
            </a:extLst>
          </p:cNvPr>
          <p:cNvSpPr txBox="1">
            <a:spLocks/>
          </p:cNvSpPr>
          <p:nvPr/>
        </p:nvSpPr>
        <p:spPr>
          <a:xfrm>
            <a:off x="7472854" y="1809859"/>
            <a:ext cx="3880945" cy="92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1+ </a:t>
            </a:r>
            <a:r>
              <a:rPr lang="en-US" sz="1400" b="1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(Element elm : 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2+  	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(elm);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DFA48-8514-A94F-B871-D8FF6A69B368}"/>
              </a:ext>
            </a:extLst>
          </p:cNvPr>
          <p:cNvGrpSpPr/>
          <p:nvPr/>
        </p:nvGrpSpPr>
        <p:grpSpPr>
          <a:xfrm>
            <a:off x="1091964" y="2646066"/>
            <a:ext cx="3025107" cy="3503363"/>
            <a:chOff x="1091964" y="2646066"/>
            <a:chExt cx="3025107" cy="35033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F046876-5E87-FD40-B0AA-44BEDEF966FA}"/>
                </a:ext>
              </a:extLst>
            </p:cNvPr>
            <p:cNvGrpSpPr/>
            <p:nvPr/>
          </p:nvGrpSpPr>
          <p:grpSpPr>
            <a:xfrm>
              <a:off x="1091964" y="2646066"/>
              <a:ext cx="3025107" cy="3503363"/>
              <a:chOff x="8344102" y="2297309"/>
              <a:chExt cx="3025107" cy="350336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600E405-2EB8-474D-9C6A-222372D0A5DD}"/>
                  </a:ext>
                </a:extLst>
              </p:cNvPr>
              <p:cNvGrpSpPr/>
              <p:nvPr/>
            </p:nvGrpSpPr>
            <p:grpSpPr>
              <a:xfrm>
                <a:off x="8590104" y="2297309"/>
                <a:ext cx="2779105" cy="3503363"/>
                <a:chOff x="8590104" y="2297309"/>
                <a:chExt cx="2779105" cy="3503363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E12A0B2-1889-D54B-A34F-CC9135954443}"/>
                    </a:ext>
                  </a:extLst>
                </p:cNvPr>
                <p:cNvSpPr/>
                <p:nvPr/>
              </p:nvSpPr>
              <p:spPr>
                <a:xfrm>
                  <a:off x="8912415" y="2297309"/>
                  <a:ext cx="1828800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getElements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73BBF111-A048-5046-80E3-BFA7153AF95E}"/>
                    </a:ext>
                  </a:extLst>
                </p:cNvPr>
                <p:cNvSpPr/>
                <p:nvPr/>
              </p:nvSpPr>
              <p:spPr>
                <a:xfrm>
                  <a:off x="9119759" y="2845962"/>
                  <a:ext cx="1414111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iterator()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F87F2B4-2E09-E342-BE24-0A16CA1F2062}"/>
                    </a:ext>
                  </a:extLst>
                </p:cNvPr>
                <p:cNvCxnSpPr>
                  <a:cxnSpLocks/>
                  <a:stCxn id="11" idx="2"/>
                  <a:endCxn id="12" idx="0"/>
                </p:cNvCxnSpPr>
                <p:nvPr/>
              </p:nvCxnSpPr>
              <p:spPr>
                <a:xfrm>
                  <a:off x="9826815" y="2602109"/>
                  <a:ext cx="0" cy="2438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ight Bracket 13">
                  <a:extLst>
                    <a:ext uri="{FF2B5EF4-FFF2-40B4-BE49-F238E27FC236}">
                      <a16:creationId xmlns:a16="http://schemas.microsoft.com/office/drawing/2014/main" id="{54298EB5-B34B-DA44-BF22-F486B57C3866}"/>
                    </a:ext>
                  </a:extLst>
                </p:cNvPr>
                <p:cNvSpPr/>
                <p:nvPr/>
              </p:nvSpPr>
              <p:spPr>
                <a:xfrm flipH="1">
                  <a:off x="8590104" y="3558378"/>
                  <a:ext cx="533400" cy="2115293"/>
                </a:xfrm>
                <a:prstGeom prst="rightBracket">
                  <a:avLst>
                    <a:gd name="adj" fmla="val 744119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4CCB822-48C9-204D-B2FA-44EE14A6CB9E}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811824" y="4790497"/>
                  <a:ext cx="2767" cy="7084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BAC00FA-EB20-184E-85FE-DB8A9624843C}"/>
                    </a:ext>
                  </a:extLst>
                </p:cNvPr>
                <p:cNvSpPr/>
                <p:nvPr/>
              </p:nvSpPr>
              <p:spPr>
                <a:xfrm>
                  <a:off x="10340873" y="5020309"/>
                  <a:ext cx="1028336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8575" cap="flat">
                  <a:solidFill>
                    <a:schemeClr val="bg1">
                      <a:lumMod val="75000"/>
                    </a:schemeClr>
                  </a:solidFill>
                  <a:prstDash val="dash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next()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21D0ED98-6BEC-CF4F-BC4D-0682C6B2AFEB}"/>
                    </a:ext>
                  </a:extLst>
                </p:cNvPr>
                <p:cNvSpPr/>
                <p:nvPr/>
              </p:nvSpPr>
              <p:spPr>
                <a:xfrm>
                  <a:off x="9212816" y="3935091"/>
                  <a:ext cx="1214184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8575" cap="flat">
                  <a:solidFill>
                    <a:schemeClr val="bg1">
                      <a:lumMod val="75000"/>
                    </a:schemeClr>
                  </a:solidFill>
                  <a:prstDash val="dash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hasNext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7BCA8B-B929-704F-A3ED-8B82BF04F802}"/>
                    </a:ext>
                  </a:extLst>
                </p:cNvPr>
                <p:cNvSpPr/>
                <p:nvPr/>
              </p:nvSpPr>
              <p:spPr>
                <a:xfrm>
                  <a:off x="9115966" y="3380593"/>
                  <a:ext cx="1417320" cy="301752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8575" cap="flat">
                  <a:solidFill>
                    <a:schemeClr val="bg1">
                      <a:lumMod val="75000"/>
                    </a:schemeClr>
                  </a:solidFill>
                  <a:prstDash val="dash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1153C17-D75B-DD4E-82D0-1FB0E9EC621E}"/>
                    </a:ext>
                  </a:extLst>
                </p:cNvPr>
                <p:cNvSpPr/>
                <p:nvPr/>
              </p:nvSpPr>
              <p:spPr>
                <a:xfrm>
                  <a:off x="9114093" y="5498920"/>
                  <a:ext cx="1400995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add()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5DCD1D7-7CAC-124F-96A2-4E68DD2B4992}"/>
                    </a:ext>
                  </a:extLst>
                </p:cNvPr>
                <p:cNvCxnSpPr>
                  <a:cxnSpLocks/>
                  <a:stCxn id="12" idx="2"/>
                  <a:endCxn id="19" idx="0"/>
                </p:cNvCxnSpPr>
                <p:nvPr/>
              </p:nvCxnSpPr>
              <p:spPr>
                <a:xfrm flipH="1">
                  <a:off x="9824626" y="3150762"/>
                  <a:ext cx="2189" cy="2298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C4AF2CE3-3C1E-0746-A333-4293818ADCA6}"/>
                    </a:ext>
                  </a:extLst>
                </p:cNvPr>
                <p:cNvCxnSpPr>
                  <a:cxnSpLocks/>
                  <a:stCxn id="19" idx="4"/>
                  <a:endCxn id="18" idx="0"/>
                </p:cNvCxnSpPr>
                <p:nvPr/>
              </p:nvCxnSpPr>
              <p:spPr>
                <a:xfrm flipH="1">
                  <a:off x="9819908" y="3682345"/>
                  <a:ext cx="4718" cy="2527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56193C8-38AF-E84F-A11F-A63FB4009E90}"/>
                    </a:ext>
                  </a:extLst>
                </p:cNvPr>
                <p:cNvCxnSpPr>
                  <a:cxnSpLocks/>
                  <a:stCxn id="18" idx="2"/>
                </p:cNvCxnSpPr>
                <p:nvPr/>
              </p:nvCxnSpPr>
              <p:spPr>
                <a:xfrm flipH="1">
                  <a:off x="9811824" y="4236843"/>
                  <a:ext cx="8084" cy="2519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08E2415-091A-3A45-B0CA-B8D30E12EB3A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9811824" y="4790497"/>
                  <a:ext cx="1043217" cy="2298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8169713-BB28-E049-8B73-718BFA7A4BEA}"/>
                    </a:ext>
                  </a:extLst>
                </p:cNvPr>
                <p:cNvCxnSpPr>
                  <a:cxnSpLocks/>
                  <a:stCxn id="17" idx="2"/>
                  <a:endCxn id="20" idx="0"/>
                </p:cNvCxnSpPr>
                <p:nvPr/>
              </p:nvCxnSpPr>
              <p:spPr>
                <a:xfrm flipH="1">
                  <a:off x="9814591" y="5322061"/>
                  <a:ext cx="1040450" cy="1768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070B52B-2787-954F-8738-59FDF9F2230A}"/>
                    </a:ext>
                  </a:extLst>
                </p:cNvPr>
                <p:cNvSpPr txBox="1"/>
                <p:nvPr/>
              </p:nvSpPr>
              <p:spPr>
                <a:xfrm>
                  <a:off x="9825261" y="2550115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F40121-8DBD-084C-8562-21EED312836D}"/>
                    </a:ext>
                  </a:extLst>
                </p:cNvPr>
                <p:cNvSpPr txBox="1"/>
                <p:nvPr/>
              </p:nvSpPr>
              <p:spPr>
                <a:xfrm>
                  <a:off x="9863629" y="3117487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def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C7DA31-5E36-7942-A769-0810E533AE98}"/>
                    </a:ext>
                  </a:extLst>
                </p:cNvPr>
                <p:cNvSpPr txBox="1"/>
                <p:nvPr/>
              </p:nvSpPr>
              <p:spPr>
                <a:xfrm>
                  <a:off x="9834912" y="3652113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F182FF1-F891-EA47-997E-8E38602EF975}"/>
                    </a:ext>
                  </a:extLst>
                </p:cNvPr>
                <p:cNvSpPr txBox="1"/>
                <p:nvPr/>
              </p:nvSpPr>
              <p:spPr>
                <a:xfrm>
                  <a:off x="9824240" y="4206126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cond</a:t>
                  </a:r>
                  <a:endParaRPr lang="en-US" sz="1400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613CF8-9C07-CE42-B54F-83780703B310}"/>
                    </a:ext>
                  </a:extLst>
                </p:cNvPr>
                <p:cNvSpPr txBox="1"/>
                <p:nvPr/>
              </p:nvSpPr>
              <p:spPr>
                <a:xfrm>
                  <a:off x="10209936" y="4745608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62C740-9DDE-B14C-8C74-7AFC4DCFC572}"/>
                    </a:ext>
                  </a:extLst>
                </p:cNvPr>
                <p:cNvSpPr txBox="1"/>
                <p:nvPr/>
              </p:nvSpPr>
              <p:spPr>
                <a:xfrm>
                  <a:off x="9170474" y="4992175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4B1DE2-2601-BF44-8C43-4377A53DF537}"/>
                    </a:ext>
                  </a:extLst>
                </p:cNvPr>
                <p:cNvSpPr txBox="1"/>
                <p:nvPr/>
              </p:nvSpPr>
              <p:spPr>
                <a:xfrm>
                  <a:off x="10373861" y="5251590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CB79F-9EEA-BA49-98C2-E085031517D8}"/>
                  </a:ext>
                </a:extLst>
              </p:cNvPr>
              <p:cNvSpPr txBox="1"/>
              <p:nvPr/>
            </p:nvSpPr>
            <p:spPr>
              <a:xfrm>
                <a:off x="8344102" y="5299952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</p:grp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37575E01-15AD-9A45-BC2F-19390C395A6B}"/>
                </a:ext>
              </a:extLst>
            </p:cNvPr>
            <p:cNvSpPr/>
            <p:nvPr/>
          </p:nvSpPr>
          <p:spPr>
            <a:xfrm>
              <a:off x="1907857" y="4839236"/>
              <a:ext cx="1306626" cy="299562"/>
            </a:xfrm>
            <a:prstGeom prst="diamond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8575" cap="flat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For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595783-F117-594E-9DC6-A13D5538FB61}"/>
              </a:ext>
            </a:extLst>
          </p:cNvPr>
          <p:cNvGrpSpPr/>
          <p:nvPr/>
        </p:nvGrpSpPr>
        <p:grpSpPr>
          <a:xfrm>
            <a:off x="7253093" y="2673600"/>
            <a:ext cx="3833857" cy="3505989"/>
            <a:chOff x="7253093" y="2673600"/>
            <a:chExt cx="3833857" cy="350598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33A369B-F51A-544E-A83F-78287813A101}"/>
                </a:ext>
              </a:extLst>
            </p:cNvPr>
            <p:cNvGrpSpPr/>
            <p:nvPr/>
          </p:nvGrpSpPr>
          <p:grpSpPr>
            <a:xfrm>
              <a:off x="7253093" y="2673600"/>
              <a:ext cx="3833857" cy="3505989"/>
              <a:chOff x="6685527" y="2673600"/>
              <a:chExt cx="3833857" cy="350598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E61C017-12BC-8C46-AF3E-7AC85F7D9092}"/>
                  </a:ext>
                </a:extLst>
              </p:cNvPr>
              <p:cNvGrpSpPr/>
              <p:nvPr/>
            </p:nvGrpSpPr>
            <p:grpSpPr>
              <a:xfrm>
                <a:off x="6685527" y="2673600"/>
                <a:ext cx="3833857" cy="3505989"/>
                <a:chOff x="7918223" y="2297309"/>
                <a:chExt cx="3833857" cy="350598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70740374-1BEB-A644-A66D-662CCE346112}"/>
                    </a:ext>
                  </a:extLst>
                </p:cNvPr>
                <p:cNvGrpSpPr/>
                <p:nvPr/>
              </p:nvGrpSpPr>
              <p:grpSpPr>
                <a:xfrm>
                  <a:off x="8605870" y="2297309"/>
                  <a:ext cx="3146210" cy="3505989"/>
                  <a:chOff x="8605870" y="2297309"/>
                  <a:chExt cx="3146210" cy="3505989"/>
                </a:xfrm>
              </p:grpSpPr>
              <p:sp>
                <p:nvSpPr>
                  <p:cNvPr id="36" name="Rounded Rectangle 35">
                    <a:extLst>
                      <a:ext uri="{FF2B5EF4-FFF2-40B4-BE49-F238E27FC236}">
                        <a16:creationId xmlns:a16="http://schemas.microsoft.com/office/drawing/2014/main" id="{8690E067-6D8A-4A47-8A61-BFD6599F38BA}"/>
                      </a:ext>
                    </a:extLst>
                  </p:cNvPr>
                  <p:cNvSpPr/>
                  <p:nvPr/>
                </p:nvSpPr>
                <p:spPr>
                  <a:xfrm>
                    <a:off x="9148905" y="2297309"/>
                    <a:ext cx="1828800" cy="304800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 err="1">
                        <a:solidFill>
                          <a:srgbClr val="FFFFFF"/>
                        </a:solidFill>
                      </a:rPr>
                      <a:t>getElements</a:t>
                    </a:r>
                    <a:r>
                      <a:rPr lang="en-US" sz="1600" dirty="0">
                        <a:solidFill>
                          <a:srgbClr val="FFFFFF"/>
                        </a:solidFill>
                      </a:rPr>
                      <a:t>()</a:t>
                    </a:r>
                  </a:p>
                </p:txBody>
              </p:sp>
              <p:sp>
                <p:nvSpPr>
                  <p:cNvPr id="39" name="Right Bracket 38">
                    <a:extLst>
                      <a:ext uri="{FF2B5EF4-FFF2-40B4-BE49-F238E27FC236}">
                        <a16:creationId xmlns:a16="http://schemas.microsoft.com/office/drawing/2014/main" id="{BDEFB9A8-1D7C-8E44-AA7F-1187AE799023}"/>
                      </a:ext>
                    </a:extLst>
                  </p:cNvPr>
                  <p:cNvSpPr/>
                  <p:nvPr/>
                </p:nvSpPr>
                <p:spPr>
                  <a:xfrm flipH="1">
                    <a:off x="8605870" y="3397730"/>
                    <a:ext cx="546940" cy="2134103"/>
                  </a:xfrm>
                  <a:prstGeom prst="rightBracket">
                    <a:avLst>
                      <a:gd name="adj" fmla="val 744119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4210FE62-C577-5547-B119-96EC7EE7C60B}"/>
                      </a:ext>
                    </a:extLst>
                  </p:cNvPr>
                  <p:cNvCxnSpPr>
                    <a:cxnSpLocks/>
                    <a:endCxn id="45" idx="0"/>
                  </p:cNvCxnSpPr>
                  <p:nvPr/>
                </p:nvCxnSpPr>
                <p:spPr>
                  <a:xfrm flipH="1">
                    <a:off x="10058627" y="4998430"/>
                    <a:ext cx="3351" cy="5004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874E6D8-A523-0444-B82F-780F12E69761}"/>
                      </a:ext>
                    </a:extLst>
                  </p:cNvPr>
                  <p:cNvSpPr/>
                  <p:nvPr/>
                </p:nvSpPr>
                <p:spPr>
                  <a:xfrm>
                    <a:off x="9148904" y="3254465"/>
                    <a:ext cx="1828799" cy="301752"/>
                  </a:xfrm>
                  <a:prstGeom prst="ellipse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28575" cap="flat">
                    <a:solidFill>
                      <a:srgbClr val="92D050"/>
                    </a:solidFill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Element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EB70C1-AEBE-F441-B933-773EAD8DEA33}"/>
                      </a:ext>
                    </a:extLst>
                  </p:cNvPr>
                  <p:cNvSpPr/>
                  <p:nvPr/>
                </p:nvSpPr>
                <p:spPr>
                  <a:xfrm>
                    <a:off x="9114093" y="5498919"/>
                    <a:ext cx="1889067" cy="304379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add()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3639F69-8170-7547-A201-7030EB9A21DD}"/>
                      </a:ext>
                    </a:extLst>
                  </p:cNvPr>
                  <p:cNvCxnSpPr>
                    <a:cxnSpLocks/>
                    <a:stCxn id="36" idx="2"/>
                    <a:endCxn id="44" idx="0"/>
                  </p:cNvCxnSpPr>
                  <p:nvPr/>
                </p:nvCxnSpPr>
                <p:spPr>
                  <a:xfrm flipH="1">
                    <a:off x="10063304" y="2602109"/>
                    <a:ext cx="1" cy="65235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75FE3783-DAE3-C94A-ACB2-98B27A7817A0}"/>
                      </a:ext>
                    </a:extLst>
                  </p:cNvPr>
                  <p:cNvCxnSpPr>
                    <a:cxnSpLocks/>
                    <a:stCxn id="44" idx="4"/>
                  </p:cNvCxnSpPr>
                  <p:nvPr/>
                </p:nvCxnSpPr>
                <p:spPr>
                  <a:xfrm flipH="1">
                    <a:off x="10061978" y="3556217"/>
                    <a:ext cx="1326" cy="5517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2F7D2B8-151D-BE4D-AEC3-906E7B76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626" y="2815451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def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2D26133-93B2-DD49-A995-141EE8303D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1568" y="3683128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57BD9EE-E76E-044F-827E-E5C2616A12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9992" y="3238143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AD070D4-E7E2-FC4D-AF24-D0367854636C}"/>
                      </a:ext>
                    </a:extLst>
                  </p:cNvPr>
                  <p:cNvSpPr txBox="1"/>
                  <p:nvPr/>
                </p:nvSpPr>
                <p:spPr>
                  <a:xfrm>
                    <a:off x="9168545" y="5132937"/>
                    <a:ext cx="87840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3D8D97-D0D4-CB43-B047-742F40DA1792}"/>
                    </a:ext>
                  </a:extLst>
                </p:cNvPr>
                <p:cNvSpPr txBox="1"/>
                <p:nvPr/>
              </p:nvSpPr>
              <p:spPr>
                <a:xfrm>
                  <a:off x="7918223" y="4232560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78" name="Right Bracket 77">
                <a:extLst>
                  <a:ext uri="{FF2B5EF4-FFF2-40B4-BE49-F238E27FC236}">
                    <a16:creationId xmlns:a16="http://schemas.microsoft.com/office/drawing/2014/main" id="{1A90E407-85A4-3045-8CC1-CCE33900F60F}"/>
                  </a:ext>
                </a:extLst>
              </p:cNvPr>
              <p:cNvSpPr/>
              <p:nvPr/>
            </p:nvSpPr>
            <p:spPr>
              <a:xfrm flipH="1">
                <a:off x="7147730" y="2795752"/>
                <a:ext cx="733666" cy="3195144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ight Bracket 83">
                <a:extLst>
                  <a:ext uri="{FF2B5EF4-FFF2-40B4-BE49-F238E27FC236}">
                    <a16:creationId xmlns:a16="http://schemas.microsoft.com/office/drawing/2014/main" id="{EFDC55FB-9D61-3F4C-9DA9-DF7C921BFE35}"/>
                  </a:ext>
                </a:extLst>
              </p:cNvPr>
              <p:cNvSpPr/>
              <p:nvPr/>
            </p:nvSpPr>
            <p:spPr>
              <a:xfrm>
                <a:off x="9750207" y="2821292"/>
                <a:ext cx="422620" cy="2095336"/>
              </a:xfrm>
              <a:prstGeom prst="rightBracket">
                <a:avLst>
                  <a:gd name="adj" fmla="val 51470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7DCCF56-63C2-6144-9853-C9454D14249E}"/>
                  </a:ext>
                </a:extLst>
              </p:cNvPr>
              <p:cNvSpPr txBox="1"/>
              <p:nvPr/>
            </p:nvSpPr>
            <p:spPr>
              <a:xfrm>
                <a:off x="7312260" y="4431711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</a:t>
                </a:r>
              </a:p>
            </p:txBody>
          </p:sp>
        </p:grp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D6902408-D8D5-F743-814F-12F2CD088F28}"/>
                </a:ext>
              </a:extLst>
            </p:cNvPr>
            <p:cNvSpPr/>
            <p:nvPr/>
          </p:nvSpPr>
          <p:spPr>
            <a:xfrm>
              <a:off x="8483607" y="4478200"/>
              <a:ext cx="1854423" cy="890865"/>
            </a:xfrm>
            <a:prstGeom prst="diamond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8575" cap="flat">
              <a:solidFill>
                <a:srgbClr val="92D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Enhanced For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03FEDB8-9759-8D48-AA59-08C5A656E246}"/>
              </a:ext>
            </a:extLst>
          </p:cNvPr>
          <p:cNvCxnSpPr>
            <a:cxnSpLocks/>
          </p:cNvCxnSpPr>
          <p:nvPr/>
        </p:nvCxnSpPr>
        <p:spPr>
          <a:xfrm flipV="1">
            <a:off x="3489077" y="2794468"/>
            <a:ext cx="4994698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2F1428-DA97-A141-983F-4B3BCA37CC91}"/>
              </a:ext>
            </a:extLst>
          </p:cNvPr>
          <p:cNvCxnSpPr>
            <a:cxnSpLocks/>
          </p:cNvCxnSpPr>
          <p:nvPr/>
        </p:nvCxnSpPr>
        <p:spPr>
          <a:xfrm flipV="1">
            <a:off x="3262950" y="5995868"/>
            <a:ext cx="5186013" cy="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179453-17F3-5A4C-BB35-C53AA762839A}"/>
              </a:ext>
            </a:extLst>
          </p:cNvPr>
          <p:cNvSpPr txBox="1"/>
          <p:nvPr/>
        </p:nvSpPr>
        <p:spPr>
          <a:xfrm>
            <a:off x="5103026" y="5663116"/>
            <a:ext cx="150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un-changed map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33A205-21DE-E54A-AE10-2AAB056587F7}"/>
              </a:ext>
            </a:extLst>
          </p:cNvPr>
          <p:cNvSpPr txBox="1"/>
          <p:nvPr/>
        </p:nvSpPr>
        <p:spPr>
          <a:xfrm>
            <a:off x="5103026" y="2848156"/>
            <a:ext cx="150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un-changed map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888DF1-4C09-124A-848E-B1F975F42CB7}"/>
              </a:ext>
            </a:extLst>
          </p:cNvPr>
          <p:cNvGrpSpPr/>
          <p:nvPr/>
        </p:nvGrpSpPr>
        <p:grpSpPr>
          <a:xfrm>
            <a:off x="5190128" y="3835993"/>
            <a:ext cx="1617993" cy="1194296"/>
            <a:chOff x="5190128" y="3835993"/>
            <a:chExt cx="1617993" cy="119429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8EC118C-1C76-9E4A-88B0-B8A29E12ED33}"/>
                </a:ext>
              </a:extLst>
            </p:cNvPr>
            <p:cNvGrpSpPr/>
            <p:nvPr/>
          </p:nvGrpSpPr>
          <p:grpSpPr>
            <a:xfrm>
              <a:off x="5190128" y="3835993"/>
              <a:ext cx="1617993" cy="1194296"/>
              <a:chOff x="6624860" y="3303760"/>
              <a:chExt cx="1617993" cy="119429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BEB9C32-B1AB-2445-8B93-D554D909A392}"/>
                  </a:ext>
                </a:extLst>
              </p:cNvPr>
              <p:cNvSpPr/>
              <p:nvPr/>
            </p:nvSpPr>
            <p:spPr>
              <a:xfrm>
                <a:off x="6873164" y="3462016"/>
                <a:ext cx="1158498" cy="35598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8575" cap="flat">
                <a:solidFill>
                  <a:schemeClr val="bg1">
                    <a:lumMod val="75000"/>
                  </a:schemeClr>
                </a:solidFill>
                <a:prstDash val="dash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Deleted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748E2C-6027-F043-9CDF-65A45CFF6606}"/>
                  </a:ext>
                </a:extLst>
              </p:cNvPr>
              <p:cNvSpPr/>
              <p:nvPr/>
            </p:nvSpPr>
            <p:spPr>
              <a:xfrm>
                <a:off x="6624860" y="3303760"/>
                <a:ext cx="1617993" cy="1194296"/>
              </a:xfrm>
              <a:prstGeom prst="rect">
                <a:avLst/>
              </a:prstGeom>
              <a:noFill/>
              <a:ln w="12700" cap="flat">
                <a:solidFill>
                  <a:schemeClr val="bg1">
                    <a:lumMod val="85000"/>
                  </a:schemeClr>
                </a:solidFill>
                <a:miter lim="400000"/>
              </a:ln>
              <a:effectLst>
                <a:outerShdw blurRad="50800" dist="127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rtlCol="0" anchor="ctr">
                <a:noAutofit/>
              </a:bodyPr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30E376B-4731-954C-AA3B-087F0405D18E}"/>
                </a:ext>
              </a:extLst>
            </p:cNvPr>
            <p:cNvSpPr/>
            <p:nvPr/>
          </p:nvSpPr>
          <p:spPr>
            <a:xfrm>
              <a:off x="5438432" y="4487760"/>
              <a:ext cx="1158498" cy="35598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8575" cap="flat">
              <a:solidFill>
                <a:srgbClr val="92D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Added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0D2534-CDCC-214A-9A24-643E0F1C9C4F}"/>
              </a:ext>
            </a:extLst>
          </p:cNvPr>
          <p:cNvSpPr txBox="1"/>
          <p:nvPr/>
        </p:nvSpPr>
        <p:spPr>
          <a:xfrm>
            <a:off x="838191" y="1447684"/>
            <a:ext cx="56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Before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B5ADE0-AD0C-2E4A-ACF0-6FE94AF6D877}"/>
              </a:ext>
            </a:extLst>
          </p:cNvPr>
          <p:cNvSpPr txBox="1"/>
          <p:nvPr/>
        </p:nvSpPr>
        <p:spPr>
          <a:xfrm>
            <a:off x="6532419" y="1479880"/>
            <a:ext cx="47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303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Change Graph Pattern Mining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844192" y="3251495"/>
            <a:ext cx="1295400" cy="167640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  <a:p>
            <a:pPr algn="ctr"/>
            <a:r>
              <a:rPr lang="en-US" dirty="0"/>
              <a:t>changes</a:t>
            </a:r>
          </a:p>
        </p:txBody>
      </p:sp>
      <p:sp>
        <p:nvSpPr>
          <p:cNvPr id="186" name="Rectangle 140"/>
          <p:cNvSpPr>
            <a:spLocks noChangeArrowheads="1"/>
          </p:cNvSpPr>
          <p:nvPr/>
        </p:nvSpPr>
        <p:spPr bwMode="auto">
          <a:xfrm>
            <a:off x="9810919" y="4936403"/>
            <a:ext cx="7060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Pattern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245" name="Right Arrow 244"/>
          <p:cNvSpPr/>
          <p:nvPr/>
        </p:nvSpPr>
        <p:spPr>
          <a:xfrm>
            <a:off x="8047229" y="3792017"/>
            <a:ext cx="1219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ight Arrow 243"/>
          <p:cNvSpPr/>
          <p:nvPr/>
        </p:nvSpPr>
        <p:spPr>
          <a:xfrm>
            <a:off x="2588808" y="3906317"/>
            <a:ext cx="9906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140"/>
          <p:cNvSpPr>
            <a:spLocks noChangeArrowheads="1"/>
          </p:cNvSpPr>
          <p:nvPr/>
        </p:nvSpPr>
        <p:spPr bwMode="auto">
          <a:xfrm flipH="1">
            <a:off x="2362359" y="3255536"/>
            <a:ext cx="1447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Extracting change graphs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247" name="Rectangle 140"/>
          <p:cNvSpPr>
            <a:spLocks noChangeArrowheads="1"/>
          </p:cNvSpPr>
          <p:nvPr/>
        </p:nvSpPr>
        <p:spPr bwMode="auto">
          <a:xfrm flipH="1">
            <a:off x="7894829" y="2801418"/>
            <a:ext cx="144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Mining frequent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subgraphs</a:t>
            </a:r>
            <a:endParaRPr lang="en-US" b="1" dirty="0"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705795-824C-4433-9A75-58ACBDCCD49B}"/>
              </a:ext>
            </a:extLst>
          </p:cNvPr>
          <p:cNvGrpSpPr/>
          <p:nvPr/>
        </p:nvGrpSpPr>
        <p:grpSpPr>
          <a:xfrm>
            <a:off x="4109959" y="2047063"/>
            <a:ext cx="1266468" cy="1656825"/>
            <a:chOff x="4358670" y="1667395"/>
            <a:chExt cx="1266468" cy="165682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C783C-54D8-4A5E-8964-22B616880B5F}"/>
                </a:ext>
              </a:extLst>
            </p:cNvPr>
            <p:cNvSpPr/>
            <p:nvPr/>
          </p:nvSpPr>
          <p:spPr>
            <a:xfrm>
              <a:off x="4631637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4A51FD8-E43F-49DB-9623-F37B08004B82}"/>
                </a:ext>
              </a:extLst>
            </p:cNvPr>
            <p:cNvSpPr/>
            <p:nvPr/>
          </p:nvSpPr>
          <p:spPr>
            <a:xfrm>
              <a:off x="5349240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A’</a:t>
              </a: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BE2ABF5-7B54-47EF-B4B4-AF31838452D8}"/>
                </a:ext>
              </a:extLst>
            </p:cNvPr>
            <p:cNvSpPr/>
            <p:nvPr/>
          </p:nvSpPr>
          <p:spPr>
            <a:xfrm>
              <a:off x="4358670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7B9195F-A8DD-4BF9-91DF-956A1E07366E}"/>
                </a:ext>
              </a:extLst>
            </p:cNvPr>
            <p:cNvSpPr/>
            <p:nvPr/>
          </p:nvSpPr>
          <p:spPr>
            <a:xfrm>
              <a:off x="5107949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042E7C1-AECE-49BF-ADA0-BC570FBBAB03}"/>
                </a:ext>
              </a:extLst>
            </p:cNvPr>
            <p:cNvCxnSpPr>
              <a:stCxn id="10" idx="6"/>
              <a:endCxn id="187" idx="2"/>
            </p:cNvCxnSpPr>
            <p:nvPr/>
          </p:nvCxnSpPr>
          <p:spPr>
            <a:xfrm>
              <a:off x="4905957" y="2283461"/>
              <a:ext cx="443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664BC40-BBFA-4ECA-B731-B756923258FA}"/>
                </a:ext>
              </a:extLst>
            </p:cNvPr>
            <p:cNvSpPr/>
            <p:nvPr/>
          </p:nvSpPr>
          <p:spPr>
            <a:xfrm>
              <a:off x="4631637" y="1672408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B32FA40-0E8D-44EE-8702-90D60BD7A759}"/>
                </a:ext>
              </a:extLst>
            </p:cNvPr>
            <p:cNvCxnSpPr>
              <a:stCxn id="201" idx="4"/>
              <a:endCxn id="10" idx="0"/>
            </p:cNvCxnSpPr>
            <p:nvPr/>
          </p:nvCxnSpPr>
          <p:spPr>
            <a:xfrm>
              <a:off x="4768797" y="1946728"/>
              <a:ext cx="0" cy="199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DB55CA7-8D30-4DC5-8D9B-22C2B4BD1EB5}"/>
                </a:ext>
              </a:extLst>
            </p:cNvPr>
            <p:cNvCxnSpPr>
              <a:stCxn id="10" idx="3"/>
              <a:endCxn id="188" idx="0"/>
            </p:cNvCxnSpPr>
            <p:nvPr/>
          </p:nvCxnSpPr>
          <p:spPr>
            <a:xfrm flipH="1">
              <a:off x="4495830" y="2380448"/>
              <a:ext cx="175980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B5F00B8-67D1-44C1-BE58-01044DE1E74D}"/>
                </a:ext>
              </a:extLst>
            </p:cNvPr>
            <p:cNvCxnSpPr>
              <a:stCxn id="187" idx="3"/>
              <a:endCxn id="189" idx="0"/>
            </p:cNvCxnSpPr>
            <p:nvPr/>
          </p:nvCxnSpPr>
          <p:spPr>
            <a:xfrm flipH="1">
              <a:off x="5245109" y="2380448"/>
              <a:ext cx="144304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39DCCD5-9761-4F51-BB3D-82A39B89A04F}"/>
                </a:ext>
              </a:extLst>
            </p:cNvPr>
            <p:cNvSpPr/>
            <p:nvPr/>
          </p:nvSpPr>
          <p:spPr>
            <a:xfrm>
              <a:off x="4631637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CC67229-0495-4881-92D0-F401EACD290C}"/>
                </a:ext>
              </a:extLst>
            </p:cNvPr>
            <p:cNvCxnSpPr>
              <a:stCxn id="188" idx="4"/>
              <a:endCxn id="227" idx="1"/>
            </p:cNvCxnSpPr>
            <p:nvPr/>
          </p:nvCxnSpPr>
          <p:spPr>
            <a:xfrm>
              <a:off x="4495830" y="2868997"/>
              <a:ext cx="175980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E4CD09E-6005-4BB3-B4EF-999BEEC118E9}"/>
                </a:ext>
              </a:extLst>
            </p:cNvPr>
            <p:cNvCxnSpPr>
              <a:stCxn id="10" idx="4"/>
              <a:endCxn id="227" idx="0"/>
            </p:cNvCxnSpPr>
            <p:nvPr/>
          </p:nvCxnSpPr>
          <p:spPr>
            <a:xfrm>
              <a:off x="4768797" y="2420621"/>
              <a:ext cx="0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5C7C9C9D-88E2-4E81-BBF8-2B6B19DE435C}"/>
                </a:ext>
              </a:extLst>
            </p:cNvPr>
            <p:cNvSpPr/>
            <p:nvPr/>
          </p:nvSpPr>
          <p:spPr>
            <a:xfrm>
              <a:off x="5347883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4AE3A24-4C7E-4D63-B498-5CA83032CC1B}"/>
                </a:ext>
              </a:extLst>
            </p:cNvPr>
            <p:cNvSpPr/>
            <p:nvPr/>
          </p:nvSpPr>
          <p:spPr>
            <a:xfrm>
              <a:off x="5350818" y="1667395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37F53016-0C0F-41AF-B196-45507019A67F}"/>
                </a:ext>
              </a:extLst>
            </p:cNvPr>
            <p:cNvCxnSpPr>
              <a:stCxn id="240" idx="4"/>
              <a:endCxn id="187" idx="0"/>
            </p:cNvCxnSpPr>
            <p:nvPr/>
          </p:nvCxnSpPr>
          <p:spPr>
            <a:xfrm flipH="1">
              <a:off x="5486400" y="1941715"/>
              <a:ext cx="1578" cy="20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3D98BAB-B1F6-4D1B-A636-ED2E526165D3}"/>
                </a:ext>
              </a:extLst>
            </p:cNvPr>
            <p:cNvCxnSpPr>
              <a:cxnSpLocks/>
              <a:stCxn id="189" idx="4"/>
              <a:endCxn id="239" idx="1"/>
            </p:cNvCxnSpPr>
            <p:nvPr/>
          </p:nvCxnSpPr>
          <p:spPr>
            <a:xfrm>
              <a:off x="5245109" y="2868997"/>
              <a:ext cx="142947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74251C98-E396-40FD-8E6C-9E6A70E37DCE}"/>
                </a:ext>
              </a:extLst>
            </p:cNvPr>
            <p:cNvCxnSpPr>
              <a:stCxn id="187" idx="4"/>
              <a:endCxn id="239" idx="0"/>
            </p:cNvCxnSpPr>
            <p:nvPr/>
          </p:nvCxnSpPr>
          <p:spPr>
            <a:xfrm flipH="1">
              <a:off x="5485043" y="2420621"/>
              <a:ext cx="1357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6801B82-CD02-418C-BB5B-56EEE0E07BFC}"/>
              </a:ext>
            </a:extLst>
          </p:cNvPr>
          <p:cNvGrpSpPr/>
          <p:nvPr/>
        </p:nvGrpSpPr>
        <p:grpSpPr>
          <a:xfrm>
            <a:off x="9414654" y="3154104"/>
            <a:ext cx="1266468" cy="1656825"/>
            <a:chOff x="4358670" y="1667395"/>
            <a:chExt cx="1266468" cy="1656825"/>
          </a:xfrm>
        </p:grpSpPr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6396230-B90B-4508-9C74-77EFE3970765}"/>
                </a:ext>
              </a:extLst>
            </p:cNvPr>
            <p:cNvSpPr/>
            <p:nvPr/>
          </p:nvSpPr>
          <p:spPr>
            <a:xfrm>
              <a:off x="4631637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6F29A03-B1F2-4F77-8646-391E53B88B46}"/>
                </a:ext>
              </a:extLst>
            </p:cNvPr>
            <p:cNvSpPr/>
            <p:nvPr/>
          </p:nvSpPr>
          <p:spPr>
            <a:xfrm>
              <a:off x="5349240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A’</a:t>
              </a: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977D4FD-1356-4351-9E70-2C7A1CA3994F}"/>
                </a:ext>
              </a:extLst>
            </p:cNvPr>
            <p:cNvSpPr/>
            <p:nvPr/>
          </p:nvSpPr>
          <p:spPr>
            <a:xfrm>
              <a:off x="4358670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593C416F-6854-4025-B6A6-28CD121EDD6F}"/>
                </a:ext>
              </a:extLst>
            </p:cNvPr>
            <p:cNvSpPr/>
            <p:nvPr/>
          </p:nvSpPr>
          <p:spPr>
            <a:xfrm>
              <a:off x="5107949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C</a:t>
              </a:r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984CC436-4515-4C29-8832-A13452BEF273}"/>
                </a:ext>
              </a:extLst>
            </p:cNvPr>
            <p:cNvCxnSpPr>
              <a:stCxn id="257" idx="6"/>
              <a:endCxn id="258" idx="2"/>
            </p:cNvCxnSpPr>
            <p:nvPr/>
          </p:nvCxnSpPr>
          <p:spPr>
            <a:xfrm>
              <a:off x="4905957" y="2283461"/>
              <a:ext cx="443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3C0171A-4951-4881-8AE0-A6CB9B90C615}"/>
                </a:ext>
              </a:extLst>
            </p:cNvPr>
            <p:cNvSpPr/>
            <p:nvPr/>
          </p:nvSpPr>
          <p:spPr>
            <a:xfrm>
              <a:off x="4631637" y="1672408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BA7889DA-9FE5-4E62-A28A-492DF86CF67B}"/>
                </a:ext>
              </a:extLst>
            </p:cNvPr>
            <p:cNvCxnSpPr>
              <a:stCxn id="262" idx="4"/>
              <a:endCxn id="257" idx="0"/>
            </p:cNvCxnSpPr>
            <p:nvPr/>
          </p:nvCxnSpPr>
          <p:spPr>
            <a:xfrm>
              <a:off x="4768797" y="1946728"/>
              <a:ext cx="0" cy="199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372CCD2-D1B8-4594-B5EC-1DD1FBD3C482}"/>
                </a:ext>
              </a:extLst>
            </p:cNvPr>
            <p:cNvCxnSpPr>
              <a:stCxn id="257" idx="3"/>
              <a:endCxn id="259" idx="0"/>
            </p:cNvCxnSpPr>
            <p:nvPr/>
          </p:nvCxnSpPr>
          <p:spPr>
            <a:xfrm flipH="1">
              <a:off x="4495830" y="2380448"/>
              <a:ext cx="175980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C95AC6BE-7BEE-4374-96A8-ABB41D443449}"/>
                </a:ext>
              </a:extLst>
            </p:cNvPr>
            <p:cNvCxnSpPr>
              <a:stCxn id="258" idx="3"/>
              <a:endCxn id="260" idx="0"/>
            </p:cNvCxnSpPr>
            <p:nvPr/>
          </p:nvCxnSpPr>
          <p:spPr>
            <a:xfrm flipH="1">
              <a:off x="5245109" y="2380448"/>
              <a:ext cx="144304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E6DD7F9-49F4-44E6-9398-15B0E40268A8}"/>
                </a:ext>
              </a:extLst>
            </p:cNvPr>
            <p:cNvSpPr/>
            <p:nvPr/>
          </p:nvSpPr>
          <p:spPr>
            <a:xfrm>
              <a:off x="4631637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B14D079-FEF0-4F68-A4DB-5528EBA35E5C}"/>
                </a:ext>
              </a:extLst>
            </p:cNvPr>
            <p:cNvCxnSpPr>
              <a:stCxn id="259" idx="4"/>
              <a:endCxn id="266" idx="1"/>
            </p:cNvCxnSpPr>
            <p:nvPr/>
          </p:nvCxnSpPr>
          <p:spPr>
            <a:xfrm>
              <a:off x="4495830" y="2868997"/>
              <a:ext cx="175980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95D6902-F38C-447B-AC49-3142AA999787}"/>
                </a:ext>
              </a:extLst>
            </p:cNvPr>
            <p:cNvCxnSpPr>
              <a:stCxn id="257" idx="4"/>
              <a:endCxn id="266" idx="0"/>
            </p:cNvCxnSpPr>
            <p:nvPr/>
          </p:nvCxnSpPr>
          <p:spPr>
            <a:xfrm>
              <a:off x="4768797" y="2420621"/>
              <a:ext cx="0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C4503F7D-546A-4185-9420-082FE779B5E8}"/>
                </a:ext>
              </a:extLst>
            </p:cNvPr>
            <p:cNvSpPr/>
            <p:nvPr/>
          </p:nvSpPr>
          <p:spPr>
            <a:xfrm>
              <a:off x="5347883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D0FC976-D24C-4FEF-B1FA-A5666186C9A2}"/>
                </a:ext>
              </a:extLst>
            </p:cNvPr>
            <p:cNvSpPr/>
            <p:nvPr/>
          </p:nvSpPr>
          <p:spPr>
            <a:xfrm>
              <a:off x="5350818" y="1667395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8D888C5-3C3F-4537-8606-49533CB9971E}"/>
                </a:ext>
              </a:extLst>
            </p:cNvPr>
            <p:cNvCxnSpPr>
              <a:stCxn id="270" idx="4"/>
              <a:endCxn id="258" idx="0"/>
            </p:cNvCxnSpPr>
            <p:nvPr/>
          </p:nvCxnSpPr>
          <p:spPr>
            <a:xfrm flipH="1">
              <a:off x="5486400" y="1941715"/>
              <a:ext cx="1578" cy="20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8274930D-E664-4648-867A-78DA3F07E4BA}"/>
                </a:ext>
              </a:extLst>
            </p:cNvPr>
            <p:cNvCxnSpPr>
              <a:cxnSpLocks/>
              <a:stCxn id="260" idx="4"/>
              <a:endCxn id="269" idx="1"/>
            </p:cNvCxnSpPr>
            <p:nvPr/>
          </p:nvCxnSpPr>
          <p:spPr>
            <a:xfrm>
              <a:off x="5245109" y="2868997"/>
              <a:ext cx="142947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58F52EB-89E2-46C9-B850-FB8458E32159}"/>
                </a:ext>
              </a:extLst>
            </p:cNvPr>
            <p:cNvCxnSpPr>
              <a:stCxn id="258" idx="4"/>
              <a:endCxn id="269" idx="0"/>
            </p:cNvCxnSpPr>
            <p:nvPr/>
          </p:nvCxnSpPr>
          <p:spPr>
            <a:xfrm flipH="1">
              <a:off x="5485043" y="2420621"/>
              <a:ext cx="1357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C7DF5C2-F54A-4502-A284-FB32327C7930}"/>
              </a:ext>
            </a:extLst>
          </p:cNvPr>
          <p:cNvGrpSpPr/>
          <p:nvPr/>
        </p:nvGrpSpPr>
        <p:grpSpPr>
          <a:xfrm>
            <a:off x="6089121" y="2046904"/>
            <a:ext cx="1266468" cy="1656825"/>
            <a:chOff x="4358670" y="1667395"/>
            <a:chExt cx="1266468" cy="1656825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0C933B44-76D9-4B50-B3D0-1F80BCBDA747}"/>
                </a:ext>
              </a:extLst>
            </p:cNvPr>
            <p:cNvSpPr/>
            <p:nvPr/>
          </p:nvSpPr>
          <p:spPr>
            <a:xfrm>
              <a:off x="4631637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053D2FBA-CBFC-4A94-90DE-570585AF8F82}"/>
                </a:ext>
              </a:extLst>
            </p:cNvPr>
            <p:cNvSpPr/>
            <p:nvPr/>
          </p:nvSpPr>
          <p:spPr>
            <a:xfrm>
              <a:off x="5349240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A’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514027-0C8A-4868-9F87-F776A2934FC3}"/>
                </a:ext>
              </a:extLst>
            </p:cNvPr>
            <p:cNvSpPr/>
            <p:nvPr/>
          </p:nvSpPr>
          <p:spPr>
            <a:xfrm>
              <a:off x="4358670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518472A-6D57-48D9-9418-336C19BAC9AB}"/>
                </a:ext>
              </a:extLst>
            </p:cNvPr>
            <p:cNvSpPr/>
            <p:nvPr/>
          </p:nvSpPr>
          <p:spPr>
            <a:xfrm>
              <a:off x="5107949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C</a:t>
              </a:r>
            </a:p>
          </p:txBody>
        </p: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0B510B1F-A937-466D-A9CD-3AC28D85BF28}"/>
                </a:ext>
              </a:extLst>
            </p:cNvPr>
            <p:cNvCxnSpPr>
              <a:stCxn id="275" idx="6"/>
              <a:endCxn id="276" idx="2"/>
            </p:cNvCxnSpPr>
            <p:nvPr/>
          </p:nvCxnSpPr>
          <p:spPr>
            <a:xfrm>
              <a:off x="4905957" y="2283461"/>
              <a:ext cx="443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3B6A0729-1D16-4856-85F9-5085EE69ACC7}"/>
                </a:ext>
              </a:extLst>
            </p:cNvPr>
            <p:cNvSpPr/>
            <p:nvPr/>
          </p:nvSpPr>
          <p:spPr>
            <a:xfrm>
              <a:off x="4631637" y="1672408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738CC5E-CFA1-4076-B238-095F9D92434B}"/>
                </a:ext>
              </a:extLst>
            </p:cNvPr>
            <p:cNvCxnSpPr>
              <a:stCxn id="280" idx="4"/>
              <a:endCxn id="275" idx="0"/>
            </p:cNvCxnSpPr>
            <p:nvPr/>
          </p:nvCxnSpPr>
          <p:spPr>
            <a:xfrm>
              <a:off x="4768797" y="1946728"/>
              <a:ext cx="0" cy="199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283E54B6-2F23-46C0-89FD-68D8FBD364FE}"/>
                </a:ext>
              </a:extLst>
            </p:cNvPr>
            <p:cNvCxnSpPr>
              <a:stCxn id="275" idx="3"/>
              <a:endCxn id="277" idx="0"/>
            </p:cNvCxnSpPr>
            <p:nvPr/>
          </p:nvCxnSpPr>
          <p:spPr>
            <a:xfrm flipH="1">
              <a:off x="4495830" y="2380448"/>
              <a:ext cx="175980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97CE7135-6100-4FE9-9A5B-6AC3F97C997D}"/>
                </a:ext>
              </a:extLst>
            </p:cNvPr>
            <p:cNvCxnSpPr>
              <a:stCxn id="276" idx="3"/>
              <a:endCxn id="278" idx="0"/>
            </p:cNvCxnSpPr>
            <p:nvPr/>
          </p:nvCxnSpPr>
          <p:spPr>
            <a:xfrm flipH="1">
              <a:off x="5245109" y="2380448"/>
              <a:ext cx="144304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159EC3AB-C63D-490A-B71B-1711F17D1C73}"/>
                </a:ext>
              </a:extLst>
            </p:cNvPr>
            <p:cNvSpPr/>
            <p:nvPr/>
          </p:nvSpPr>
          <p:spPr>
            <a:xfrm>
              <a:off x="4631637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783C85BB-85C0-4740-80D0-5948FD8A4192}"/>
                </a:ext>
              </a:extLst>
            </p:cNvPr>
            <p:cNvCxnSpPr>
              <a:stCxn id="277" idx="4"/>
              <a:endCxn id="284" idx="1"/>
            </p:cNvCxnSpPr>
            <p:nvPr/>
          </p:nvCxnSpPr>
          <p:spPr>
            <a:xfrm>
              <a:off x="4495830" y="2868997"/>
              <a:ext cx="175980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6AD6242-DE00-4EC0-99BA-F523C6A4931C}"/>
                </a:ext>
              </a:extLst>
            </p:cNvPr>
            <p:cNvCxnSpPr>
              <a:stCxn id="275" idx="4"/>
              <a:endCxn id="284" idx="0"/>
            </p:cNvCxnSpPr>
            <p:nvPr/>
          </p:nvCxnSpPr>
          <p:spPr>
            <a:xfrm>
              <a:off x="4768797" y="2420621"/>
              <a:ext cx="0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7440DC3-A5AF-41CE-B285-48A93864AFA9}"/>
                </a:ext>
              </a:extLst>
            </p:cNvPr>
            <p:cNvSpPr/>
            <p:nvPr/>
          </p:nvSpPr>
          <p:spPr>
            <a:xfrm>
              <a:off x="5347883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54AFE9E3-B10E-479E-9A4E-7229ED9AD994}"/>
                </a:ext>
              </a:extLst>
            </p:cNvPr>
            <p:cNvSpPr/>
            <p:nvPr/>
          </p:nvSpPr>
          <p:spPr>
            <a:xfrm>
              <a:off x="5350818" y="1667395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014F1EF3-5E9E-41FC-A65A-4842A4BB66DC}"/>
                </a:ext>
              </a:extLst>
            </p:cNvPr>
            <p:cNvCxnSpPr>
              <a:stCxn id="288" idx="4"/>
              <a:endCxn id="276" idx="0"/>
            </p:cNvCxnSpPr>
            <p:nvPr/>
          </p:nvCxnSpPr>
          <p:spPr>
            <a:xfrm flipH="1">
              <a:off x="5486400" y="1941715"/>
              <a:ext cx="1578" cy="20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97759C2E-FE7F-49CE-ACD9-78A809B9605A}"/>
                </a:ext>
              </a:extLst>
            </p:cNvPr>
            <p:cNvCxnSpPr>
              <a:cxnSpLocks/>
              <a:stCxn id="278" idx="4"/>
              <a:endCxn id="287" idx="1"/>
            </p:cNvCxnSpPr>
            <p:nvPr/>
          </p:nvCxnSpPr>
          <p:spPr>
            <a:xfrm>
              <a:off x="5245109" y="2868997"/>
              <a:ext cx="142947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E8E54BA8-7AF6-46B1-8C3F-F86B1EBE1FEC}"/>
                </a:ext>
              </a:extLst>
            </p:cNvPr>
            <p:cNvCxnSpPr>
              <a:stCxn id="276" idx="4"/>
              <a:endCxn id="287" idx="0"/>
            </p:cNvCxnSpPr>
            <p:nvPr/>
          </p:nvCxnSpPr>
          <p:spPr>
            <a:xfrm flipH="1">
              <a:off x="5485043" y="2420621"/>
              <a:ext cx="1357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7E4CD288-CA25-4FE9-A609-9DE2A458F230}"/>
              </a:ext>
            </a:extLst>
          </p:cNvPr>
          <p:cNvGrpSpPr/>
          <p:nvPr/>
        </p:nvGrpSpPr>
        <p:grpSpPr>
          <a:xfrm>
            <a:off x="4109959" y="4355706"/>
            <a:ext cx="1266468" cy="1656825"/>
            <a:chOff x="4358670" y="1667395"/>
            <a:chExt cx="1266468" cy="1656825"/>
          </a:xfrm>
        </p:grpSpPr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E6EB72B2-14B9-462E-ADBF-ED5245090C13}"/>
                </a:ext>
              </a:extLst>
            </p:cNvPr>
            <p:cNvSpPr/>
            <p:nvPr/>
          </p:nvSpPr>
          <p:spPr>
            <a:xfrm>
              <a:off x="4631637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30CC987-D052-4A6B-9B24-F691E1CF7910}"/>
                </a:ext>
              </a:extLst>
            </p:cNvPr>
            <p:cNvSpPr/>
            <p:nvPr/>
          </p:nvSpPr>
          <p:spPr>
            <a:xfrm>
              <a:off x="5349240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A’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C77FAB7-0E63-41DB-93E9-A5DE92A74E3E}"/>
                </a:ext>
              </a:extLst>
            </p:cNvPr>
            <p:cNvSpPr/>
            <p:nvPr/>
          </p:nvSpPr>
          <p:spPr>
            <a:xfrm>
              <a:off x="4358670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E5A85AF1-CBD7-43E0-95D0-6AD81A141EE0}"/>
                </a:ext>
              </a:extLst>
            </p:cNvPr>
            <p:cNvSpPr/>
            <p:nvPr/>
          </p:nvSpPr>
          <p:spPr>
            <a:xfrm>
              <a:off x="5107949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C</a:t>
              </a:r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A6440B1C-4C07-4E95-AD5F-547706D3C22A}"/>
                </a:ext>
              </a:extLst>
            </p:cNvPr>
            <p:cNvCxnSpPr>
              <a:stCxn id="293" idx="6"/>
              <a:endCxn id="294" idx="2"/>
            </p:cNvCxnSpPr>
            <p:nvPr/>
          </p:nvCxnSpPr>
          <p:spPr>
            <a:xfrm>
              <a:off x="4905957" y="2283461"/>
              <a:ext cx="443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6AAAED04-14BB-48FD-B54A-3D893FDC3986}"/>
                </a:ext>
              </a:extLst>
            </p:cNvPr>
            <p:cNvSpPr/>
            <p:nvPr/>
          </p:nvSpPr>
          <p:spPr>
            <a:xfrm>
              <a:off x="4631637" y="1672408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A38C3B5-B588-4F2D-B662-25898C20C976}"/>
                </a:ext>
              </a:extLst>
            </p:cNvPr>
            <p:cNvCxnSpPr>
              <a:stCxn id="298" idx="4"/>
              <a:endCxn id="293" idx="0"/>
            </p:cNvCxnSpPr>
            <p:nvPr/>
          </p:nvCxnSpPr>
          <p:spPr>
            <a:xfrm>
              <a:off x="4768797" y="1946728"/>
              <a:ext cx="0" cy="199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E3866168-1F78-4261-81EF-3C074B505718}"/>
                </a:ext>
              </a:extLst>
            </p:cNvPr>
            <p:cNvCxnSpPr>
              <a:stCxn id="293" idx="3"/>
              <a:endCxn id="295" idx="0"/>
            </p:cNvCxnSpPr>
            <p:nvPr/>
          </p:nvCxnSpPr>
          <p:spPr>
            <a:xfrm flipH="1">
              <a:off x="4495830" y="2380448"/>
              <a:ext cx="175980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FD361F9F-708A-4E88-9444-5420BF2FACE2}"/>
                </a:ext>
              </a:extLst>
            </p:cNvPr>
            <p:cNvCxnSpPr>
              <a:stCxn id="294" idx="3"/>
              <a:endCxn id="296" idx="0"/>
            </p:cNvCxnSpPr>
            <p:nvPr/>
          </p:nvCxnSpPr>
          <p:spPr>
            <a:xfrm flipH="1">
              <a:off x="5245109" y="2380448"/>
              <a:ext cx="144304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670C86E7-D2EE-4C54-A223-69E54E2B3256}"/>
                </a:ext>
              </a:extLst>
            </p:cNvPr>
            <p:cNvSpPr/>
            <p:nvPr/>
          </p:nvSpPr>
          <p:spPr>
            <a:xfrm>
              <a:off x="4631637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C6014FED-27DA-42CE-A265-0E00D0971F31}"/>
                </a:ext>
              </a:extLst>
            </p:cNvPr>
            <p:cNvCxnSpPr>
              <a:stCxn id="295" idx="4"/>
              <a:endCxn id="302" idx="1"/>
            </p:cNvCxnSpPr>
            <p:nvPr/>
          </p:nvCxnSpPr>
          <p:spPr>
            <a:xfrm>
              <a:off x="4495830" y="2868997"/>
              <a:ext cx="175980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2CA90F07-6DC4-4C1D-9677-4F070E7326F2}"/>
                </a:ext>
              </a:extLst>
            </p:cNvPr>
            <p:cNvCxnSpPr>
              <a:stCxn id="293" idx="4"/>
              <a:endCxn id="302" idx="0"/>
            </p:cNvCxnSpPr>
            <p:nvPr/>
          </p:nvCxnSpPr>
          <p:spPr>
            <a:xfrm>
              <a:off x="4768797" y="2420621"/>
              <a:ext cx="0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E71848A-083E-4DAB-B099-ABB50A005C8A}"/>
                </a:ext>
              </a:extLst>
            </p:cNvPr>
            <p:cNvSpPr/>
            <p:nvPr/>
          </p:nvSpPr>
          <p:spPr>
            <a:xfrm>
              <a:off x="5347883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19B71D3-0CF8-4E40-BAEA-55F89151D899}"/>
                </a:ext>
              </a:extLst>
            </p:cNvPr>
            <p:cNvSpPr/>
            <p:nvPr/>
          </p:nvSpPr>
          <p:spPr>
            <a:xfrm>
              <a:off x="5350818" y="1667395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6A92D722-0162-4DDD-8CF4-B928C9C4F2D1}"/>
                </a:ext>
              </a:extLst>
            </p:cNvPr>
            <p:cNvCxnSpPr>
              <a:stCxn id="306" idx="4"/>
              <a:endCxn id="294" idx="0"/>
            </p:cNvCxnSpPr>
            <p:nvPr/>
          </p:nvCxnSpPr>
          <p:spPr>
            <a:xfrm flipH="1">
              <a:off x="5486400" y="1941715"/>
              <a:ext cx="1578" cy="20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09830105-BB49-46F2-85A1-DECC880D475D}"/>
                </a:ext>
              </a:extLst>
            </p:cNvPr>
            <p:cNvCxnSpPr>
              <a:cxnSpLocks/>
              <a:stCxn id="296" idx="4"/>
              <a:endCxn id="305" idx="1"/>
            </p:cNvCxnSpPr>
            <p:nvPr/>
          </p:nvCxnSpPr>
          <p:spPr>
            <a:xfrm>
              <a:off x="5245109" y="2868997"/>
              <a:ext cx="142947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1D7D2440-2BAB-4B7A-BCA5-821B558B19AE}"/>
                </a:ext>
              </a:extLst>
            </p:cNvPr>
            <p:cNvCxnSpPr>
              <a:stCxn id="294" idx="4"/>
              <a:endCxn id="305" idx="0"/>
            </p:cNvCxnSpPr>
            <p:nvPr/>
          </p:nvCxnSpPr>
          <p:spPr>
            <a:xfrm flipH="1">
              <a:off x="5485043" y="2420621"/>
              <a:ext cx="1357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396376A2-1B82-4D93-AE75-562EF5E18294}"/>
              </a:ext>
            </a:extLst>
          </p:cNvPr>
          <p:cNvGrpSpPr/>
          <p:nvPr/>
        </p:nvGrpSpPr>
        <p:grpSpPr>
          <a:xfrm>
            <a:off x="6089121" y="4355547"/>
            <a:ext cx="1266468" cy="1656825"/>
            <a:chOff x="4358670" y="1667395"/>
            <a:chExt cx="1266468" cy="1656825"/>
          </a:xfrm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921682D7-6407-49A5-8CDE-ACB16DA59356}"/>
                </a:ext>
              </a:extLst>
            </p:cNvPr>
            <p:cNvSpPr/>
            <p:nvPr/>
          </p:nvSpPr>
          <p:spPr>
            <a:xfrm>
              <a:off x="4631637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FA1880F-5699-43FA-B1B8-93235B848844}"/>
                </a:ext>
              </a:extLst>
            </p:cNvPr>
            <p:cNvSpPr/>
            <p:nvPr/>
          </p:nvSpPr>
          <p:spPr>
            <a:xfrm>
              <a:off x="5349240" y="2146301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A’</a:t>
              </a: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84A393A-8E6C-4737-BA86-57431DC58EB5}"/>
                </a:ext>
              </a:extLst>
            </p:cNvPr>
            <p:cNvSpPr/>
            <p:nvPr/>
          </p:nvSpPr>
          <p:spPr>
            <a:xfrm>
              <a:off x="4358670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A214F35-1793-465B-8E34-044FEF1B2C91}"/>
                </a:ext>
              </a:extLst>
            </p:cNvPr>
            <p:cNvSpPr/>
            <p:nvPr/>
          </p:nvSpPr>
          <p:spPr>
            <a:xfrm>
              <a:off x="5107949" y="2594677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C</a:t>
              </a:r>
            </a:p>
          </p:txBody>
        </p: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0C175D12-1AA1-46F9-8CCE-E1D7691CCB62}"/>
                </a:ext>
              </a:extLst>
            </p:cNvPr>
            <p:cNvCxnSpPr>
              <a:stCxn id="311" idx="6"/>
              <a:endCxn id="312" idx="2"/>
            </p:cNvCxnSpPr>
            <p:nvPr/>
          </p:nvCxnSpPr>
          <p:spPr>
            <a:xfrm>
              <a:off x="4905957" y="2283461"/>
              <a:ext cx="443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98250EA9-230E-4D49-A784-8ACC035384E9}"/>
                </a:ext>
              </a:extLst>
            </p:cNvPr>
            <p:cNvSpPr/>
            <p:nvPr/>
          </p:nvSpPr>
          <p:spPr>
            <a:xfrm>
              <a:off x="4631637" y="1672408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88016FFD-9AF3-469D-B140-D5B3495FD506}"/>
                </a:ext>
              </a:extLst>
            </p:cNvPr>
            <p:cNvCxnSpPr>
              <a:stCxn id="316" idx="4"/>
              <a:endCxn id="311" idx="0"/>
            </p:cNvCxnSpPr>
            <p:nvPr/>
          </p:nvCxnSpPr>
          <p:spPr>
            <a:xfrm>
              <a:off x="4768797" y="1946728"/>
              <a:ext cx="0" cy="199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B2DD4FDF-8865-405D-8594-A1E5C7251B2C}"/>
                </a:ext>
              </a:extLst>
            </p:cNvPr>
            <p:cNvCxnSpPr>
              <a:stCxn id="311" idx="3"/>
              <a:endCxn id="313" idx="0"/>
            </p:cNvCxnSpPr>
            <p:nvPr/>
          </p:nvCxnSpPr>
          <p:spPr>
            <a:xfrm flipH="1">
              <a:off x="4495830" y="2380448"/>
              <a:ext cx="175980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06DC06D4-1238-4EA1-9CF9-63D185A1B685}"/>
                </a:ext>
              </a:extLst>
            </p:cNvPr>
            <p:cNvCxnSpPr>
              <a:stCxn id="312" idx="3"/>
              <a:endCxn id="314" idx="0"/>
            </p:cNvCxnSpPr>
            <p:nvPr/>
          </p:nvCxnSpPr>
          <p:spPr>
            <a:xfrm flipH="1">
              <a:off x="5245109" y="2380448"/>
              <a:ext cx="144304" cy="21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B9797BA-62B7-4471-9F0E-F0A76B090F60}"/>
                </a:ext>
              </a:extLst>
            </p:cNvPr>
            <p:cNvSpPr/>
            <p:nvPr/>
          </p:nvSpPr>
          <p:spPr>
            <a:xfrm>
              <a:off x="4631637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613D36F1-C599-419D-8C0C-CD15864878C4}"/>
                </a:ext>
              </a:extLst>
            </p:cNvPr>
            <p:cNvCxnSpPr>
              <a:stCxn id="313" idx="4"/>
              <a:endCxn id="320" idx="1"/>
            </p:cNvCxnSpPr>
            <p:nvPr/>
          </p:nvCxnSpPr>
          <p:spPr>
            <a:xfrm>
              <a:off x="4495830" y="2868997"/>
              <a:ext cx="175980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EFF216CF-7FF4-4D98-96ED-7B505B3B0C8E}"/>
                </a:ext>
              </a:extLst>
            </p:cNvPr>
            <p:cNvCxnSpPr>
              <a:stCxn id="311" idx="4"/>
              <a:endCxn id="320" idx="0"/>
            </p:cNvCxnSpPr>
            <p:nvPr/>
          </p:nvCxnSpPr>
          <p:spPr>
            <a:xfrm>
              <a:off x="4768797" y="2420621"/>
              <a:ext cx="0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6E92D179-42B3-4189-9942-1544A71C58CD}"/>
                </a:ext>
              </a:extLst>
            </p:cNvPr>
            <p:cNvSpPr/>
            <p:nvPr/>
          </p:nvSpPr>
          <p:spPr>
            <a:xfrm>
              <a:off x="5347883" y="3049900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CEACD627-6138-4489-A2D3-911C4AEC97B0}"/>
                </a:ext>
              </a:extLst>
            </p:cNvPr>
            <p:cNvSpPr/>
            <p:nvPr/>
          </p:nvSpPr>
          <p:spPr>
            <a:xfrm>
              <a:off x="5350818" y="1667395"/>
              <a:ext cx="274320" cy="274320"/>
            </a:xfrm>
            <a:prstGeom prst="ellipse">
              <a:avLst/>
            </a:prstGeom>
            <a:ln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587CF52F-A5CC-4174-9658-B9813550B692}"/>
                </a:ext>
              </a:extLst>
            </p:cNvPr>
            <p:cNvCxnSpPr>
              <a:stCxn id="324" idx="4"/>
              <a:endCxn id="312" idx="0"/>
            </p:cNvCxnSpPr>
            <p:nvPr/>
          </p:nvCxnSpPr>
          <p:spPr>
            <a:xfrm flipH="1">
              <a:off x="5486400" y="1941715"/>
              <a:ext cx="1578" cy="20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9F95D250-EEFC-4A80-A27B-7470D1C8A2C3}"/>
                </a:ext>
              </a:extLst>
            </p:cNvPr>
            <p:cNvCxnSpPr>
              <a:cxnSpLocks/>
              <a:stCxn id="314" idx="4"/>
              <a:endCxn id="323" idx="1"/>
            </p:cNvCxnSpPr>
            <p:nvPr/>
          </p:nvCxnSpPr>
          <p:spPr>
            <a:xfrm>
              <a:off x="5245109" y="2868997"/>
              <a:ext cx="142947" cy="22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FE83743F-C63F-4E68-A97E-1AACC2D8AEB9}"/>
                </a:ext>
              </a:extLst>
            </p:cNvPr>
            <p:cNvCxnSpPr>
              <a:stCxn id="312" idx="4"/>
              <a:endCxn id="323" idx="0"/>
            </p:cNvCxnSpPr>
            <p:nvPr/>
          </p:nvCxnSpPr>
          <p:spPr>
            <a:xfrm flipH="1">
              <a:off x="5485043" y="2420621"/>
              <a:ext cx="1357" cy="62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Oval 327">
            <a:extLst>
              <a:ext uri="{FF2B5EF4-FFF2-40B4-BE49-F238E27FC236}">
                <a16:creationId xmlns:a16="http://schemas.microsoft.com/office/drawing/2014/main" id="{95BB39E2-CBB2-4F61-BBB5-14AFD9BA994C}"/>
              </a:ext>
            </a:extLst>
          </p:cNvPr>
          <p:cNvSpPr/>
          <p:nvPr/>
        </p:nvSpPr>
        <p:spPr>
          <a:xfrm>
            <a:off x="5972859" y="4519960"/>
            <a:ext cx="274320" cy="274320"/>
          </a:xfrm>
          <a:prstGeom prst="ellipse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A8D5D9-C3C4-4AF4-B863-FC3B6EF9BC00}"/>
              </a:ext>
            </a:extLst>
          </p:cNvPr>
          <p:cNvCxnSpPr>
            <a:cxnSpLocks/>
            <a:stCxn id="328" idx="5"/>
            <a:endCxn id="311" idx="1"/>
          </p:cNvCxnSpPr>
          <p:nvPr/>
        </p:nvCxnSpPr>
        <p:spPr>
          <a:xfrm>
            <a:off x="6207006" y="4754107"/>
            <a:ext cx="195255" cy="12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 328">
            <a:extLst>
              <a:ext uri="{FF2B5EF4-FFF2-40B4-BE49-F238E27FC236}">
                <a16:creationId xmlns:a16="http://schemas.microsoft.com/office/drawing/2014/main" id="{CD5F8C91-073E-4ABC-96AA-2DE0F24B2849}"/>
              </a:ext>
            </a:extLst>
          </p:cNvPr>
          <p:cNvSpPr/>
          <p:nvPr/>
        </p:nvSpPr>
        <p:spPr>
          <a:xfrm>
            <a:off x="7592637" y="2217856"/>
            <a:ext cx="274320" cy="274320"/>
          </a:xfrm>
          <a:prstGeom prst="ellipse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71871E-D50A-4A40-B549-EF8B31093AE1}"/>
              </a:ext>
            </a:extLst>
          </p:cNvPr>
          <p:cNvCxnSpPr>
            <a:stCxn id="329" idx="3"/>
            <a:endCxn id="276" idx="7"/>
          </p:cNvCxnSpPr>
          <p:nvPr/>
        </p:nvCxnSpPr>
        <p:spPr>
          <a:xfrm flipH="1">
            <a:off x="7313838" y="2452003"/>
            <a:ext cx="318972" cy="11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870904DB-F090-49A6-A1F5-A61F38EAC2C5}"/>
              </a:ext>
            </a:extLst>
          </p:cNvPr>
          <p:cNvSpPr/>
          <p:nvPr/>
        </p:nvSpPr>
        <p:spPr>
          <a:xfrm>
            <a:off x="3975688" y="6121568"/>
            <a:ext cx="274320" cy="274320"/>
          </a:xfrm>
          <a:prstGeom prst="ellipse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15404D-1327-416F-AE30-13CE537A61E6}"/>
              </a:ext>
            </a:extLst>
          </p:cNvPr>
          <p:cNvCxnSpPr>
            <a:cxnSpLocks/>
            <a:stCxn id="302" idx="3"/>
            <a:endCxn id="330" idx="7"/>
          </p:cNvCxnSpPr>
          <p:nvPr/>
        </p:nvCxnSpPr>
        <p:spPr>
          <a:xfrm flipH="1">
            <a:off x="4209835" y="5972358"/>
            <a:ext cx="213264" cy="18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81231D-6C7B-4DB1-AB7C-9FA33844D6B2}"/>
              </a:ext>
            </a:extLst>
          </p:cNvPr>
          <p:cNvCxnSpPr>
            <a:stCxn id="295" idx="4"/>
            <a:endCxn id="330" idx="0"/>
          </p:cNvCxnSpPr>
          <p:nvPr/>
        </p:nvCxnSpPr>
        <p:spPr>
          <a:xfrm flipH="1">
            <a:off x="4112848" y="5557308"/>
            <a:ext cx="134271" cy="56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6287892E-65CE-4CFF-B47C-E55E9068C204}"/>
              </a:ext>
            </a:extLst>
          </p:cNvPr>
          <p:cNvSpPr/>
          <p:nvPr/>
        </p:nvSpPr>
        <p:spPr>
          <a:xfrm>
            <a:off x="5375174" y="5282829"/>
            <a:ext cx="274320" cy="274320"/>
          </a:xfrm>
          <a:prstGeom prst="ellipse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1C8712-5B23-42A0-96B7-B8F3FD702649}"/>
              </a:ext>
            </a:extLst>
          </p:cNvPr>
          <p:cNvCxnSpPr>
            <a:cxnSpLocks/>
            <a:stCxn id="294" idx="5"/>
            <a:endCxn id="331" idx="0"/>
          </p:cNvCxnSpPr>
          <p:nvPr/>
        </p:nvCxnSpPr>
        <p:spPr>
          <a:xfrm>
            <a:off x="5334676" y="5068759"/>
            <a:ext cx="177658" cy="2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7692BA-CE2A-476D-9B55-DDB4BE66AF3E}"/>
              </a:ext>
            </a:extLst>
          </p:cNvPr>
          <p:cNvCxnSpPr>
            <a:cxnSpLocks/>
            <a:stCxn id="331" idx="4"/>
            <a:endCxn id="305" idx="7"/>
          </p:cNvCxnSpPr>
          <p:nvPr/>
        </p:nvCxnSpPr>
        <p:spPr>
          <a:xfrm flipH="1">
            <a:off x="5333319" y="5557149"/>
            <a:ext cx="179015" cy="22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433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Mining Approach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frequent subgraphs</a:t>
            </a:r>
          </a:p>
          <a:p>
            <a:r>
              <a:rPr lang="en-US" dirty="0"/>
              <a:t>Comparing (sub)graphs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2D677-EE17-413C-BFDF-BA8A5F67F312}"/>
              </a:ext>
            </a:extLst>
          </p:cNvPr>
          <p:cNvSpPr txBox="1">
            <a:spLocks/>
          </p:cNvSpPr>
          <p:nvPr/>
        </p:nvSpPr>
        <p:spPr>
          <a:xfrm>
            <a:off x="838200" y="4325420"/>
            <a:ext cx="10515600" cy="216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exponentially many subgraphs</a:t>
            </a:r>
          </a:p>
          <a:p>
            <a:r>
              <a:rPr lang="en-US" dirty="0"/>
              <a:t>Graph isomorphism is computationally expensive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A6FB17-BDD3-4E7B-84FD-DB5C37DDD2FE}"/>
              </a:ext>
            </a:extLst>
          </p:cNvPr>
          <p:cNvSpPr txBox="1">
            <a:spLocks/>
          </p:cNvSpPr>
          <p:nvPr/>
        </p:nvSpPr>
        <p:spPr>
          <a:xfrm>
            <a:off x="838200" y="2994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268856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58F7-AA52-4B0A-A1BE-318FB18E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050F-6BDD-44A0-AE8C-7D3326DB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Using vector-based signature instead of graph isomorphism [Nguyen et al. FASE’09]</a:t>
            </a:r>
          </a:p>
          <a:p>
            <a:pPr lvl="1"/>
            <a:r>
              <a:rPr lang="en-US" dirty="0"/>
              <a:t>Mining patterns from small to large, generate candidates of large size from patterns of small size </a:t>
            </a:r>
          </a:p>
          <a:p>
            <a:pPr lvl="1"/>
            <a:r>
              <a:rPr lang="en-US" dirty="0"/>
              <a:t>Extending subgraphs greedily to avoid combinatorial explosion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0E6C-C3C5-4785-8460-02D67C36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21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20574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4114800" y="26670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20574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/>
          <p:cNvCxnSpPr>
            <a:stCxn id="5" idx="3"/>
            <a:endCxn id="6" idx="7"/>
          </p:cNvCxnSpPr>
          <p:nvPr/>
        </p:nvCxnSpPr>
        <p:spPr>
          <a:xfrm flipH="1">
            <a:off x="38304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>
            <a:off x="3830404" y="23826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>
            <a:off x="4305300" y="18288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1"/>
          </p:cNvCxnSpPr>
          <p:nvPr/>
        </p:nvCxnSpPr>
        <p:spPr>
          <a:xfrm>
            <a:off x="44400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800" y="35052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/>
          <p:cNvCxnSpPr>
            <a:stCxn id="8" idx="4"/>
            <a:endCxn id="13" idx="7"/>
          </p:cNvCxnSpPr>
          <p:nvPr/>
        </p:nvCxnSpPr>
        <p:spPr>
          <a:xfrm flipH="1">
            <a:off x="4440004" y="2438400"/>
            <a:ext cx="474896" cy="1122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13" idx="0"/>
          </p:cNvCxnSpPr>
          <p:nvPr/>
        </p:nvCxnSpPr>
        <p:spPr>
          <a:xfrm>
            <a:off x="4305300" y="3048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79369" y="2413247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7779369" y="1562471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8686800" y="2413247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6869230" y="2413247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>
            <a:stCxn id="16" idx="0"/>
            <a:endCxn id="17" idx="4"/>
          </p:cNvCxnSpPr>
          <p:nvPr/>
        </p:nvCxnSpPr>
        <p:spPr>
          <a:xfrm flipV="1">
            <a:off x="7969869" y="1943471"/>
            <a:ext cx="0" cy="4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8" idx="1"/>
          </p:cNvCxnSpPr>
          <p:nvPr/>
        </p:nvCxnSpPr>
        <p:spPr>
          <a:xfrm>
            <a:off x="8104574" y="1887675"/>
            <a:ext cx="638023" cy="581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6"/>
            <a:endCxn id="18" idx="2"/>
          </p:cNvCxnSpPr>
          <p:nvPr/>
        </p:nvCxnSpPr>
        <p:spPr>
          <a:xfrm>
            <a:off x="8160370" y="2603747"/>
            <a:ext cx="526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6"/>
          </p:cNvCxnSpPr>
          <p:nvPr/>
        </p:nvCxnSpPr>
        <p:spPr>
          <a:xfrm flipH="1">
            <a:off x="7250231" y="2603747"/>
            <a:ext cx="5291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79369" y="33528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>
            <a:stCxn id="19" idx="5"/>
            <a:endCxn id="24" idx="1"/>
          </p:cNvCxnSpPr>
          <p:nvPr/>
        </p:nvCxnSpPr>
        <p:spPr>
          <a:xfrm>
            <a:off x="7194435" y="2738452"/>
            <a:ext cx="640731" cy="670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24" idx="7"/>
          </p:cNvCxnSpPr>
          <p:nvPr/>
        </p:nvCxnSpPr>
        <p:spPr>
          <a:xfrm flipH="1">
            <a:off x="8104574" y="2738452"/>
            <a:ext cx="638023" cy="670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0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2290273" y="3052173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8728823" y="3052173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4" name="Straight Connector 27">
            <a:extLst>
              <a:ext uri="{FF2B5EF4-FFF2-40B4-BE49-F238E27FC236}">
                <a16:creationId xmlns:a16="http://schemas.microsoft.com/office/drawing/2014/main" id="{4BF31B81-C594-FE40-98BD-072038DD4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561" y="3322010"/>
            <a:ext cx="1062037" cy="26488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Straight Connector 28">
            <a:extLst>
              <a:ext uri="{FF2B5EF4-FFF2-40B4-BE49-F238E27FC236}">
                <a16:creationId xmlns:a16="http://schemas.microsoft.com/office/drawing/2014/main" id="{7C5D8531-13E8-A74B-8F3E-51D04E530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4223" y="3345824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0A88EA-6CB8-D042-92E0-31AB09469987}"/>
              </a:ext>
            </a:extLst>
          </p:cNvPr>
          <p:cNvSpPr/>
          <p:nvPr/>
        </p:nvSpPr>
        <p:spPr>
          <a:xfrm>
            <a:off x="5298518" y="2054661"/>
            <a:ext cx="194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a typeface="SimSun" panose="02010600030101010101" pitchFamily="2" charset="-122"/>
              </a:rPr>
              <a:t>Repetitive</a:t>
            </a:r>
            <a:r>
              <a:rPr lang="en-US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Change</a:t>
            </a:r>
            <a:endParaRPr lang="en-US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37870E-6A3E-EC45-BAE4-A2FC83BA61DB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13598" y="2239327"/>
            <a:ext cx="1784920" cy="1106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DE2AF2-8BF4-6C40-B623-B320C082AE7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43136" y="2239327"/>
            <a:ext cx="1641087" cy="108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7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20574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4114800" y="26670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20574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/>
          <p:cNvCxnSpPr>
            <a:stCxn id="5" idx="3"/>
            <a:endCxn id="6" idx="7"/>
          </p:cNvCxnSpPr>
          <p:nvPr/>
        </p:nvCxnSpPr>
        <p:spPr>
          <a:xfrm flipH="1">
            <a:off x="38304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>
            <a:off x="3830404" y="23826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>
            <a:off x="4305300" y="18288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1"/>
          </p:cNvCxnSpPr>
          <p:nvPr/>
        </p:nvCxnSpPr>
        <p:spPr>
          <a:xfrm>
            <a:off x="44400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800" y="35052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/>
          <p:cNvCxnSpPr>
            <a:stCxn id="8" idx="4"/>
            <a:endCxn id="13" idx="7"/>
          </p:cNvCxnSpPr>
          <p:nvPr/>
        </p:nvCxnSpPr>
        <p:spPr>
          <a:xfrm flipH="1">
            <a:off x="4440004" y="2438400"/>
            <a:ext cx="474896" cy="1122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13" idx="0"/>
          </p:cNvCxnSpPr>
          <p:nvPr/>
        </p:nvCxnSpPr>
        <p:spPr>
          <a:xfrm>
            <a:off x="4305300" y="3048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79369" y="2413247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7779369" y="1562471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8686800" y="2413247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6869230" y="2413247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>
            <a:stCxn id="16" idx="0"/>
            <a:endCxn id="17" idx="4"/>
          </p:cNvCxnSpPr>
          <p:nvPr/>
        </p:nvCxnSpPr>
        <p:spPr>
          <a:xfrm flipV="1">
            <a:off x="7969869" y="1943471"/>
            <a:ext cx="0" cy="4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8" idx="1"/>
          </p:cNvCxnSpPr>
          <p:nvPr/>
        </p:nvCxnSpPr>
        <p:spPr>
          <a:xfrm>
            <a:off x="8104574" y="1887675"/>
            <a:ext cx="638023" cy="581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6"/>
            <a:endCxn id="18" idx="2"/>
          </p:cNvCxnSpPr>
          <p:nvPr/>
        </p:nvCxnSpPr>
        <p:spPr>
          <a:xfrm>
            <a:off x="8160370" y="2603747"/>
            <a:ext cx="526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6"/>
          </p:cNvCxnSpPr>
          <p:nvPr/>
        </p:nvCxnSpPr>
        <p:spPr>
          <a:xfrm flipH="1">
            <a:off x="7250231" y="2603747"/>
            <a:ext cx="5291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79369" y="33528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>
            <a:stCxn id="19" idx="5"/>
            <a:endCxn id="24" idx="1"/>
          </p:cNvCxnSpPr>
          <p:nvPr/>
        </p:nvCxnSpPr>
        <p:spPr>
          <a:xfrm>
            <a:off x="7194435" y="2738452"/>
            <a:ext cx="640731" cy="670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24" idx="7"/>
          </p:cNvCxnSpPr>
          <p:nvPr/>
        </p:nvCxnSpPr>
        <p:spPr>
          <a:xfrm flipH="1">
            <a:off x="8104574" y="2738452"/>
            <a:ext cx="638023" cy="670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1752601" y="4572000"/>
          <a:ext cx="4137725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Feature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  <a:r>
                        <a:rPr lang="en-US" sz="1100" dirty="0">
                          <a:sym typeface="Wingdings" panose="05000000000000000000" pitchFamily="2" charset="2"/>
                        </a:rPr>
                        <a:t>A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ym typeface="Wingdings" panose="05000000000000000000" pitchFamily="2" charset="2"/>
                        </a:rPr>
                        <a:t>AB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  <a:r>
                        <a:rPr lang="en-US" sz="1100" dirty="0">
                          <a:sym typeface="Wingdings" panose="05000000000000000000" pitchFamily="2" charset="2"/>
                        </a:rPr>
                        <a:t>C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  <a:r>
                        <a:rPr lang="en-US" sz="1100" dirty="0">
                          <a:sym typeface="Wingdings" panose="05000000000000000000" pitchFamily="2" charset="2"/>
                        </a:rPr>
                        <a:t>A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  <a:r>
                        <a:rPr lang="en-US" sz="1100" dirty="0">
                          <a:sym typeface="Wingdings" panose="05000000000000000000" pitchFamily="2" charset="2"/>
                        </a:rPr>
                        <a:t>B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1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6324601" y="4572000"/>
          <a:ext cx="413772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A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Wingdings" panose="05000000000000000000" pitchFamily="2" charset="2"/>
                        </a:rPr>
                        <a:t>AB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C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A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B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510710" y="5410201"/>
            <a:ext cx="5170583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Comparing Graphs </a:t>
            </a:r>
            <a:r>
              <a:rPr lang="en-US" sz="2400" dirty="0">
                <a:sym typeface="Symbol"/>
              </a:rPr>
              <a:t> Comparing Vectors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6248400"/>
            <a:ext cx="705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[Nguyen et al. – Fundamental Approaches to Software Engineering 2009]</a:t>
            </a:r>
          </a:p>
        </p:txBody>
      </p:sp>
      <p:pic>
        <p:nvPicPr>
          <p:cNvPr id="30" name="Picture 4" descr="Image result for idea icon free">
            <a:extLst>
              <a:ext uri="{FF2B5EF4-FFF2-40B4-BE49-F238E27FC236}">
                <a16:creationId xmlns:a16="http://schemas.microsoft.com/office/drawing/2014/main" id="{CDAF74A2-E0BA-47CC-A899-53D74F2A7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077" y="5260033"/>
            <a:ext cx="73995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20574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4114800" y="26670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20574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/>
          <p:cNvCxnSpPr>
            <a:stCxn id="5" idx="3"/>
            <a:endCxn id="6" idx="7"/>
          </p:cNvCxnSpPr>
          <p:nvPr/>
        </p:nvCxnSpPr>
        <p:spPr>
          <a:xfrm flipH="1">
            <a:off x="38304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>
            <a:off x="3830404" y="23826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>
            <a:off x="4305300" y="18288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1"/>
          </p:cNvCxnSpPr>
          <p:nvPr/>
        </p:nvCxnSpPr>
        <p:spPr>
          <a:xfrm>
            <a:off x="44400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800" y="35052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/>
          <p:cNvCxnSpPr>
            <a:stCxn id="8" idx="4"/>
            <a:endCxn id="13" idx="7"/>
          </p:cNvCxnSpPr>
          <p:nvPr/>
        </p:nvCxnSpPr>
        <p:spPr>
          <a:xfrm flipH="1">
            <a:off x="4440004" y="2438400"/>
            <a:ext cx="474896" cy="1122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13" idx="0"/>
          </p:cNvCxnSpPr>
          <p:nvPr/>
        </p:nvCxnSpPr>
        <p:spPr>
          <a:xfrm>
            <a:off x="4305300" y="3048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05000" y="4648200"/>
          <a:ext cx="20490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722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05001" y="4648200"/>
          <a:ext cx="56622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AB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3505200" y="20574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114800" y="26670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4724400" y="20574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>
            <a:stCxn id="17" idx="3"/>
            <a:endCxn id="18" idx="7"/>
          </p:cNvCxnSpPr>
          <p:nvPr/>
        </p:nvCxnSpPr>
        <p:spPr>
          <a:xfrm flipH="1">
            <a:off x="38304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  <a:endCxn id="19" idx="1"/>
          </p:cNvCxnSpPr>
          <p:nvPr/>
        </p:nvCxnSpPr>
        <p:spPr>
          <a:xfrm>
            <a:off x="3830404" y="23826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9" idx="0"/>
          </p:cNvCxnSpPr>
          <p:nvPr/>
        </p:nvCxnSpPr>
        <p:spPr>
          <a:xfrm>
            <a:off x="4305300" y="18288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20" idx="1"/>
          </p:cNvCxnSpPr>
          <p:nvPr/>
        </p:nvCxnSpPr>
        <p:spPr>
          <a:xfrm>
            <a:off x="44400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14800" y="35052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stCxn id="20" idx="4"/>
            <a:endCxn id="25" idx="7"/>
          </p:cNvCxnSpPr>
          <p:nvPr/>
        </p:nvCxnSpPr>
        <p:spPr>
          <a:xfrm flipH="1">
            <a:off x="4440004" y="2438400"/>
            <a:ext cx="474896" cy="1122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5" idx="0"/>
          </p:cNvCxnSpPr>
          <p:nvPr/>
        </p:nvCxnSpPr>
        <p:spPr>
          <a:xfrm>
            <a:off x="4305300" y="3048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ket 27"/>
          <p:cNvSpPr/>
          <p:nvPr/>
        </p:nvSpPr>
        <p:spPr>
          <a:xfrm rot="5400000">
            <a:off x="5726726" y="3666278"/>
            <a:ext cx="73152" cy="356099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13908" y="5504067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2-path</a:t>
            </a:r>
          </a:p>
        </p:txBody>
      </p:sp>
    </p:spTree>
    <p:extLst>
      <p:ext uri="{BB962C8B-B14F-4D97-AF65-F5344CB8AC3E}">
        <p14:creationId xmlns:p14="http://schemas.microsoft.com/office/powerpoint/2010/main" val="3458598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05000" y="4648200"/>
          <a:ext cx="8581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8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30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83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AB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114800" y="14478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3505200" y="2057400"/>
            <a:ext cx="381000" cy="381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114800" y="26670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4724400" y="20574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>
            <a:stCxn id="17" idx="3"/>
            <a:endCxn id="18" idx="7"/>
          </p:cNvCxnSpPr>
          <p:nvPr/>
        </p:nvCxnSpPr>
        <p:spPr>
          <a:xfrm flipH="1">
            <a:off x="38304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  <a:endCxn id="19" idx="1"/>
          </p:cNvCxnSpPr>
          <p:nvPr/>
        </p:nvCxnSpPr>
        <p:spPr>
          <a:xfrm>
            <a:off x="3830404" y="23826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9" idx="0"/>
          </p:cNvCxnSpPr>
          <p:nvPr/>
        </p:nvCxnSpPr>
        <p:spPr>
          <a:xfrm>
            <a:off x="4305300" y="18288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20" idx="1"/>
          </p:cNvCxnSpPr>
          <p:nvPr/>
        </p:nvCxnSpPr>
        <p:spPr>
          <a:xfrm>
            <a:off x="4440004" y="1773004"/>
            <a:ext cx="340192" cy="340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14800" y="3505200"/>
            <a:ext cx="381000" cy="381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stCxn id="20" idx="4"/>
            <a:endCxn id="25" idx="7"/>
          </p:cNvCxnSpPr>
          <p:nvPr/>
        </p:nvCxnSpPr>
        <p:spPr>
          <a:xfrm flipH="1">
            <a:off x="4440004" y="2438400"/>
            <a:ext cx="474896" cy="1122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5" idx="0"/>
          </p:cNvCxnSpPr>
          <p:nvPr/>
        </p:nvCxnSpPr>
        <p:spPr>
          <a:xfrm>
            <a:off x="4305300" y="3048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ket 27"/>
          <p:cNvSpPr/>
          <p:nvPr/>
        </p:nvSpPr>
        <p:spPr>
          <a:xfrm rot="5400000">
            <a:off x="8981658" y="3998976"/>
            <a:ext cx="73152" cy="2895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10600" y="5504067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3-path</a:t>
            </a:r>
          </a:p>
        </p:txBody>
      </p:sp>
    </p:spTree>
    <p:extLst>
      <p:ext uri="{BB962C8B-B14F-4D97-AF65-F5344CB8AC3E}">
        <p14:creationId xmlns:p14="http://schemas.microsoft.com/office/powerpoint/2010/main" val="2814785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Frequent Subgraphs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64C44-CACF-468E-870C-28F8E54EA5D5}"/>
              </a:ext>
            </a:extLst>
          </p:cNvPr>
          <p:cNvSpPr/>
          <p:nvPr/>
        </p:nvSpPr>
        <p:spPr>
          <a:xfrm>
            <a:off x="1478408" y="2951947"/>
            <a:ext cx="9235183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800" dirty="0"/>
              <a:t>Larger frequent subgraphs contain smaller frequent subgraphs</a:t>
            </a:r>
          </a:p>
        </p:txBody>
      </p:sp>
      <p:pic>
        <p:nvPicPr>
          <p:cNvPr id="6" name="Picture 4" descr="Image result for idea icon free">
            <a:extLst>
              <a:ext uri="{FF2B5EF4-FFF2-40B4-BE49-F238E27FC236}">
                <a16:creationId xmlns:a16="http://schemas.microsoft.com/office/drawing/2014/main" id="{5293525F-5712-4457-8635-6747B98F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57" y="2832557"/>
            <a:ext cx="73995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9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Slide Number Placeholder 5"/>
          <p:cNvSpPr txBox="1">
            <a:spLocks noGrp="1"/>
          </p:cNvSpPr>
          <p:nvPr/>
        </p:nvSpPr>
        <p:spPr bwMode="auto">
          <a:xfrm>
            <a:off x="8566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94B50B-B490-4DC0-9B15-3ACCE4D4DFD2}" type="slidenum">
              <a:rPr lang="en-US" sz="1400">
                <a:latin typeface="Tahoma" pitchFamily="34" charset="0"/>
              </a:rPr>
              <a:pPr algn="r"/>
              <a:t>35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68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Frequent Subgraphs</a:t>
            </a:r>
          </a:p>
        </p:txBody>
      </p:sp>
      <p:sp>
        <p:nvSpPr>
          <p:cNvPr id="680965" name="AutoShape 150"/>
          <p:cNvSpPr>
            <a:spLocks noChangeAspect="1" noChangeArrowheads="1" noTextEdit="1"/>
          </p:cNvSpPr>
          <p:nvPr/>
        </p:nvSpPr>
        <p:spPr bwMode="auto">
          <a:xfrm>
            <a:off x="1981200" y="2133600"/>
            <a:ext cx="84582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984" name="Oval 169"/>
          <p:cNvSpPr>
            <a:spLocks noChangeArrowheads="1"/>
          </p:cNvSpPr>
          <p:nvPr/>
        </p:nvSpPr>
        <p:spPr bwMode="auto">
          <a:xfrm>
            <a:off x="3829051" y="2897189"/>
            <a:ext cx="396875" cy="395287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5" name="Rectangle 170"/>
          <p:cNvSpPr>
            <a:spLocks noChangeArrowheads="1"/>
          </p:cNvSpPr>
          <p:nvPr/>
        </p:nvSpPr>
        <p:spPr bwMode="auto">
          <a:xfrm>
            <a:off x="3996004" y="29956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0986" name="Oval 171"/>
          <p:cNvSpPr>
            <a:spLocks noChangeArrowheads="1"/>
          </p:cNvSpPr>
          <p:nvPr/>
        </p:nvSpPr>
        <p:spPr bwMode="auto">
          <a:xfrm>
            <a:off x="3829051" y="2897189"/>
            <a:ext cx="396875" cy="39528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7" name="Oval 172"/>
          <p:cNvSpPr>
            <a:spLocks noChangeArrowheads="1"/>
          </p:cNvSpPr>
          <p:nvPr/>
        </p:nvSpPr>
        <p:spPr bwMode="auto">
          <a:xfrm>
            <a:off x="4159251" y="34893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8" name="Rectangle 173"/>
          <p:cNvSpPr>
            <a:spLocks noChangeArrowheads="1"/>
          </p:cNvSpPr>
          <p:nvPr/>
        </p:nvSpPr>
        <p:spPr bwMode="auto">
          <a:xfrm>
            <a:off x="4331800" y="3587750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0989" name="Oval 174"/>
          <p:cNvSpPr>
            <a:spLocks noChangeArrowheads="1"/>
          </p:cNvSpPr>
          <p:nvPr/>
        </p:nvSpPr>
        <p:spPr bwMode="auto">
          <a:xfrm>
            <a:off x="4159251" y="3489326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0" name="Oval 175"/>
          <p:cNvSpPr>
            <a:spLocks noChangeArrowheads="1"/>
          </p:cNvSpPr>
          <p:nvPr/>
        </p:nvSpPr>
        <p:spPr bwMode="auto">
          <a:xfrm>
            <a:off x="3657601" y="390048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1" name="Rectangle 176"/>
          <p:cNvSpPr>
            <a:spLocks noChangeArrowheads="1"/>
          </p:cNvSpPr>
          <p:nvPr/>
        </p:nvSpPr>
        <p:spPr bwMode="auto">
          <a:xfrm>
            <a:off x="3830181" y="3998913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0992" name="Oval 177"/>
          <p:cNvSpPr>
            <a:spLocks noChangeArrowheads="1"/>
          </p:cNvSpPr>
          <p:nvPr/>
        </p:nvSpPr>
        <p:spPr bwMode="auto">
          <a:xfrm>
            <a:off x="3657601" y="3900489"/>
            <a:ext cx="396875" cy="396875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3" name="Line 178"/>
          <p:cNvSpPr>
            <a:spLocks noChangeShapeType="1"/>
          </p:cNvSpPr>
          <p:nvPr/>
        </p:nvSpPr>
        <p:spPr bwMode="auto">
          <a:xfrm>
            <a:off x="4113213" y="3270251"/>
            <a:ext cx="127000" cy="1952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994" name="Freeform 179"/>
          <p:cNvSpPr>
            <a:spLocks/>
          </p:cNvSpPr>
          <p:nvPr/>
        </p:nvSpPr>
        <p:spPr bwMode="auto">
          <a:xfrm>
            <a:off x="4203700" y="3430589"/>
            <a:ext cx="65088" cy="77787"/>
          </a:xfrm>
          <a:custGeom>
            <a:avLst/>
            <a:gdLst>
              <a:gd name="T0" fmla="*/ 41 w 41"/>
              <a:gd name="T1" fmla="*/ 49 h 49"/>
              <a:gd name="T2" fmla="*/ 0 w 41"/>
              <a:gd name="T3" fmla="*/ 21 h 49"/>
              <a:gd name="T4" fmla="*/ 32 w 41"/>
              <a:gd name="T5" fmla="*/ 0 h 49"/>
              <a:gd name="T6" fmla="*/ 41 w 41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9"/>
              <a:gd name="T14" fmla="*/ 41 w 41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9">
                <a:moveTo>
                  <a:pt x="41" y="49"/>
                </a:moveTo>
                <a:lnTo>
                  <a:pt x="0" y="21"/>
                </a:lnTo>
                <a:lnTo>
                  <a:pt x="32" y="0"/>
                </a:lnTo>
                <a:lnTo>
                  <a:pt x="41" y="4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5" name="Freeform 180"/>
          <p:cNvSpPr>
            <a:spLocks/>
          </p:cNvSpPr>
          <p:nvPr/>
        </p:nvSpPr>
        <p:spPr bwMode="auto">
          <a:xfrm>
            <a:off x="4203700" y="3430589"/>
            <a:ext cx="65088" cy="77787"/>
          </a:xfrm>
          <a:custGeom>
            <a:avLst/>
            <a:gdLst>
              <a:gd name="T0" fmla="*/ 41 w 41"/>
              <a:gd name="T1" fmla="*/ 49 h 49"/>
              <a:gd name="T2" fmla="*/ 0 w 41"/>
              <a:gd name="T3" fmla="*/ 21 h 49"/>
              <a:gd name="T4" fmla="*/ 32 w 41"/>
              <a:gd name="T5" fmla="*/ 0 h 49"/>
              <a:gd name="T6" fmla="*/ 41 w 41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9"/>
              <a:gd name="T14" fmla="*/ 41 w 41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9">
                <a:moveTo>
                  <a:pt x="41" y="49"/>
                </a:moveTo>
                <a:lnTo>
                  <a:pt x="0" y="21"/>
                </a:lnTo>
                <a:lnTo>
                  <a:pt x="32" y="0"/>
                </a:lnTo>
                <a:lnTo>
                  <a:pt x="41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6" name="Line 181"/>
          <p:cNvSpPr>
            <a:spLocks noChangeShapeType="1"/>
          </p:cNvSpPr>
          <p:nvPr/>
        </p:nvSpPr>
        <p:spPr bwMode="auto">
          <a:xfrm flipV="1">
            <a:off x="3862388" y="3270251"/>
            <a:ext cx="74612" cy="5762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997" name="Freeform 182"/>
          <p:cNvSpPr>
            <a:spLocks/>
          </p:cNvSpPr>
          <p:nvPr/>
        </p:nvSpPr>
        <p:spPr bwMode="auto">
          <a:xfrm>
            <a:off x="3835400" y="3822700"/>
            <a:ext cx="58738" cy="76200"/>
          </a:xfrm>
          <a:custGeom>
            <a:avLst/>
            <a:gdLst>
              <a:gd name="T0" fmla="*/ 13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3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3" y="48"/>
                </a:moveTo>
                <a:lnTo>
                  <a:pt x="0" y="0"/>
                </a:lnTo>
                <a:lnTo>
                  <a:pt x="37" y="5"/>
                </a:lnTo>
                <a:lnTo>
                  <a:pt x="13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8" name="Freeform 183"/>
          <p:cNvSpPr>
            <a:spLocks/>
          </p:cNvSpPr>
          <p:nvPr/>
        </p:nvSpPr>
        <p:spPr bwMode="auto">
          <a:xfrm>
            <a:off x="3835400" y="3822700"/>
            <a:ext cx="58738" cy="76200"/>
          </a:xfrm>
          <a:custGeom>
            <a:avLst/>
            <a:gdLst>
              <a:gd name="T0" fmla="*/ 13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3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3" y="48"/>
                </a:moveTo>
                <a:lnTo>
                  <a:pt x="0" y="0"/>
                </a:lnTo>
                <a:lnTo>
                  <a:pt x="37" y="5"/>
                </a:lnTo>
                <a:lnTo>
                  <a:pt x="13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9" name="Line 184"/>
          <p:cNvSpPr>
            <a:spLocks noChangeShapeType="1"/>
          </p:cNvSpPr>
          <p:nvPr/>
        </p:nvSpPr>
        <p:spPr bwMode="auto">
          <a:xfrm flipV="1">
            <a:off x="4068764" y="3825875"/>
            <a:ext cx="147637" cy="1460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00" name="Freeform 185"/>
          <p:cNvSpPr>
            <a:spLocks/>
          </p:cNvSpPr>
          <p:nvPr/>
        </p:nvSpPr>
        <p:spPr bwMode="auto">
          <a:xfrm>
            <a:off x="4030663" y="3935413"/>
            <a:ext cx="74612" cy="74612"/>
          </a:xfrm>
          <a:custGeom>
            <a:avLst/>
            <a:gdLst>
              <a:gd name="T0" fmla="*/ 0 w 47"/>
              <a:gd name="T1" fmla="*/ 47 h 47"/>
              <a:gd name="T2" fmla="*/ 19 w 47"/>
              <a:gd name="T3" fmla="*/ 0 h 47"/>
              <a:gd name="T4" fmla="*/ 47 w 47"/>
              <a:gd name="T5" fmla="*/ 28 h 47"/>
              <a:gd name="T6" fmla="*/ 0 w 4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7"/>
              <a:gd name="T14" fmla="*/ 47 w 4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7">
                <a:moveTo>
                  <a:pt x="0" y="47"/>
                </a:moveTo>
                <a:lnTo>
                  <a:pt x="19" y="0"/>
                </a:lnTo>
                <a:lnTo>
                  <a:pt x="47" y="28"/>
                </a:lnTo>
                <a:lnTo>
                  <a:pt x="0" y="4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1" name="Freeform 186"/>
          <p:cNvSpPr>
            <a:spLocks/>
          </p:cNvSpPr>
          <p:nvPr/>
        </p:nvSpPr>
        <p:spPr bwMode="auto">
          <a:xfrm>
            <a:off x="4030663" y="3935413"/>
            <a:ext cx="74612" cy="74612"/>
          </a:xfrm>
          <a:custGeom>
            <a:avLst/>
            <a:gdLst>
              <a:gd name="T0" fmla="*/ 0 w 47"/>
              <a:gd name="T1" fmla="*/ 47 h 47"/>
              <a:gd name="T2" fmla="*/ 19 w 47"/>
              <a:gd name="T3" fmla="*/ 0 h 47"/>
              <a:gd name="T4" fmla="*/ 47 w 47"/>
              <a:gd name="T5" fmla="*/ 28 h 47"/>
              <a:gd name="T6" fmla="*/ 0 w 4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7"/>
              <a:gd name="T14" fmla="*/ 47 w 4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7">
                <a:moveTo>
                  <a:pt x="0" y="47"/>
                </a:moveTo>
                <a:lnTo>
                  <a:pt x="19" y="0"/>
                </a:lnTo>
                <a:lnTo>
                  <a:pt x="47" y="28"/>
                </a:lnTo>
                <a:lnTo>
                  <a:pt x="0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2" name="Freeform 187"/>
          <p:cNvSpPr>
            <a:spLocks/>
          </p:cNvSpPr>
          <p:nvPr/>
        </p:nvSpPr>
        <p:spPr bwMode="auto">
          <a:xfrm>
            <a:off x="3738563" y="2233613"/>
            <a:ext cx="417512" cy="417512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9"/>
                  <a:pt x="37" y="34"/>
                  <a:pt x="101" y="17"/>
                </a:cubicBezTo>
                <a:cubicBezTo>
                  <a:pt x="164" y="0"/>
                  <a:pt x="229" y="37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3" name="Line 188"/>
          <p:cNvSpPr>
            <a:spLocks noChangeShapeType="1"/>
          </p:cNvSpPr>
          <p:nvPr/>
        </p:nvSpPr>
        <p:spPr bwMode="auto">
          <a:xfrm>
            <a:off x="3994150" y="2622551"/>
            <a:ext cx="26988" cy="2206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04" name="Freeform 189"/>
          <p:cNvSpPr>
            <a:spLocks/>
          </p:cNvSpPr>
          <p:nvPr/>
        </p:nvSpPr>
        <p:spPr bwMode="auto">
          <a:xfrm>
            <a:off x="3987800" y="2817814"/>
            <a:ext cx="58738" cy="77787"/>
          </a:xfrm>
          <a:custGeom>
            <a:avLst/>
            <a:gdLst>
              <a:gd name="T0" fmla="*/ 24 w 37"/>
              <a:gd name="T1" fmla="*/ 49 h 49"/>
              <a:gd name="T2" fmla="*/ 0 w 37"/>
              <a:gd name="T3" fmla="*/ 4 h 49"/>
              <a:gd name="T4" fmla="*/ 37 w 37"/>
              <a:gd name="T5" fmla="*/ 0 h 49"/>
              <a:gd name="T6" fmla="*/ 24 w 37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9"/>
              <a:gd name="T14" fmla="*/ 37 w 3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9">
                <a:moveTo>
                  <a:pt x="24" y="49"/>
                </a:moveTo>
                <a:lnTo>
                  <a:pt x="0" y="4"/>
                </a:lnTo>
                <a:lnTo>
                  <a:pt x="37" y="0"/>
                </a:lnTo>
                <a:lnTo>
                  <a:pt x="24" y="4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5" name="Freeform 190"/>
          <p:cNvSpPr>
            <a:spLocks/>
          </p:cNvSpPr>
          <p:nvPr/>
        </p:nvSpPr>
        <p:spPr bwMode="auto">
          <a:xfrm>
            <a:off x="3987800" y="2817814"/>
            <a:ext cx="58738" cy="77787"/>
          </a:xfrm>
          <a:custGeom>
            <a:avLst/>
            <a:gdLst>
              <a:gd name="T0" fmla="*/ 24 w 37"/>
              <a:gd name="T1" fmla="*/ 49 h 49"/>
              <a:gd name="T2" fmla="*/ 0 w 37"/>
              <a:gd name="T3" fmla="*/ 4 h 49"/>
              <a:gd name="T4" fmla="*/ 37 w 37"/>
              <a:gd name="T5" fmla="*/ 0 h 49"/>
              <a:gd name="T6" fmla="*/ 24 w 37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9"/>
              <a:gd name="T14" fmla="*/ 37 w 3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9">
                <a:moveTo>
                  <a:pt x="24" y="49"/>
                </a:moveTo>
                <a:lnTo>
                  <a:pt x="0" y="4"/>
                </a:lnTo>
                <a:lnTo>
                  <a:pt x="37" y="0"/>
                </a:lnTo>
                <a:lnTo>
                  <a:pt x="24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6" name="Freeform 191"/>
          <p:cNvSpPr>
            <a:spLocks/>
          </p:cNvSpPr>
          <p:nvPr/>
        </p:nvSpPr>
        <p:spPr bwMode="auto">
          <a:xfrm>
            <a:off x="3908426" y="4492626"/>
            <a:ext cx="417513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6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9"/>
                  <a:pt x="38" y="34"/>
                  <a:pt x="101" y="17"/>
                </a:cubicBezTo>
                <a:cubicBezTo>
                  <a:pt x="164" y="0"/>
                  <a:pt x="229" y="37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7" name="Freeform 192"/>
          <p:cNvSpPr>
            <a:spLocks/>
          </p:cNvSpPr>
          <p:nvPr/>
        </p:nvSpPr>
        <p:spPr bwMode="auto">
          <a:xfrm>
            <a:off x="3335339" y="2570164"/>
            <a:ext cx="549275" cy="2060575"/>
          </a:xfrm>
          <a:custGeom>
            <a:avLst/>
            <a:gdLst>
              <a:gd name="T0" fmla="*/ 273 w 346"/>
              <a:gd name="T1" fmla="*/ 20 h 1298"/>
              <a:gd name="T2" fmla="*/ 245 w 346"/>
              <a:gd name="T3" fmla="*/ 45 h 1298"/>
              <a:gd name="T4" fmla="*/ 221 w 346"/>
              <a:gd name="T5" fmla="*/ 71 h 1298"/>
              <a:gd name="T6" fmla="*/ 198 w 346"/>
              <a:gd name="T7" fmla="*/ 96 h 1298"/>
              <a:gd name="T8" fmla="*/ 177 w 346"/>
              <a:gd name="T9" fmla="*/ 121 h 1298"/>
              <a:gd name="T10" fmla="*/ 158 w 346"/>
              <a:gd name="T11" fmla="*/ 147 h 1298"/>
              <a:gd name="T12" fmla="*/ 140 w 346"/>
              <a:gd name="T13" fmla="*/ 172 h 1298"/>
              <a:gd name="T14" fmla="*/ 124 w 346"/>
              <a:gd name="T15" fmla="*/ 197 h 1298"/>
              <a:gd name="T16" fmla="*/ 108 w 346"/>
              <a:gd name="T17" fmla="*/ 224 h 1298"/>
              <a:gd name="T18" fmla="*/ 95 w 346"/>
              <a:gd name="T19" fmla="*/ 249 h 1298"/>
              <a:gd name="T20" fmla="*/ 82 w 346"/>
              <a:gd name="T21" fmla="*/ 274 h 1298"/>
              <a:gd name="T22" fmla="*/ 70 w 346"/>
              <a:gd name="T23" fmla="*/ 299 h 1298"/>
              <a:gd name="T24" fmla="*/ 59 w 346"/>
              <a:gd name="T25" fmla="*/ 325 h 1298"/>
              <a:gd name="T26" fmla="*/ 49 w 346"/>
              <a:gd name="T27" fmla="*/ 350 h 1298"/>
              <a:gd name="T28" fmla="*/ 41 w 346"/>
              <a:gd name="T29" fmla="*/ 375 h 1298"/>
              <a:gd name="T30" fmla="*/ 32 w 346"/>
              <a:gd name="T31" fmla="*/ 401 h 1298"/>
              <a:gd name="T32" fmla="*/ 26 w 346"/>
              <a:gd name="T33" fmla="*/ 427 h 1298"/>
              <a:gd name="T34" fmla="*/ 20 w 346"/>
              <a:gd name="T35" fmla="*/ 452 h 1298"/>
              <a:gd name="T36" fmla="*/ 15 w 346"/>
              <a:gd name="T37" fmla="*/ 478 h 1298"/>
              <a:gd name="T38" fmla="*/ 10 w 346"/>
              <a:gd name="T39" fmla="*/ 503 h 1298"/>
              <a:gd name="T40" fmla="*/ 7 w 346"/>
              <a:gd name="T41" fmla="*/ 528 h 1298"/>
              <a:gd name="T42" fmla="*/ 4 w 346"/>
              <a:gd name="T43" fmla="*/ 554 h 1298"/>
              <a:gd name="T44" fmla="*/ 2 w 346"/>
              <a:gd name="T45" fmla="*/ 579 h 1298"/>
              <a:gd name="T46" fmla="*/ 1 w 346"/>
              <a:gd name="T47" fmla="*/ 604 h 1298"/>
              <a:gd name="T48" fmla="*/ 0 w 346"/>
              <a:gd name="T49" fmla="*/ 629 h 1298"/>
              <a:gd name="T50" fmla="*/ 1 w 346"/>
              <a:gd name="T51" fmla="*/ 656 h 1298"/>
              <a:gd name="T52" fmla="*/ 2 w 346"/>
              <a:gd name="T53" fmla="*/ 683 h 1298"/>
              <a:gd name="T54" fmla="*/ 4 w 346"/>
              <a:gd name="T55" fmla="*/ 710 h 1298"/>
              <a:gd name="T56" fmla="*/ 7 w 346"/>
              <a:gd name="T57" fmla="*/ 737 h 1298"/>
              <a:gd name="T58" fmla="*/ 11 w 346"/>
              <a:gd name="T59" fmla="*/ 764 h 1298"/>
              <a:gd name="T60" fmla="*/ 17 w 346"/>
              <a:gd name="T61" fmla="*/ 791 h 1298"/>
              <a:gd name="T62" fmla="*/ 22 w 346"/>
              <a:gd name="T63" fmla="*/ 818 h 1298"/>
              <a:gd name="T64" fmla="*/ 29 w 346"/>
              <a:gd name="T65" fmla="*/ 844 h 1298"/>
              <a:gd name="T66" fmla="*/ 37 w 346"/>
              <a:gd name="T67" fmla="*/ 872 h 1298"/>
              <a:gd name="T68" fmla="*/ 46 w 346"/>
              <a:gd name="T69" fmla="*/ 899 h 1298"/>
              <a:gd name="T70" fmla="*/ 56 w 346"/>
              <a:gd name="T71" fmla="*/ 926 h 1298"/>
              <a:gd name="T72" fmla="*/ 67 w 346"/>
              <a:gd name="T73" fmla="*/ 953 h 1298"/>
              <a:gd name="T74" fmla="*/ 79 w 346"/>
              <a:gd name="T75" fmla="*/ 980 h 1298"/>
              <a:gd name="T76" fmla="*/ 93 w 346"/>
              <a:gd name="T77" fmla="*/ 1007 h 1298"/>
              <a:gd name="T78" fmla="*/ 107 w 346"/>
              <a:gd name="T79" fmla="*/ 1034 h 1298"/>
              <a:gd name="T80" fmla="*/ 123 w 346"/>
              <a:gd name="T81" fmla="*/ 1061 h 1298"/>
              <a:gd name="T82" fmla="*/ 141 w 346"/>
              <a:gd name="T83" fmla="*/ 1088 h 1298"/>
              <a:gd name="T84" fmla="*/ 160 w 346"/>
              <a:gd name="T85" fmla="*/ 1115 h 1298"/>
              <a:gd name="T86" fmla="*/ 181 w 346"/>
              <a:gd name="T87" fmla="*/ 1142 h 1298"/>
              <a:gd name="T88" fmla="*/ 203 w 346"/>
              <a:gd name="T89" fmla="*/ 1169 h 1298"/>
              <a:gd name="T90" fmla="*/ 229 w 346"/>
              <a:gd name="T91" fmla="*/ 1195 h 1298"/>
              <a:gd name="T92" fmla="*/ 256 w 346"/>
              <a:gd name="T93" fmla="*/ 1223 h 1298"/>
              <a:gd name="T94" fmla="*/ 285 w 346"/>
              <a:gd name="T95" fmla="*/ 1250 h 1298"/>
              <a:gd name="T96" fmla="*/ 318 w 346"/>
              <a:gd name="T97" fmla="*/ 1277 h 129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6"/>
              <a:gd name="T148" fmla="*/ 0 h 1298"/>
              <a:gd name="T149" fmla="*/ 346 w 346"/>
              <a:gd name="T150" fmla="*/ 1298 h 129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6" h="1298">
                <a:moveTo>
                  <a:pt x="295" y="0"/>
                </a:moveTo>
                <a:lnTo>
                  <a:pt x="288" y="7"/>
                </a:lnTo>
                <a:lnTo>
                  <a:pt x="280" y="14"/>
                </a:lnTo>
                <a:lnTo>
                  <a:pt x="273" y="20"/>
                </a:lnTo>
                <a:lnTo>
                  <a:pt x="267" y="26"/>
                </a:lnTo>
                <a:lnTo>
                  <a:pt x="259" y="33"/>
                </a:lnTo>
                <a:lnTo>
                  <a:pt x="253" y="39"/>
                </a:lnTo>
                <a:lnTo>
                  <a:pt x="245" y="45"/>
                </a:lnTo>
                <a:lnTo>
                  <a:pt x="239" y="52"/>
                </a:lnTo>
                <a:lnTo>
                  <a:pt x="233" y="58"/>
                </a:lnTo>
                <a:lnTo>
                  <a:pt x="227" y="64"/>
                </a:lnTo>
                <a:lnTo>
                  <a:pt x="221" y="71"/>
                </a:lnTo>
                <a:lnTo>
                  <a:pt x="215" y="77"/>
                </a:lnTo>
                <a:lnTo>
                  <a:pt x="210" y="83"/>
                </a:lnTo>
                <a:lnTo>
                  <a:pt x="204" y="90"/>
                </a:lnTo>
                <a:lnTo>
                  <a:pt x="198" y="96"/>
                </a:lnTo>
                <a:lnTo>
                  <a:pt x="193" y="102"/>
                </a:lnTo>
                <a:lnTo>
                  <a:pt x="187" y="109"/>
                </a:lnTo>
                <a:lnTo>
                  <a:pt x="182" y="115"/>
                </a:lnTo>
                <a:lnTo>
                  <a:pt x="177" y="121"/>
                </a:lnTo>
                <a:lnTo>
                  <a:pt x="173" y="128"/>
                </a:lnTo>
                <a:lnTo>
                  <a:pt x="167" y="134"/>
                </a:lnTo>
                <a:lnTo>
                  <a:pt x="163" y="140"/>
                </a:lnTo>
                <a:lnTo>
                  <a:pt x="158" y="147"/>
                </a:lnTo>
                <a:lnTo>
                  <a:pt x="154" y="153"/>
                </a:lnTo>
                <a:lnTo>
                  <a:pt x="148" y="159"/>
                </a:lnTo>
                <a:lnTo>
                  <a:pt x="144" y="166"/>
                </a:lnTo>
                <a:lnTo>
                  <a:pt x="140" y="172"/>
                </a:lnTo>
                <a:lnTo>
                  <a:pt x="136" y="178"/>
                </a:lnTo>
                <a:lnTo>
                  <a:pt x="132" y="185"/>
                </a:lnTo>
                <a:lnTo>
                  <a:pt x="127" y="191"/>
                </a:lnTo>
                <a:lnTo>
                  <a:pt x="124" y="197"/>
                </a:lnTo>
                <a:lnTo>
                  <a:pt x="120" y="204"/>
                </a:lnTo>
                <a:lnTo>
                  <a:pt x="116" y="210"/>
                </a:lnTo>
                <a:lnTo>
                  <a:pt x="113" y="217"/>
                </a:lnTo>
                <a:lnTo>
                  <a:pt x="108" y="224"/>
                </a:lnTo>
                <a:lnTo>
                  <a:pt x="105" y="230"/>
                </a:lnTo>
                <a:lnTo>
                  <a:pt x="101" y="236"/>
                </a:lnTo>
                <a:lnTo>
                  <a:pt x="98" y="243"/>
                </a:lnTo>
                <a:lnTo>
                  <a:pt x="95" y="249"/>
                </a:lnTo>
                <a:lnTo>
                  <a:pt x="92" y="255"/>
                </a:lnTo>
                <a:lnTo>
                  <a:pt x="88" y="262"/>
                </a:lnTo>
                <a:lnTo>
                  <a:pt x="85" y="268"/>
                </a:lnTo>
                <a:lnTo>
                  <a:pt x="82" y="274"/>
                </a:lnTo>
                <a:lnTo>
                  <a:pt x="79" y="280"/>
                </a:lnTo>
                <a:lnTo>
                  <a:pt x="76" y="287"/>
                </a:lnTo>
                <a:lnTo>
                  <a:pt x="73" y="293"/>
                </a:lnTo>
                <a:lnTo>
                  <a:pt x="70" y="299"/>
                </a:lnTo>
                <a:lnTo>
                  <a:pt x="67" y="306"/>
                </a:lnTo>
                <a:lnTo>
                  <a:pt x="64" y="312"/>
                </a:lnTo>
                <a:lnTo>
                  <a:pt x="62" y="318"/>
                </a:lnTo>
                <a:lnTo>
                  <a:pt x="59" y="325"/>
                </a:lnTo>
                <a:lnTo>
                  <a:pt x="57" y="331"/>
                </a:lnTo>
                <a:lnTo>
                  <a:pt x="55" y="337"/>
                </a:lnTo>
                <a:lnTo>
                  <a:pt x="51" y="344"/>
                </a:lnTo>
                <a:lnTo>
                  <a:pt x="49" y="350"/>
                </a:lnTo>
                <a:lnTo>
                  <a:pt x="47" y="356"/>
                </a:lnTo>
                <a:lnTo>
                  <a:pt x="45" y="363"/>
                </a:lnTo>
                <a:lnTo>
                  <a:pt x="43" y="369"/>
                </a:lnTo>
                <a:lnTo>
                  <a:pt x="41" y="375"/>
                </a:lnTo>
                <a:lnTo>
                  <a:pt x="39" y="382"/>
                </a:lnTo>
                <a:lnTo>
                  <a:pt x="37" y="388"/>
                </a:lnTo>
                <a:lnTo>
                  <a:pt x="35" y="394"/>
                </a:lnTo>
                <a:lnTo>
                  <a:pt x="32" y="401"/>
                </a:lnTo>
                <a:lnTo>
                  <a:pt x="31" y="407"/>
                </a:lnTo>
                <a:lnTo>
                  <a:pt x="29" y="413"/>
                </a:lnTo>
                <a:lnTo>
                  <a:pt x="27" y="420"/>
                </a:lnTo>
                <a:lnTo>
                  <a:pt x="26" y="427"/>
                </a:lnTo>
                <a:lnTo>
                  <a:pt x="24" y="433"/>
                </a:lnTo>
                <a:lnTo>
                  <a:pt x="23" y="440"/>
                </a:lnTo>
                <a:lnTo>
                  <a:pt x="21" y="446"/>
                </a:lnTo>
                <a:lnTo>
                  <a:pt x="20" y="452"/>
                </a:lnTo>
                <a:lnTo>
                  <a:pt x="19" y="459"/>
                </a:lnTo>
                <a:lnTo>
                  <a:pt x="17" y="465"/>
                </a:lnTo>
                <a:lnTo>
                  <a:pt x="16" y="471"/>
                </a:lnTo>
                <a:lnTo>
                  <a:pt x="15" y="478"/>
                </a:lnTo>
                <a:lnTo>
                  <a:pt x="14" y="484"/>
                </a:lnTo>
                <a:lnTo>
                  <a:pt x="12" y="490"/>
                </a:lnTo>
                <a:lnTo>
                  <a:pt x="11" y="497"/>
                </a:lnTo>
                <a:lnTo>
                  <a:pt x="10" y="503"/>
                </a:lnTo>
                <a:lnTo>
                  <a:pt x="9" y="509"/>
                </a:lnTo>
                <a:lnTo>
                  <a:pt x="8" y="516"/>
                </a:lnTo>
                <a:lnTo>
                  <a:pt x="7" y="522"/>
                </a:lnTo>
                <a:lnTo>
                  <a:pt x="7" y="528"/>
                </a:lnTo>
                <a:lnTo>
                  <a:pt x="6" y="535"/>
                </a:lnTo>
                <a:lnTo>
                  <a:pt x="5" y="541"/>
                </a:lnTo>
                <a:lnTo>
                  <a:pt x="4" y="547"/>
                </a:lnTo>
                <a:lnTo>
                  <a:pt x="4" y="554"/>
                </a:lnTo>
                <a:lnTo>
                  <a:pt x="3" y="560"/>
                </a:lnTo>
                <a:lnTo>
                  <a:pt x="3" y="566"/>
                </a:lnTo>
                <a:lnTo>
                  <a:pt x="2" y="572"/>
                </a:lnTo>
                <a:lnTo>
                  <a:pt x="2" y="579"/>
                </a:lnTo>
                <a:lnTo>
                  <a:pt x="2" y="585"/>
                </a:lnTo>
                <a:lnTo>
                  <a:pt x="1" y="591"/>
                </a:lnTo>
                <a:lnTo>
                  <a:pt x="1" y="598"/>
                </a:lnTo>
                <a:lnTo>
                  <a:pt x="1" y="604"/>
                </a:lnTo>
                <a:lnTo>
                  <a:pt x="1" y="610"/>
                </a:lnTo>
                <a:lnTo>
                  <a:pt x="1" y="617"/>
                </a:lnTo>
                <a:lnTo>
                  <a:pt x="1" y="623"/>
                </a:lnTo>
                <a:lnTo>
                  <a:pt x="0" y="629"/>
                </a:lnTo>
                <a:lnTo>
                  <a:pt x="1" y="636"/>
                </a:lnTo>
                <a:lnTo>
                  <a:pt x="1" y="642"/>
                </a:lnTo>
                <a:lnTo>
                  <a:pt x="1" y="649"/>
                </a:lnTo>
                <a:lnTo>
                  <a:pt x="1" y="656"/>
                </a:lnTo>
                <a:lnTo>
                  <a:pt x="1" y="663"/>
                </a:lnTo>
                <a:lnTo>
                  <a:pt x="1" y="669"/>
                </a:lnTo>
                <a:lnTo>
                  <a:pt x="2" y="676"/>
                </a:lnTo>
                <a:lnTo>
                  <a:pt x="2" y="683"/>
                </a:lnTo>
                <a:lnTo>
                  <a:pt x="3" y="689"/>
                </a:lnTo>
                <a:lnTo>
                  <a:pt x="3" y="697"/>
                </a:lnTo>
                <a:lnTo>
                  <a:pt x="4" y="703"/>
                </a:lnTo>
                <a:lnTo>
                  <a:pt x="4" y="710"/>
                </a:lnTo>
                <a:lnTo>
                  <a:pt x="5" y="717"/>
                </a:lnTo>
                <a:lnTo>
                  <a:pt x="6" y="723"/>
                </a:lnTo>
                <a:lnTo>
                  <a:pt x="6" y="731"/>
                </a:lnTo>
                <a:lnTo>
                  <a:pt x="7" y="737"/>
                </a:lnTo>
                <a:lnTo>
                  <a:pt x="8" y="743"/>
                </a:lnTo>
                <a:lnTo>
                  <a:pt x="9" y="751"/>
                </a:lnTo>
                <a:lnTo>
                  <a:pt x="10" y="757"/>
                </a:lnTo>
                <a:lnTo>
                  <a:pt x="11" y="764"/>
                </a:lnTo>
                <a:lnTo>
                  <a:pt x="12" y="771"/>
                </a:lnTo>
                <a:lnTo>
                  <a:pt x="14" y="777"/>
                </a:lnTo>
                <a:lnTo>
                  <a:pt x="16" y="784"/>
                </a:lnTo>
                <a:lnTo>
                  <a:pt x="17" y="791"/>
                </a:lnTo>
                <a:lnTo>
                  <a:pt x="18" y="798"/>
                </a:lnTo>
                <a:lnTo>
                  <a:pt x="20" y="804"/>
                </a:lnTo>
                <a:lnTo>
                  <a:pt x="21" y="811"/>
                </a:lnTo>
                <a:lnTo>
                  <a:pt x="22" y="818"/>
                </a:lnTo>
                <a:lnTo>
                  <a:pt x="24" y="824"/>
                </a:lnTo>
                <a:lnTo>
                  <a:pt x="26" y="832"/>
                </a:lnTo>
                <a:lnTo>
                  <a:pt x="27" y="838"/>
                </a:lnTo>
                <a:lnTo>
                  <a:pt x="29" y="844"/>
                </a:lnTo>
                <a:lnTo>
                  <a:pt x="31" y="852"/>
                </a:lnTo>
                <a:lnTo>
                  <a:pt x="34" y="858"/>
                </a:lnTo>
                <a:lnTo>
                  <a:pt x="36" y="866"/>
                </a:lnTo>
                <a:lnTo>
                  <a:pt x="37" y="872"/>
                </a:lnTo>
                <a:lnTo>
                  <a:pt x="40" y="878"/>
                </a:lnTo>
                <a:lnTo>
                  <a:pt x="42" y="886"/>
                </a:lnTo>
                <a:lnTo>
                  <a:pt x="44" y="892"/>
                </a:lnTo>
                <a:lnTo>
                  <a:pt x="46" y="899"/>
                </a:lnTo>
                <a:lnTo>
                  <a:pt x="48" y="906"/>
                </a:lnTo>
                <a:lnTo>
                  <a:pt x="51" y="912"/>
                </a:lnTo>
                <a:lnTo>
                  <a:pt x="54" y="919"/>
                </a:lnTo>
                <a:lnTo>
                  <a:pt x="56" y="926"/>
                </a:lnTo>
                <a:lnTo>
                  <a:pt x="59" y="933"/>
                </a:lnTo>
                <a:lnTo>
                  <a:pt x="62" y="939"/>
                </a:lnTo>
                <a:lnTo>
                  <a:pt x="64" y="946"/>
                </a:lnTo>
                <a:lnTo>
                  <a:pt x="67" y="953"/>
                </a:lnTo>
                <a:lnTo>
                  <a:pt x="70" y="959"/>
                </a:lnTo>
                <a:lnTo>
                  <a:pt x="74" y="967"/>
                </a:lnTo>
                <a:lnTo>
                  <a:pt x="76" y="973"/>
                </a:lnTo>
                <a:lnTo>
                  <a:pt x="79" y="980"/>
                </a:lnTo>
                <a:lnTo>
                  <a:pt x="83" y="987"/>
                </a:lnTo>
                <a:lnTo>
                  <a:pt x="86" y="993"/>
                </a:lnTo>
                <a:lnTo>
                  <a:pt x="89" y="1000"/>
                </a:lnTo>
                <a:lnTo>
                  <a:pt x="93" y="1007"/>
                </a:lnTo>
                <a:lnTo>
                  <a:pt x="97" y="1014"/>
                </a:lnTo>
                <a:lnTo>
                  <a:pt x="100" y="1020"/>
                </a:lnTo>
                <a:lnTo>
                  <a:pt x="104" y="1027"/>
                </a:lnTo>
                <a:lnTo>
                  <a:pt x="107" y="1034"/>
                </a:lnTo>
                <a:lnTo>
                  <a:pt x="112" y="1040"/>
                </a:lnTo>
                <a:lnTo>
                  <a:pt x="116" y="1048"/>
                </a:lnTo>
                <a:lnTo>
                  <a:pt x="119" y="1054"/>
                </a:lnTo>
                <a:lnTo>
                  <a:pt x="123" y="1061"/>
                </a:lnTo>
                <a:lnTo>
                  <a:pt x="127" y="1068"/>
                </a:lnTo>
                <a:lnTo>
                  <a:pt x="133" y="1074"/>
                </a:lnTo>
                <a:lnTo>
                  <a:pt x="137" y="1082"/>
                </a:lnTo>
                <a:lnTo>
                  <a:pt x="141" y="1088"/>
                </a:lnTo>
                <a:lnTo>
                  <a:pt x="145" y="1094"/>
                </a:lnTo>
                <a:lnTo>
                  <a:pt x="151" y="1102"/>
                </a:lnTo>
                <a:lnTo>
                  <a:pt x="155" y="1108"/>
                </a:lnTo>
                <a:lnTo>
                  <a:pt x="160" y="1115"/>
                </a:lnTo>
                <a:lnTo>
                  <a:pt x="165" y="1122"/>
                </a:lnTo>
                <a:lnTo>
                  <a:pt x="171" y="1128"/>
                </a:lnTo>
                <a:lnTo>
                  <a:pt x="176" y="1135"/>
                </a:lnTo>
                <a:lnTo>
                  <a:pt x="181" y="1142"/>
                </a:lnTo>
                <a:lnTo>
                  <a:pt x="186" y="1149"/>
                </a:lnTo>
                <a:lnTo>
                  <a:pt x="192" y="1155"/>
                </a:lnTo>
                <a:lnTo>
                  <a:pt x="198" y="1162"/>
                </a:lnTo>
                <a:lnTo>
                  <a:pt x="203" y="1169"/>
                </a:lnTo>
                <a:lnTo>
                  <a:pt x="210" y="1175"/>
                </a:lnTo>
                <a:lnTo>
                  <a:pt x="216" y="1183"/>
                </a:lnTo>
                <a:lnTo>
                  <a:pt x="222" y="1189"/>
                </a:lnTo>
                <a:lnTo>
                  <a:pt x="229" y="1195"/>
                </a:lnTo>
                <a:lnTo>
                  <a:pt x="235" y="1203"/>
                </a:lnTo>
                <a:lnTo>
                  <a:pt x="241" y="1209"/>
                </a:lnTo>
                <a:lnTo>
                  <a:pt x="249" y="1217"/>
                </a:lnTo>
                <a:lnTo>
                  <a:pt x="256" y="1223"/>
                </a:lnTo>
                <a:lnTo>
                  <a:pt x="262" y="1229"/>
                </a:lnTo>
                <a:lnTo>
                  <a:pt x="270" y="1237"/>
                </a:lnTo>
                <a:lnTo>
                  <a:pt x="278" y="1243"/>
                </a:lnTo>
                <a:lnTo>
                  <a:pt x="285" y="1250"/>
                </a:lnTo>
                <a:lnTo>
                  <a:pt x="293" y="1257"/>
                </a:lnTo>
                <a:lnTo>
                  <a:pt x="301" y="1263"/>
                </a:lnTo>
                <a:lnTo>
                  <a:pt x="310" y="1270"/>
                </a:lnTo>
                <a:lnTo>
                  <a:pt x="318" y="1277"/>
                </a:lnTo>
                <a:lnTo>
                  <a:pt x="328" y="1284"/>
                </a:lnTo>
                <a:lnTo>
                  <a:pt x="336" y="1290"/>
                </a:lnTo>
                <a:lnTo>
                  <a:pt x="346" y="1298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8" name="Freeform 193"/>
          <p:cNvSpPr>
            <a:spLocks/>
          </p:cNvSpPr>
          <p:nvPr/>
        </p:nvSpPr>
        <p:spPr bwMode="auto">
          <a:xfrm>
            <a:off x="3852864" y="4597400"/>
            <a:ext cx="77787" cy="65088"/>
          </a:xfrm>
          <a:custGeom>
            <a:avLst/>
            <a:gdLst>
              <a:gd name="T0" fmla="*/ 49 w 49"/>
              <a:gd name="T1" fmla="*/ 41 h 41"/>
              <a:gd name="T2" fmla="*/ 0 w 49"/>
              <a:gd name="T3" fmla="*/ 31 h 41"/>
              <a:gd name="T4" fmla="*/ 21 w 49"/>
              <a:gd name="T5" fmla="*/ 0 h 41"/>
              <a:gd name="T6" fmla="*/ 49 w 49"/>
              <a:gd name="T7" fmla="*/ 41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1"/>
              <a:gd name="T14" fmla="*/ 49 w 49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1">
                <a:moveTo>
                  <a:pt x="49" y="41"/>
                </a:moveTo>
                <a:lnTo>
                  <a:pt x="0" y="31"/>
                </a:lnTo>
                <a:lnTo>
                  <a:pt x="21" y="0"/>
                </a:lnTo>
                <a:lnTo>
                  <a:pt x="49" y="41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9" name="Freeform 194"/>
          <p:cNvSpPr>
            <a:spLocks/>
          </p:cNvSpPr>
          <p:nvPr/>
        </p:nvSpPr>
        <p:spPr bwMode="auto">
          <a:xfrm>
            <a:off x="3852864" y="4597400"/>
            <a:ext cx="77787" cy="65088"/>
          </a:xfrm>
          <a:custGeom>
            <a:avLst/>
            <a:gdLst>
              <a:gd name="T0" fmla="*/ 49 w 49"/>
              <a:gd name="T1" fmla="*/ 41 h 41"/>
              <a:gd name="T2" fmla="*/ 0 w 49"/>
              <a:gd name="T3" fmla="*/ 31 h 41"/>
              <a:gd name="T4" fmla="*/ 21 w 49"/>
              <a:gd name="T5" fmla="*/ 0 h 41"/>
              <a:gd name="T6" fmla="*/ 49 w 49"/>
              <a:gd name="T7" fmla="*/ 41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1"/>
              <a:gd name="T14" fmla="*/ 49 w 49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1">
                <a:moveTo>
                  <a:pt x="49" y="41"/>
                </a:moveTo>
                <a:lnTo>
                  <a:pt x="0" y="31"/>
                </a:lnTo>
                <a:lnTo>
                  <a:pt x="21" y="0"/>
                </a:lnTo>
                <a:lnTo>
                  <a:pt x="49" y="4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0" name="Line 195"/>
          <p:cNvSpPr>
            <a:spLocks noChangeShapeType="1"/>
          </p:cNvSpPr>
          <p:nvPr/>
        </p:nvSpPr>
        <p:spPr bwMode="auto">
          <a:xfrm flipV="1">
            <a:off x="4219576" y="3884614"/>
            <a:ext cx="138113" cy="600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11" name="Freeform 196"/>
          <p:cNvSpPr>
            <a:spLocks/>
          </p:cNvSpPr>
          <p:nvPr/>
        </p:nvSpPr>
        <p:spPr bwMode="auto">
          <a:xfrm>
            <a:off x="4197350" y="4457701"/>
            <a:ext cx="57150" cy="79375"/>
          </a:xfrm>
          <a:custGeom>
            <a:avLst/>
            <a:gdLst>
              <a:gd name="T0" fmla="*/ 7 w 36"/>
              <a:gd name="T1" fmla="*/ 50 h 50"/>
              <a:gd name="T2" fmla="*/ 0 w 36"/>
              <a:gd name="T3" fmla="*/ 0 h 50"/>
              <a:gd name="T4" fmla="*/ 36 w 36"/>
              <a:gd name="T5" fmla="*/ 9 h 50"/>
              <a:gd name="T6" fmla="*/ 7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7" y="50"/>
                </a:moveTo>
                <a:lnTo>
                  <a:pt x="0" y="0"/>
                </a:lnTo>
                <a:lnTo>
                  <a:pt x="36" y="9"/>
                </a:lnTo>
                <a:lnTo>
                  <a:pt x="7" y="5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2" name="Freeform 197"/>
          <p:cNvSpPr>
            <a:spLocks/>
          </p:cNvSpPr>
          <p:nvPr/>
        </p:nvSpPr>
        <p:spPr bwMode="auto">
          <a:xfrm>
            <a:off x="4197350" y="4457701"/>
            <a:ext cx="57150" cy="79375"/>
          </a:xfrm>
          <a:custGeom>
            <a:avLst/>
            <a:gdLst>
              <a:gd name="T0" fmla="*/ 7 w 36"/>
              <a:gd name="T1" fmla="*/ 50 h 50"/>
              <a:gd name="T2" fmla="*/ 0 w 36"/>
              <a:gd name="T3" fmla="*/ 0 h 50"/>
              <a:gd name="T4" fmla="*/ 36 w 36"/>
              <a:gd name="T5" fmla="*/ 9 h 50"/>
              <a:gd name="T6" fmla="*/ 7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7" y="50"/>
                </a:moveTo>
                <a:lnTo>
                  <a:pt x="0" y="0"/>
                </a:lnTo>
                <a:lnTo>
                  <a:pt x="36" y="9"/>
                </a:lnTo>
                <a:lnTo>
                  <a:pt x="7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3" name="Oval 198"/>
          <p:cNvSpPr>
            <a:spLocks noChangeArrowheads="1"/>
          </p:cNvSpPr>
          <p:nvPr/>
        </p:nvSpPr>
        <p:spPr bwMode="auto">
          <a:xfrm>
            <a:off x="5514976" y="222408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4" name="Rectangle 199"/>
          <p:cNvSpPr>
            <a:spLocks noChangeArrowheads="1"/>
          </p:cNvSpPr>
          <p:nvPr/>
        </p:nvSpPr>
        <p:spPr bwMode="auto">
          <a:xfrm>
            <a:off x="5683517" y="23225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15" name="Oval 200"/>
          <p:cNvSpPr>
            <a:spLocks noChangeArrowheads="1"/>
          </p:cNvSpPr>
          <p:nvPr/>
        </p:nvSpPr>
        <p:spPr bwMode="auto">
          <a:xfrm>
            <a:off x="5514976" y="222408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6" name="Oval 201"/>
          <p:cNvSpPr>
            <a:spLocks noChangeArrowheads="1"/>
          </p:cNvSpPr>
          <p:nvPr/>
        </p:nvSpPr>
        <p:spPr bwMode="auto">
          <a:xfrm>
            <a:off x="5264151" y="3478214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7" name="Rectangle 202"/>
          <p:cNvSpPr>
            <a:spLocks noChangeArrowheads="1"/>
          </p:cNvSpPr>
          <p:nvPr/>
        </p:nvSpPr>
        <p:spPr bwMode="auto">
          <a:xfrm>
            <a:off x="5435111" y="3578225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18" name="Oval 203"/>
          <p:cNvSpPr>
            <a:spLocks noChangeArrowheads="1"/>
          </p:cNvSpPr>
          <p:nvPr/>
        </p:nvSpPr>
        <p:spPr bwMode="auto">
          <a:xfrm>
            <a:off x="5264151" y="347821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9" name="Oval 204"/>
          <p:cNvSpPr>
            <a:spLocks noChangeArrowheads="1"/>
          </p:cNvSpPr>
          <p:nvPr/>
        </p:nvSpPr>
        <p:spPr bwMode="auto">
          <a:xfrm>
            <a:off x="5937251" y="3810001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0" name="Rectangle 205"/>
          <p:cNvSpPr>
            <a:spLocks noChangeArrowheads="1"/>
          </p:cNvSpPr>
          <p:nvPr/>
        </p:nvSpPr>
        <p:spPr bwMode="auto">
          <a:xfrm>
            <a:off x="6109831" y="3908425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21" name="Oval 206"/>
          <p:cNvSpPr>
            <a:spLocks noChangeArrowheads="1"/>
          </p:cNvSpPr>
          <p:nvPr/>
        </p:nvSpPr>
        <p:spPr bwMode="auto">
          <a:xfrm>
            <a:off x="5937251" y="3810001"/>
            <a:ext cx="396875" cy="396875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2" name="Line 207"/>
          <p:cNvSpPr>
            <a:spLocks noChangeShapeType="1"/>
          </p:cNvSpPr>
          <p:nvPr/>
        </p:nvSpPr>
        <p:spPr bwMode="auto">
          <a:xfrm flipV="1">
            <a:off x="5475289" y="2619375"/>
            <a:ext cx="238125" cy="8080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23" name="Freeform 208"/>
          <p:cNvSpPr>
            <a:spLocks/>
          </p:cNvSpPr>
          <p:nvPr/>
        </p:nvSpPr>
        <p:spPr bwMode="auto">
          <a:xfrm>
            <a:off x="5454651" y="3398839"/>
            <a:ext cx="55563" cy="77787"/>
          </a:xfrm>
          <a:custGeom>
            <a:avLst/>
            <a:gdLst>
              <a:gd name="T0" fmla="*/ 5 w 35"/>
              <a:gd name="T1" fmla="*/ 49 h 49"/>
              <a:gd name="T2" fmla="*/ 0 w 35"/>
              <a:gd name="T3" fmla="*/ 0 h 49"/>
              <a:gd name="T4" fmla="*/ 35 w 35"/>
              <a:gd name="T5" fmla="*/ 10 h 49"/>
              <a:gd name="T6" fmla="*/ 5 w 35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9"/>
              <a:gd name="T14" fmla="*/ 35 w 3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9">
                <a:moveTo>
                  <a:pt x="5" y="49"/>
                </a:moveTo>
                <a:lnTo>
                  <a:pt x="0" y="0"/>
                </a:lnTo>
                <a:lnTo>
                  <a:pt x="35" y="10"/>
                </a:lnTo>
                <a:lnTo>
                  <a:pt x="5" y="4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4" name="Freeform 209"/>
          <p:cNvSpPr>
            <a:spLocks/>
          </p:cNvSpPr>
          <p:nvPr/>
        </p:nvSpPr>
        <p:spPr bwMode="auto">
          <a:xfrm>
            <a:off x="5454651" y="3398839"/>
            <a:ext cx="55563" cy="77787"/>
          </a:xfrm>
          <a:custGeom>
            <a:avLst/>
            <a:gdLst>
              <a:gd name="T0" fmla="*/ 5 w 35"/>
              <a:gd name="T1" fmla="*/ 49 h 49"/>
              <a:gd name="T2" fmla="*/ 0 w 35"/>
              <a:gd name="T3" fmla="*/ 0 h 49"/>
              <a:gd name="T4" fmla="*/ 35 w 35"/>
              <a:gd name="T5" fmla="*/ 10 h 49"/>
              <a:gd name="T6" fmla="*/ 5 w 35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9"/>
              <a:gd name="T14" fmla="*/ 35 w 3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9">
                <a:moveTo>
                  <a:pt x="5" y="49"/>
                </a:moveTo>
                <a:lnTo>
                  <a:pt x="0" y="0"/>
                </a:lnTo>
                <a:lnTo>
                  <a:pt x="35" y="10"/>
                </a:lnTo>
                <a:lnTo>
                  <a:pt x="5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5" name="Line 210"/>
          <p:cNvSpPr>
            <a:spLocks noChangeShapeType="1"/>
          </p:cNvSpPr>
          <p:nvPr/>
        </p:nvSpPr>
        <p:spPr bwMode="auto">
          <a:xfrm>
            <a:off x="5800726" y="2597150"/>
            <a:ext cx="320675" cy="11620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26" name="Freeform 211"/>
          <p:cNvSpPr>
            <a:spLocks/>
          </p:cNvSpPr>
          <p:nvPr/>
        </p:nvSpPr>
        <p:spPr bwMode="auto">
          <a:xfrm>
            <a:off x="6086475" y="3730625"/>
            <a:ext cx="57150" cy="77788"/>
          </a:xfrm>
          <a:custGeom>
            <a:avLst/>
            <a:gdLst>
              <a:gd name="T0" fmla="*/ 30 w 36"/>
              <a:gd name="T1" fmla="*/ 49 h 49"/>
              <a:gd name="T2" fmla="*/ 0 w 36"/>
              <a:gd name="T3" fmla="*/ 9 h 49"/>
              <a:gd name="T4" fmla="*/ 36 w 36"/>
              <a:gd name="T5" fmla="*/ 0 h 49"/>
              <a:gd name="T6" fmla="*/ 3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30" y="49"/>
                </a:moveTo>
                <a:lnTo>
                  <a:pt x="0" y="9"/>
                </a:lnTo>
                <a:lnTo>
                  <a:pt x="36" y="0"/>
                </a:lnTo>
                <a:lnTo>
                  <a:pt x="30" y="4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7" name="Freeform 212"/>
          <p:cNvSpPr>
            <a:spLocks/>
          </p:cNvSpPr>
          <p:nvPr/>
        </p:nvSpPr>
        <p:spPr bwMode="auto">
          <a:xfrm>
            <a:off x="6086475" y="3730625"/>
            <a:ext cx="57150" cy="77788"/>
          </a:xfrm>
          <a:custGeom>
            <a:avLst/>
            <a:gdLst>
              <a:gd name="T0" fmla="*/ 30 w 36"/>
              <a:gd name="T1" fmla="*/ 49 h 49"/>
              <a:gd name="T2" fmla="*/ 0 w 36"/>
              <a:gd name="T3" fmla="*/ 9 h 49"/>
              <a:gd name="T4" fmla="*/ 36 w 36"/>
              <a:gd name="T5" fmla="*/ 0 h 49"/>
              <a:gd name="T6" fmla="*/ 3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30" y="49"/>
                </a:moveTo>
                <a:lnTo>
                  <a:pt x="0" y="9"/>
                </a:lnTo>
                <a:lnTo>
                  <a:pt x="36" y="0"/>
                </a:lnTo>
                <a:lnTo>
                  <a:pt x="30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8" name="Line 213"/>
          <p:cNvSpPr>
            <a:spLocks noChangeShapeType="1"/>
          </p:cNvSpPr>
          <p:nvPr/>
        </p:nvSpPr>
        <p:spPr bwMode="auto">
          <a:xfrm>
            <a:off x="5637213" y="3763963"/>
            <a:ext cx="273050" cy="1317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29" name="Freeform 214"/>
          <p:cNvSpPr>
            <a:spLocks/>
          </p:cNvSpPr>
          <p:nvPr/>
        </p:nvSpPr>
        <p:spPr bwMode="auto">
          <a:xfrm>
            <a:off x="5878514" y="3860800"/>
            <a:ext cx="79375" cy="58738"/>
          </a:xfrm>
          <a:custGeom>
            <a:avLst/>
            <a:gdLst>
              <a:gd name="T0" fmla="*/ 50 w 50"/>
              <a:gd name="T1" fmla="*/ 37 h 37"/>
              <a:gd name="T2" fmla="*/ 0 w 50"/>
              <a:gd name="T3" fmla="*/ 34 h 37"/>
              <a:gd name="T4" fmla="*/ 16 w 50"/>
              <a:gd name="T5" fmla="*/ 0 h 37"/>
              <a:gd name="T6" fmla="*/ 50 w 50"/>
              <a:gd name="T7" fmla="*/ 3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7"/>
              <a:gd name="T14" fmla="*/ 50 w 50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7">
                <a:moveTo>
                  <a:pt x="50" y="37"/>
                </a:moveTo>
                <a:lnTo>
                  <a:pt x="0" y="34"/>
                </a:lnTo>
                <a:lnTo>
                  <a:pt x="16" y="0"/>
                </a:lnTo>
                <a:lnTo>
                  <a:pt x="50" y="3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0" name="Freeform 215"/>
          <p:cNvSpPr>
            <a:spLocks/>
          </p:cNvSpPr>
          <p:nvPr/>
        </p:nvSpPr>
        <p:spPr bwMode="auto">
          <a:xfrm>
            <a:off x="5878514" y="3860800"/>
            <a:ext cx="79375" cy="58738"/>
          </a:xfrm>
          <a:custGeom>
            <a:avLst/>
            <a:gdLst>
              <a:gd name="T0" fmla="*/ 50 w 50"/>
              <a:gd name="T1" fmla="*/ 37 h 37"/>
              <a:gd name="T2" fmla="*/ 0 w 50"/>
              <a:gd name="T3" fmla="*/ 34 h 37"/>
              <a:gd name="T4" fmla="*/ 16 w 50"/>
              <a:gd name="T5" fmla="*/ 0 h 37"/>
              <a:gd name="T6" fmla="*/ 50 w 50"/>
              <a:gd name="T7" fmla="*/ 3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7"/>
              <a:gd name="T14" fmla="*/ 50 w 50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7">
                <a:moveTo>
                  <a:pt x="50" y="37"/>
                </a:moveTo>
                <a:lnTo>
                  <a:pt x="0" y="34"/>
                </a:lnTo>
                <a:lnTo>
                  <a:pt x="16" y="0"/>
                </a:lnTo>
                <a:lnTo>
                  <a:pt x="50" y="3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1" name="Freeform 216"/>
          <p:cNvSpPr>
            <a:spLocks/>
          </p:cNvSpPr>
          <p:nvPr/>
        </p:nvSpPr>
        <p:spPr bwMode="auto">
          <a:xfrm>
            <a:off x="4852988" y="2895601"/>
            <a:ext cx="417512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6"/>
                  <a:pt x="17" y="162"/>
                </a:cubicBezTo>
                <a:cubicBezTo>
                  <a:pt x="0" y="99"/>
                  <a:pt x="37" y="34"/>
                  <a:pt x="101" y="17"/>
                </a:cubicBezTo>
                <a:cubicBezTo>
                  <a:pt x="164" y="0"/>
                  <a:pt x="229" y="38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2" name="Line 217"/>
          <p:cNvSpPr>
            <a:spLocks noChangeShapeType="1"/>
          </p:cNvSpPr>
          <p:nvPr/>
        </p:nvSpPr>
        <p:spPr bwMode="auto">
          <a:xfrm flipV="1">
            <a:off x="5191125" y="2560639"/>
            <a:ext cx="381000" cy="3444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33" name="Freeform 218"/>
          <p:cNvSpPr>
            <a:spLocks/>
          </p:cNvSpPr>
          <p:nvPr/>
        </p:nvSpPr>
        <p:spPr bwMode="auto">
          <a:xfrm>
            <a:off x="5153026" y="2868614"/>
            <a:ext cx="74613" cy="71437"/>
          </a:xfrm>
          <a:custGeom>
            <a:avLst/>
            <a:gdLst>
              <a:gd name="T0" fmla="*/ 0 w 47"/>
              <a:gd name="T1" fmla="*/ 45 h 45"/>
              <a:gd name="T2" fmla="*/ 21 w 47"/>
              <a:gd name="T3" fmla="*/ 0 h 45"/>
              <a:gd name="T4" fmla="*/ 47 w 47"/>
              <a:gd name="T5" fmla="*/ 28 h 45"/>
              <a:gd name="T6" fmla="*/ 0 w 47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5"/>
              <a:gd name="T14" fmla="*/ 47 w 47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5">
                <a:moveTo>
                  <a:pt x="0" y="45"/>
                </a:moveTo>
                <a:lnTo>
                  <a:pt x="21" y="0"/>
                </a:lnTo>
                <a:lnTo>
                  <a:pt x="47" y="28"/>
                </a:lnTo>
                <a:lnTo>
                  <a:pt x="0" y="45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4" name="Freeform 219"/>
          <p:cNvSpPr>
            <a:spLocks/>
          </p:cNvSpPr>
          <p:nvPr/>
        </p:nvSpPr>
        <p:spPr bwMode="auto">
          <a:xfrm>
            <a:off x="5153026" y="2868614"/>
            <a:ext cx="74613" cy="71437"/>
          </a:xfrm>
          <a:custGeom>
            <a:avLst/>
            <a:gdLst>
              <a:gd name="T0" fmla="*/ 0 w 47"/>
              <a:gd name="T1" fmla="*/ 45 h 45"/>
              <a:gd name="T2" fmla="*/ 21 w 47"/>
              <a:gd name="T3" fmla="*/ 0 h 45"/>
              <a:gd name="T4" fmla="*/ 47 w 47"/>
              <a:gd name="T5" fmla="*/ 28 h 45"/>
              <a:gd name="T6" fmla="*/ 0 w 47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5"/>
              <a:gd name="T14" fmla="*/ 47 w 47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5">
                <a:moveTo>
                  <a:pt x="0" y="45"/>
                </a:moveTo>
                <a:lnTo>
                  <a:pt x="21" y="0"/>
                </a:lnTo>
                <a:lnTo>
                  <a:pt x="47" y="28"/>
                </a:lnTo>
                <a:lnTo>
                  <a:pt x="0" y="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5" name="Freeform 220"/>
          <p:cNvSpPr>
            <a:spLocks/>
          </p:cNvSpPr>
          <p:nvPr/>
        </p:nvSpPr>
        <p:spPr bwMode="auto">
          <a:xfrm>
            <a:off x="4852988" y="4483101"/>
            <a:ext cx="417512" cy="417513"/>
          </a:xfrm>
          <a:custGeom>
            <a:avLst/>
            <a:gdLst>
              <a:gd name="T0" fmla="*/ 246 w 263"/>
              <a:gd name="T1" fmla="*/ 100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6 h 263"/>
              <a:gd name="T8" fmla="*/ 246 w 263"/>
              <a:gd name="T9" fmla="*/ 10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0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8"/>
                  <a:pt x="37" y="33"/>
                  <a:pt x="101" y="16"/>
                </a:cubicBezTo>
                <a:cubicBezTo>
                  <a:pt x="164" y="0"/>
                  <a:pt x="229" y="37"/>
                  <a:pt x="246" y="100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6" name="Line 221"/>
          <p:cNvSpPr>
            <a:spLocks noChangeShapeType="1"/>
          </p:cNvSpPr>
          <p:nvPr/>
        </p:nvSpPr>
        <p:spPr bwMode="auto">
          <a:xfrm flipV="1">
            <a:off x="5173664" y="3873501"/>
            <a:ext cx="288925" cy="6064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37" name="Freeform 222"/>
          <p:cNvSpPr>
            <a:spLocks/>
          </p:cNvSpPr>
          <p:nvPr/>
        </p:nvSpPr>
        <p:spPr bwMode="auto">
          <a:xfrm>
            <a:off x="5153025" y="4448175"/>
            <a:ext cx="57150" cy="77788"/>
          </a:xfrm>
          <a:custGeom>
            <a:avLst/>
            <a:gdLst>
              <a:gd name="T0" fmla="*/ 0 w 36"/>
              <a:gd name="T1" fmla="*/ 49 h 49"/>
              <a:gd name="T2" fmla="*/ 2 w 36"/>
              <a:gd name="T3" fmla="*/ 0 h 49"/>
              <a:gd name="T4" fmla="*/ 36 w 36"/>
              <a:gd name="T5" fmla="*/ 16 h 49"/>
              <a:gd name="T6" fmla="*/ 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0" y="49"/>
                </a:moveTo>
                <a:lnTo>
                  <a:pt x="2" y="0"/>
                </a:lnTo>
                <a:lnTo>
                  <a:pt x="36" y="16"/>
                </a:lnTo>
                <a:lnTo>
                  <a:pt x="0" y="4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8" name="Freeform 223"/>
          <p:cNvSpPr>
            <a:spLocks/>
          </p:cNvSpPr>
          <p:nvPr/>
        </p:nvSpPr>
        <p:spPr bwMode="auto">
          <a:xfrm>
            <a:off x="5153025" y="4448175"/>
            <a:ext cx="57150" cy="77788"/>
          </a:xfrm>
          <a:custGeom>
            <a:avLst/>
            <a:gdLst>
              <a:gd name="T0" fmla="*/ 0 w 36"/>
              <a:gd name="T1" fmla="*/ 49 h 49"/>
              <a:gd name="T2" fmla="*/ 2 w 36"/>
              <a:gd name="T3" fmla="*/ 0 h 49"/>
              <a:gd name="T4" fmla="*/ 36 w 36"/>
              <a:gd name="T5" fmla="*/ 16 h 49"/>
              <a:gd name="T6" fmla="*/ 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0" y="49"/>
                </a:moveTo>
                <a:lnTo>
                  <a:pt x="2" y="0"/>
                </a:lnTo>
                <a:lnTo>
                  <a:pt x="36" y="16"/>
                </a:lnTo>
                <a:lnTo>
                  <a:pt x="0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9" name="Freeform 224"/>
          <p:cNvSpPr>
            <a:spLocks/>
          </p:cNvSpPr>
          <p:nvPr/>
        </p:nvSpPr>
        <p:spPr bwMode="auto">
          <a:xfrm>
            <a:off x="5686426" y="4483101"/>
            <a:ext cx="417513" cy="417513"/>
          </a:xfrm>
          <a:custGeom>
            <a:avLst/>
            <a:gdLst>
              <a:gd name="T0" fmla="*/ 246 w 263"/>
              <a:gd name="T1" fmla="*/ 100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0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8"/>
                  <a:pt x="37" y="34"/>
                  <a:pt x="101" y="17"/>
                </a:cubicBezTo>
                <a:cubicBezTo>
                  <a:pt x="164" y="0"/>
                  <a:pt x="229" y="37"/>
                  <a:pt x="246" y="100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0" name="Line 225"/>
          <p:cNvSpPr>
            <a:spLocks noChangeShapeType="1"/>
          </p:cNvSpPr>
          <p:nvPr/>
        </p:nvSpPr>
        <p:spPr bwMode="auto">
          <a:xfrm>
            <a:off x="5548314" y="3852864"/>
            <a:ext cx="274637" cy="6064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41" name="Freeform 226"/>
          <p:cNvSpPr>
            <a:spLocks/>
          </p:cNvSpPr>
          <p:nvPr/>
        </p:nvSpPr>
        <p:spPr bwMode="auto">
          <a:xfrm>
            <a:off x="5788025" y="4429126"/>
            <a:ext cx="57150" cy="79375"/>
          </a:xfrm>
          <a:custGeom>
            <a:avLst/>
            <a:gdLst>
              <a:gd name="T0" fmla="*/ 36 w 36"/>
              <a:gd name="T1" fmla="*/ 50 h 50"/>
              <a:gd name="T2" fmla="*/ 0 w 36"/>
              <a:gd name="T3" fmla="*/ 15 h 50"/>
              <a:gd name="T4" fmla="*/ 35 w 36"/>
              <a:gd name="T5" fmla="*/ 0 h 50"/>
              <a:gd name="T6" fmla="*/ 36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36" y="50"/>
                </a:moveTo>
                <a:lnTo>
                  <a:pt x="0" y="15"/>
                </a:lnTo>
                <a:lnTo>
                  <a:pt x="35" y="0"/>
                </a:lnTo>
                <a:lnTo>
                  <a:pt x="36" y="5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2" name="Freeform 227"/>
          <p:cNvSpPr>
            <a:spLocks/>
          </p:cNvSpPr>
          <p:nvPr/>
        </p:nvSpPr>
        <p:spPr bwMode="auto">
          <a:xfrm>
            <a:off x="5788025" y="4429126"/>
            <a:ext cx="57150" cy="79375"/>
          </a:xfrm>
          <a:custGeom>
            <a:avLst/>
            <a:gdLst>
              <a:gd name="T0" fmla="*/ 36 w 36"/>
              <a:gd name="T1" fmla="*/ 50 h 50"/>
              <a:gd name="T2" fmla="*/ 0 w 36"/>
              <a:gd name="T3" fmla="*/ 15 h 50"/>
              <a:gd name="T4" fmla="*/ 35 w 36"/>
              <a:gd name="T5" fmla="*/ 0 h 50"/>
              <a:gd name="T6" fmla="*/ 36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36" y="50"/>
                </a:moveTo>
                <a:lnTo>
                  <a:pt x="0" y="15"/>
                </a:lnTo>
                <a:lnTo>
                  <a:pt x="35" y="0"/>
                </a:lnTo>
                <a:lnTo>
                  <a:pt x="36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3" name="Oval 228"/>
          <p:cNvSpPr>
            <a:spLocks noChangeArrowheads="1"/>
          </p:cNvSpPr>
          <p:nvPr/>
        </p:nvSpPr>
        <p:spPr bwMode="auto">
          <a:xfrm>
            <a:off x="7121526" y="2184400"/>
            <a:ext cx="396875" cy="395288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4" name="Rectangle 229"/>
          <p:cNvSpPr>
            <a:spLocks noChangeArrowheads="1"/>
          </p:cNvSpPr>
          <p:nvPr/>
        </p:nvSpPr>
        <p:spPr bwMode="auto">
          <a:xfrm>
            <a:off x="7290067" y="22828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45" name="Oval 230"/>
          <p:cNvSpPr>
            <a:spLocks noChangeArrowheads="1"/>
          </p:cNvSpPr>
          <p:nvPr/>
        </p:nvSpPr>
        <p:spPr bwMode="auto">
          <a:xfrm>
            <a:off x="7121526" y="2184400"/>
            <a:ext cx="396875" cy="395288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6" name="Oval 231"/>
          <p:cNvSpPr>
            <a:spLocks noChangeArrowheads="1"/>
          </p:cNvSpPr>
          <p:nvPr/>
        </p:nvSpPr>
        <p:spPr bwMode="auto">
          <a:xfrm>
            <a:off x="7453314" y="2665414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7" name="Rectangle 232"/>
          <p:cNvSpPr>
            <a:spLocks noChangeArrowheads="1"/>
          </p:cNvSpPr>
          <p:nvPr/>
        </p:nvSpPr>
        <p:spPr bwMode="auto">
          <a:xfrm>
            <a:off x="7624275" y="2763838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48" name="Oval 233"/>
          <p:cNvSpPr>
            <a:spLocks noChangeArrowheads="1"/>
          </p:cNvSpPr>
          <p:nvPr/>
        </p:nvSpPr>
        <p:spPr bwMode="auto">
          <a:xfrm>
            <a:off x="7453314" y="266541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9" name="Oval 234"/>
          <p:cNvSpPr>
            <a:spLocks noChangeArrowheads="1"/>
          </p:cNvSpPr>
          <p:nvPr/>
        </p:nvSpPr>
        <p:spPr bwMode="auto">
          <a:xfrm>
            <a:off x="6891339" y="3027364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0" name="Rectangle 235"/>
          <p:cNvSpPr>
            <a:spLocks noChangeArrowheads="1"/>
          </p:cNvSpPr>
          <p:nvPr/>
        </p:nvSpPr>
        <p:spPr bwMode="auto">
          <a:xfrm>
            <a:off x="7063917" y="3125788"/>
            <a:ext cx="9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51" name="Oval 236"/>
          <p:cNvSpPr>
            <a:spLocks noChangeArrowheads="1"/>
          </p:cNvSpPr>
          <p:nvPr/>
        </p:nvSpPr>
        <p:spPr bwMode="auto">
          <a:xfrm>
            <a:off x="6891339" y="302736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2" name="Line 237"/>
          <p:cNvSpPr>
            <a:spLocks noChangeShapeType="1"/>
          </p:cNvSpPr>
          <p:nvPr/>
        </p:nvSpPr>
        <p:spPr bwMode="auto">
          <a:xfrm>
            <a:off x="7407275" y="2557463"/>
            <a:ext cx="114300" cy="952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53" name="Freeform 238"/>
          <p:cNvSpPr>
            <a:spLocks/>
          </p:cNvSpPr>
          <p:nvPr/>
        </p:nvSpPr>
        <p:spPr bwMode="auto">
          <a:xfrm>
            <a:off x="7486650" y="2616200"/>
            <a:ext cx="76200" cy="69850"/>
          </a:xfrm>
          <a:custGeom>
            <a:avLst/>
            <a:gdLst>
              <a:gd name="T0" fmla="*/ 48 w 48"/>
              <a:gd name="T1" fmla="*/ 44 h 44"/>
              <a:gd name="T2" fmla="*/ 0 w 48"/>
              <a:gd name="T3" fmla="*/ 29 h 44"/>
              <a:gd name="T4" fmla="*/ 24 w 48"/>
              <a:gd name="T5" fmla="*/ 0 h 44"/>
              <a:gd name="T6" fmla="*/ 48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48" y="44"/>
                </a:moveTo>
                <a:lnTo>
                  <a:pt x="0" y="29"/>
                </a:lnTo>
                <a:lnTo>
                  <a:pt x="24" y="0"/>
                </a:lnTo>
                <a:lnTo>
                  <a:pt x="48" y="4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4" name="Freeform 239"/>
          <p:cNvSpPr>
            <a:spLocks/>
          </p:cNvSpPr>
          <p:nvPr/>
        </p:nvSpPr>
        <p:spPr bwMode="auto">
          <a:xfrm>
            <a:off x="7486650" y="2616200"/>
            <a:ext cx="76200" cy="69850"/>
          </a:xfrm>
          <a:custGeom>
            <a:avLst/>
            <a:gdLst>
              <a:gd name="T0" fmla="*/ 48 w 48"/>
              <a:gd name="T1" fmla="*/ 44 h 44"/>
              <a:gd name="T2" fmla="*/ 0 w 48"/>
              <a:gd name="T3" fmla="*/ 29 h 44"/>
              <a:gd name="T4" fmla="*/ 24 w 48"/>
              <a:gd name="T5" fmla="*/ 0 h 44"/>
              <a:gd name="T6" fmla="*/ 48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48" y="44"/>
                </a:moveTo>
                <a:lnTo>
                  <a:pt x="0" y="29"/>
                </a:lnTo>
                <a:lnTo>
                  <a:pt x="24" y="0"/>
                </a:lnTo>
                <a:lnTo>
                  <a:pt x="48" y="4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5" name="Line 240"/>
          <p:cNvSpPr>
            <a:spLocks noChangeShapeType="1"/>
          </p:cNvSpPr>
          <p:nvPr/>
        </p:nvSpPr>
        <p:spPr bwMode="auto">
          <a:xfrm flipV="1">
            <a:off x="7104063" y="2557463"/>
            <a:ext cx="127000" cy="4175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56" name="Freeform 241"/>
          <p:cNvSpPr>
            <a:spLocks/>
          </p:cNvSpPr>
          <p:nvPr/>
        </p:nvSpPr>
        <p:spPr bwMode="auto">
          <a:xfrm>
            <a:off x="7081838" y="2946401"/>
            <a:ext cx="57150" cy="79375"/>
          </a:xfrm>
          <a:custGeom>
            <a:avLst/>
            <a:gdLst>
              <a:gd name="T0" fmla="*/ 4 w 36"/>
              <a:gd name="T1" fmla="*/ 50 h 50"/>
              <a:gd name="T2" fmla="*/ 0 w 36"/>
              <a:gd name="T3" fmla="*/ 0 h 50"/>
              <a:gd name="T4" fmla="*/ 36 w 36"/>
              <a:gd name="T5" fmla="*/ 11 h 50"/>
              <a:gd name="T6" fmla="*/ 4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4" y="50"/>
                </a:moveTo>
                <a:lnTo>
                  <a:pt x="0" y="0"/>
                </a:lnTo>
                <a:lnTo>
                  <a:pt x="36" y="11"/>
                </a:lnTo>
                <a:lnTo>
                  <a:pt x="4" y="5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7" name="Freeform 242"/>
          <p:cNvSpPr>
            <a:spLocks/>
          </p:cNvSpPr>
          <p:nvPr/>
        </p:nvSpPr>
        <p:spPr bwMode="auto">
          <a:xfrm>
            <a:off x="7081838" y="2946401"/>
            <a:ext cx="57150" cy="79375"/>
          </a:xfrm>
          <a:custGeom>
            <a:avLst/>
            <a:gdLst>
              <a:gd name="T0" fmla="*/ 4 w 36"/>
              <a:gd name="T1" fmla="*/ 50 h 50"/>
              <a:gd name="T2" fmla="*/ 0 w 36"/>
              <a:gd name="T3" fmla="*/ 0 h 50"/>
              <a:gd name="T4" fmla="*/ 36 w 36"/>
              <a:gd name="T5" fmla="*/ 11 h 50"/>
              <a:gd name="T6" fmla="*/ 4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4" y="50"/>
                </a:moveTo>
                <a:lnTo>
                  <a:pt x="0" y="0"/>
                </a:lnTo>
                <a:lnTo>
                  <a:pt x="36" y="11"/>
                </a:lnTo>
                <a:lnTo>
                  <a:pt x="4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8" name="Line 243"/>
          <p:cNvSpPr>
            <a:spLocks noChangeShapeType="1"/>
          </p:cNvSpPr>
          <p:nvPr/>
        </p:nvSpPr>
        <p:spPr bwMode="auto">
          <a:xfrm flipV="1">
            <a:off x="7310439" y="3001964"/>
            <a:ext cx="200025" cy="1095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59" name="Freeform 244"/>
          <p:cNvSpPr>
            <a:spLocks/>
          </p:cNvSpPr>
          <p:nvPr/>
        </p:nvSpPr>
        <p:spPr bwMode="auto">
          <a:xfrm>
            <a:off x="7264400" y="3073401"/>
            <a:ext cx="77788" cy="61913"/>
          </a:xfrm>
          <a:custGeom>
            <a:avLst/>
            <a:gdLst>
              <a:gd name="T0" fmla="*/ 0 w 49"/>
              <a:gd name="T1" fmla="*/ 39 h 39"/>
              <a:gd name="T2" fmla="*/ 32 w 49"/>
              <a:gd name="T3" fmla="*/ 0 h 39"/>
              <a:gd name="T4" fmla="*/ 49 w 49"/>
              <a:gd name="T5" fmla="*/ 34 h 39"/>
              <a:gd name="T6" fmla="*/ 0 w 49"/>
              <a:gd name="T7" fmla="*/ 39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39"/>
              <a:gd name="T14" fmla="*/ 49 w 4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39">
                <a:moveTo>
                  <a:pt x="0" y="39"/>
                </a:moveTo>
                <a:lnTo>
                  <a:pt x="32" y="0"/>
                </a:lnTo>
                <a:lnTo>
                  <a:pt x="49" y="34"/>
                </a:lnTo>
                <a:lnTo>
                  <a:pt x="0" y="3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0" name="Freeform 245"/>
          <p:cNvSpPr>
            <a:spLocks/>
          </p:cNvSpPr>
          <p:nvPr/>
        </p:nvSpPr>
        <p:spPr bwMode="auto">
          <a:xfrm>
            <a:off x="7264400" y="3073401"/>
            <a:ext cx="77788" cy="61913"/>
          </a:xfrm>
          <a:custGeom>
            <a:avLst/>
            <a:gdLst>
              <a:gd name="T0" fmla="*/ 0 w 49"/>
              <a:gd name="T1" fmla="*/ 39 h 39"/>
              <a:gd name="T2" fmla="*/ 32 w 49"/>
              <a:gd name="T3" fmla="*/ 0 h 39"/>
              <a:gd name="T4" fmla="*/ 49 w 49"/>
              <a:gd name="T5" fmla="*/ 34 h 39"/>
              <a:gd name="T6" fmla="*/ 0 w 49"/>
              <a:gd name="T7" fmla="*/ 39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39"/>
              <a:gd name="T14" fmla="*/ 49 w 4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39">
                <a:moveTo>
                  <a:pt x="0" y="39"/>
                </a:moveTo>
                <a:lnTo>
                  <a:pt x="32" y="0"/>
                </a:lnTo>
                <a:lnTo>
                  <a:pt x="49" y="34"/>
                </a:lnTo>
                <a:lnTo>
                  <a:pt x="0" y="3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1" name="Oval 246"/>
          <p:cNvSpPr>
            <a:spLocks noChangeArrowheads="1"/>
          </p:cNvSpPr>
          <p:nvPr/>
        </p:nvSpPr>
        <p:spPr bwMode="auto">
          <a:xfrm>
            <a:off x="6881814" y="3649664"/>
            <a:ext cx="395287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2" name="Rectangle 247"/>
          <p:cNvSpPr>
            <a:spLocks noChangeArrowheads="1"/>
          </p:cNvSpPr>
          <p:nvPr/>
        </p:nvSpPr>
        <p:spPr bwMode="auto">
          <a:xfrm>
            <a:off x="7048767" y="374808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63" name="Oval 248"/>
          <p:cNvSpPr>
            <a:spLocks noChangeArrowheads="1"/>
          </p:cNvSpPr>
          <p:nvPr/>
        </p:nvSpPr>
        <p:spPr bwMode="auto">
          <a:xfrm>
            <a:off x="6881814" y="3649664"/>
            <a:ext cx="395287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4" name="Oval 249"/>
          <p:cNvSpPr>
            <a:spLocks noChangeArrowheads="1"/>
          </p:cNvSpPr>
          <p:nvPr/>
        </p:nvSpPr>
        <p:spPr bwMode="auto">
          <a:xfrm>
            <a:off x="7302501" y="40608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5" name="Rectangle 250"/>
          <p:cNvSpPr>
            <a:spLocks noChangeArrowheads="1"/>
          </p:cNvSpPr>
          <p:nvPr/>
        </p:nvSpPr>
        <p:spPr bwMode="auto">
          <a:xfrm>
            <a:off x="7473461" y="4160838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66" name="Oval 251"/>
          <p:cNvSpPr>
            <a:spLocks noChangeArrowheads="1"/>
          </p:cNvSpPr>
          <p:nvPr/>
        </p:nvSpPr>
        <p:spPr bwMode="auto">
          <a:xfrm>
            <a:off x="7302501" y="4060826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7" name="Oval 252"/>
          <p:cNvSpPr>
            <a:spLocks noChangeArrowheads="1"/>
          </p:cNvSpPr>
          <p:nvPr/>
        </p:nvSpPr>
        <p:spPr bwMode="auto">
          <a:xfrm>
            <a:off x="6719889" y="4483101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8" name="Rectangle 253"/>
          <p:cNvSpPr>
            <a:spLocks noChangeArrowheads="1"/>
          </p:cNvSpPr>
          <p:nvPr/>
        </p:nvSpPr>
        <p:spPr bwMode="auto">
          <a:xfrm>
            <a:off x="6892467" y="4581525"/>
            <a:ext cx="9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69" name="Oval 254"/>
          <p:cNvSpPr>
            <a:spLocks noChangeArrowheads="1"/>
          </p:cNvSpPr>
          <p:nvPr/>
        </p:nvSpPr>
        <p:spPr bwMode="auto">
          <a:xfrm>
            <a:off x="6719889" y="4483101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0" name="Line 255"/>
          <p:cNvSpPr>
            <a:spLocks noChangeShapeType="1"/>
          </p:cNvSpPr>
          <p:nvPr/>
        </p:nvSpPr>
        <p:spPr bwMode="auto">
          <a:xfrm>
            <a:off x="7216776" y="3986214"/>
            <a:ext cx="104775" cy="968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71" name="Freeform 256"/>
          <p:cNvSpPr>
            <a:spLocks/>
          </p:cNvSpPr>
          <p:nvPr/>
        </p:nvSpPr>
        <p:spPr bwMode="auto">
          <a:xfrm>
            <a:off x="7286626" y="4046539"/>
            <a:ext cx="73025" cy="71437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5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5" y="0"/>
                </a:lnTo>
                <a:lnTo>
                  <a:pt x="46" y="45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2" name="Freeform 257"/>
          <p:cNvSpPr>
            <a:spLocks/>
          </p:cNvSpPr>
          <p:nvPr/>
        </p:nvSpPr>
        <p:spPr bwMode="auto">
          <a:xfrm>
            <a:off x="7286626" y="4046539"/>
            <a:ext cx="73025" cy="71437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5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5" y="0"/>
                </a:lnTo>
                <a:lnTo>
                  <a:pt x="46" y="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3" name="Line 258"/>
          <p:cNvSpPr>
            <a:spLocks noChangeShapeType="1"/>
          </p:cNvSpPr>
          <p:nvPr/>
        </p:nvSpPr>
        <p:spPr bwMode="auto">
          <a:xfrm flipV="1">
            <a:off x="6924675" y="4022725"/>
            <a:ext cx="65088" cy="4064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74" name="Freeform 259"/>
          <p:cNvSpPr>
            <a:spLocks/>
          </p:cNvSpPr>
          <p:nvPr/>
        </p:nvSpPr>
        <p:spPr bwMode="auto">
          <a:xfrm>
            <a:off x="6900863" y="4403725"/>
            <a:ext cx="57150" cy="77788"/>
          </a:xfrm>
          <a:custGeom>
            <a:avLst/>
            <a:gdLst>
              <a:gd name="T0" fmla="*/ 11 w 36"/>
              <a:gd name="T1" fmla="*/ 49 h 49"/>
              <a:gd name="T2" fmla="*/ 0 w 36"/>
              <a:gd name="T3" fmla="*/ 0 h 49"/>
              <a:gd name="T4" fmla="*/ 36 w 36"/>
              <a:gd name="T5" fmla="*/ 6 h 49"/>
              <a:gd name="T6" fmla="*/ 11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11" y="49"/>
                </a:moveTo>
                <a:lnTo>
                  <a:pt x="0" y="0"/>
                </a:lnTo>
                <a:lnTo>
                  <a:pt x="36" y="6"/>
                </a:lnTo>
                <a:lnTo>
                  <a:pt x="11" y="4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5" name="Freeform 260"/>
          <p:cNvSpPr>
            <a:spLocks/>
          </p:cNvSpPr>
          <p:nvPr/>
        </p:nvSpPr>
        <p:spPr bwMode="auto">
          <a:xfrm>
            <a:off x="6900863" y="4403725"/>
            <a:ext cx="57150" cy="77788"/>
          </a:xfrm>
          <a:custGeom>
            <a:avLst/>
            <a:gdLst>
              <a:gd name="T0" fmla="*/ 11 w 36"/>
              <a:gd name="T1" fmla="*/ 49 h 49"/>
              <a:gd name="T2" fmla="*/ 0 w 36"/>
              <a:gd name="T3" fmla="*/ 0 h 49"/>
              <a:gd name="T4" fmla="*/ 36 w 36"/>
              <a:gd name="T5" fmla="*/ 6 h 49"/>
              <a:gd name="T6" fmla="*/ 11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11" y="49"/>
                </a:moveTo>
                <a:lnTo>
                  <a:pt x="0" y="0"/>
                </a:lnTo>
                <a:lnTo>
                  <a:pt x="36" y="6"/>
                </a:lnTo>
                <a:lnTo>
                  <a:pt x="11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6" name="Line 261"/>
          <p:cNvSpPr>
            <a:spLocks noChangeShapeType="1"/>
          </p:cNvSpPr>
          <p:nvPr/>
        </p:nvSpPr>
        <p:spPr bwMode="auto">
          <a:xfrm flipV="1">
            <a:off x="7135814" y="4397376"/>
            <a:ext cx="223837" cy="1635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77" name="Freeform 262"/>
          <p:cNvSpPr>
            <a:spLocks/>
          </p:cNvSpPr>
          <p:nvPr/>
        </p:nvSpPr>
        <p:spPr bwMode="auto">
          <a:xfrm>
            <a:off x="7092950" y="4524376"/>
            <a:ext cx="77788" cy="66675"/>
          </a:xfrm>
          <a:custGeom>
            <a:avLst/>
            <a:gdLst>
              <a:gd name="T0" fmla="*/ 0 w 49"/>
              <a:gd name="T1" fmla="*/ 42 h 42"/>
              <a:gd name="T2" fmla="*/ 27 w 49"/>
              <a:gd name="T3" fmla="*/ 0 h 42"/>
              <a:gd name="T4" fmla="*/ 49 w 49"/>
              <a:gd name="T5" fmla="*/ 31 h 42"/>
              <a:gd name="T6" fmla="*/ 0 w 49"/>
              <a:gd name="T7" fmla="*/ 4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2"/>
              <a:gd name="T14" fmla="*/ 49 w 49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2">
                <a:moveTo>
                  <a:pt x="0" y="42"/>
                </a:moveTo>
                <a:lnTo>
                  <a:pt x="27" y="0"/>
                </a:lnTo>
                <a:lnTo>
                  <a:pt x="49" y="31"/>
                </a:lnTo>
                <a:lnTo>
                  <a:pt x="0" y="42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8" name="Freeform 263"/>
          <p:cNvSpPr>
            <a:spLocks/>
          </p:cNvSpPr>
          <p:nvPr/>
        </p:nvSpPr>
        <p:spPr bwMode="auto">
          <a:xfrm>
            <a:off x="7092950" y="4524376"/>
            <a:ext cx="77788" cy="66675"/>
          </a:xfrm>
          <a:custGeom>
            <a:avLst/>
            <a:gdLst>
              <a:gd name="T0" fmla="*/ 0 w 49"/>
              <a:gd name="T1" fmla="*/ 42 h 42"/>
              <a:gd name="T2" fmla="*/ 27 w 49"/>
              <a:gd name="T3" fmla="*/ 0 h 42"/>
              <a:gd name="T4" fmla="*/ 49 w 49"/>
              <a:gd name="T5" fmla="*/ 31 h 42"/>
              <a:gd name="T6" fmla="*/ 0 w 49"/>
              <a:gd name="T7" fmla="*/ 4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2"/>
              <a:gd name="T14" fmla="*/ 49 w 49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2">
                <a:moveTo>
                  <a:pt x="0" y="42"/>
                </a:moveTo>
                <a:lnTo>
                  <a:pt x="27" y="0"/>
                </a:lnTo>
                <a:lnTo>
                  <a:pt x="49" y="31"/>
                </a:lnTo>
                <a:lnTo>
                  <a:pt x="0" y="4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9" name="Line 264"/>
          <p:cNvSpPr>
            <a:spLocks noChangeShapeType="1"/>
          </p:cNvSpPr>
          <p:nvPr/>
        </p:nvSpPr>
        <p:spPr bwMode="auto">
          <a:xfrm flipV="1">
            <a:off x="7080250" y="3422650"/>
            <a:ext cx="7938" cy="1730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80" name="Freeform 265"/>
          <p:cNvSpPr>
            <a:spLocks/>
          </p:cNvSpPr>
          <p:nvPr/>
        </p:nvSpPr>
        <p:spPr bwMode="auto">
          <a:xfrm>
            <a:off x="7051675" y="3573463"/>
            <a:ext cx="58738" cy="74612"/>
          </a:xfrm>
          <a:custGeom>
            <a:avLst/>
            <a:gdLst>
              <a:gd name="T0" fmla="*/ 17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7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7" y="47"/>
                </a:moveTo>
                <a:lnTo>
                  <a:pt x="0" y="0"/>
                </a:lnTo>
                <a:lnTo>
                  <a:pt x="37" y="2"/>
                </a:lnTo>
                <a:lnTo>
                  <a:pt x="17" y="4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1" name="Freeform 266"/>
          <p:cNvSpPr>
            <a:spLocks/>
          </p:cNvSpPr>
          <p:nvPr/>
        </p:nvSpPr>
        <p:spPr bwMode="auto">
          <a:xfrm>
            <a:off x="7051675" y="3573463"/>
            <a:ext cx="58738" cy="74612"/>
          </a:xfrm>
          <a:custGeom>
            <a:avLst/>
            <a:gdLst>
              <a:gd name="T0" fmla="*/ 17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7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7" y="47"/>
                </a:moveTo>
                <a:lnTo>
                  <a:pt x="0" y="0"/>
                </a:lnTo>
                <a:lnTo>
                  <a:pt x="37" y="2"/>
                </a:lnTo>
                <a:lnTo>
                  <a:pt x="17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2" name="Freeform 267"/>
          <p:cNvSpPr>
            <a:spLocks/>
          </p:cNvSpPr>
          <p:nvPr/>
        </p:nvSpPr>
        <p:spPr bwMode="auto">
          <a:xfrm>
            <a:off x="7553326" y="3397251"/>
            <a:ext cx="417513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7 h 263"/>
              <a:gd name="T4" fmla="*/ 17 w 263"/>
              <a:gd name="T5" fmla="*/ 163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5"/>
                  <a:pt x="226" y="230"/>
                  <a:pt x="162" y="247"/>
                </a:cubicBezTo>
                <a:cubicBezTo>
                  <a:pt x="99" y="263"/>
                  <a:pt x="34" y="226"/>
                  <a:pt x="17" y="163"/>
                </a:cubicBezTo>
                <a:cubicBezTo>
                  <a:pt x="0" y="99"/>
                  <a:pt x="38" y="34"/>
                  <a:pt x="101" y="17"/>
                </a:cubicBezTo>
                <a:cubicBezTo>
                  <a:pt x="164" y="0"/>
                  <a:pt x="229" y="38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3" name="Line 268"/>
          <p:cNvSpPr>
            <a:spLocks noChangeShapeType="1"/>
          </p:cNvSpPr>
          <p:nvPr/>
        </p:nvSpPr>
        <p:spPr bwMode="auto">
          <a:xfrm flipV="1">
            <a:off x="7716839" y="3038476"/>
            <a:ext cx="20637" cy="3333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84" name="Freeform 269"/>
          <p:cNvSpPr>
            <a:spLocks/>
          </p:cNvSpPr>
          <p:nvPr/>
        </p:nvSpPr>
        <p:spPr bwMode="auto">
          <a:xfrm>
            <a:off x="7688264" y="3348038"/>
            <a:ext cx="58737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2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2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5" name="Freeform 270"/>
          <p:cNvSpPr>
            <a:spLocks/>
          </p:cNvSpPr>
          <p:nvPr/>
        </p:nvSpPr>
        <p:spPr bwMode="auto">
          <a:xfrm>
            <a:off x="7688264" y="3348038"/>
            <a:ext cx="58737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2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2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6" name="Line 271"/>
          <p:cNvSpPr>
            <a:spLocks noChangeShapeType="1"/>
          </p:cNvSpPr>
          <p:nvPr/>
        </p:nvSpPr>
        <p:spPr bwMode="auto">
          <a:xfrm flipV="1">
            <a:off x="7608888" y="3790950"/>
            <a:ext cx="114300" cy="2413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87" name="Freeform 272"/>
          <p:cNvSpPr>
            <a:spLocks/>
          </p:cNvSpPr>
          <p:nvPr/>
        </p:nvSpPr>
        <p:spPr bwMode="auto">
          <a:xfrm>
            <a:off x="7586664" y="4002089"/>
            <a:ext cx="58737" cy="79375"/>
          </a:xfrm>
          <a:custGeom>
            <a:avLst/>
            <a:gdLst>
              <a:gd name="T0" fmla="*/ 0 w 37"/>
              <a:gd name="T1" fmla="*/ 50 h 50"/>
              <a:gd name="T2" fmla="*/ 2 w 37"/>
              <a:gd name="T3" fmla="*/ 0 h 50"/>
              <a:gd name="T4" fmla="*/ 37 w 37"/>
              <a:gd name="T5" fmla="*/ 16 h 50"/>
              <a:gd name="T6" fmla="*/ 0 w 37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50"/>
              <a:gd name="T14" fmla="*/ 37 w 37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50">
                <a:moveTo>
                  <a:pt x="0" y="50"/>
                </a:moveTo>
                <a:lnTo>
                  <a:pt x="2" y="0"/>
                </a:lnTo>
                <a:lnTo>
                  <a:pt x="37" y="16"/>
                </a:lnTo>
                <a:lnTo>
                  <a:pt x="0" y="5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8" name="Freeform 273"/>
          <p:cNvSpPr>
            <a:spLocks/>
          </p:cNvSpPr>
          <p:nvPr/>
        </p:nvSpPr>
        <p:spPr bwMode="auto">
          <a:xfrm>
            <a:off x="7586664" y="4002089"/>
            <a:ext cx="58737" cy="79375"/>
          </a:xfrm>
          <a:custGeom>
            <a:avLst/>
            <a:gdLst>
              <a:gd name="T0" fmla="*/ 0 w 37"/>
              <a:gd name="T1" fmla="*/ 50 h 50"/>
              <a:gd name="T2" fmla="*/ 2 w 37"/>
              <a:gd name="T3" fmla="*/ 0 h 50"/>
              <a:gd name="T4" fmla="*/ 37 w 37"/>
              <a:gd name="T5" fmla="*/ 16 h 50"/>
              <a:gd name="T6" fmla="*/ 0 w 37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50"/>
              <a:gd name="T14" fmla="*/ 37 w 37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50">
                <a:moveTo>
                  <a:pt x="0" y="50"/>
                </a:moveTo>
                <a:lnTo>
                  <a:pt x="2" y="0"/>
                </a:lnTo>
                <a:lnTo>
                  <a:pt x="37" y="16"/>
                </a:lnTo>
                <a:lnTo>
                  <a:pt x="0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90" name="Rectangle 275"/>
          <p:cNvSpPr>
            <a:spLocks noChangeArrowheads="1"/>
          </p:cNvSpPr>
          <p:nvPr/>
        </p:nvSpPr>
        <p:spPr bwMode="auto">
          <a:xfrm>
            <a:off x="3604191" y="5062538"/>
            <a:ext cx="4544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1" name="Rectangle 276"/>
          <p:cNvSpPr>
            <a:spLocks noChangeArrowheads="1"/>
          </p:cNvSpPr>
          <p:nvPr/>
        </p:nvSpPr>
        <p:spPr bwMode="auto">
          <a:xfrm>
            <a:off x="4130833" y="5062538"/>
            <a:ext cx="131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 1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2" name="Rectangle 277"/>
          <p:cNvSpPr>
            <a:spLocks noChangeArrowheads="1"/>
          </p:cNvSpPr>
          <p:nvPr/>
        </p:nvSpPr>
        <p:spPr bwMode="auto">
          <a:xfrm>
            <a:off x="5340916" y="5057775"/>
            <a:ext cx="4544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3" name="Rectangle 278"/>
          <p:cNvSpPr>
            <a:spLocks noChangeArrowheads="1"/>
          </p:cNvSpPr>
          <p:nvPr/>
        </p:nvSpPr>
        <p:spPr bwMode="auto">
          <a:xfrm>
            <a:off x="5867558" y="5057775"/>
            <a:ext cx="131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 2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4" name="Rectangle 279"/>
          <p:cNvSpPr>
            <a:spLocks noChangeArrowheads="1"/>
          </p:cNvSpPr>
          <p:nvPr/>
        </p:nvSpPr>
        <p:spPr bwMode="auto">
          <a:xfrm>
            <a:off x="6944447" y="5043488"/>
            <a:ext cx="5859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 3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5" name="Oval 283"/>
          <p:cNvSpPr>
            <a:spLocks noChangeArrowheads="1"/>
          </p:cNvSpPr>
          <p:nvPr/>
        </p:nvSpPr>
        <p:spPr bwMode="auto">
          <a:xfrm>
            <a:off x="9602789" y="2846389"/>
            <a:ext cx="395287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96" name="Rectangle 284"/>
          <p:cNvSpPr>
            <a:spLocks noChangeArrowheads="1"/>
          </p:cNvSpPr>
          <p:nvPr/>
        </p:nvSpPr>
        <p:spPr bwMode="auto">
          <a:xfrm>
            <a:off x="9769742" y="29448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7" name="Freeform 285"/>
          <p:cNvSpPr>
            <a:spLocks/>
          </p:cNvSpPr>
          <p:nvPr/>
        </p:nvSpPr>
        <p:spPr bwMode="auto">
          <a:xfrm>
            <a:off x="9602789" y="2846389"/>
            <a:ext cx="395287" cy="396875"/>
          </a:xfrm>
          <a:custGeom>
            <a:avLst/>
            <a:gdLst>
              <a:gd name="T0" fmla="*/ 249 w 249"/>
              <a:gd name="T1" fmla="*/ 125 h 250"/>
              <a:gd name="T2" fmla="*/ 124 w 249"/>
              <a:gd name="T3" fmla="*/ 250 h 250"/>
              <a:gd name="T4" fmla="*/ 0 w 249"/>
              <a:gd name="T5" fmla="*/ 125 h 250"/>
              <a:gd name="T6" fmla="*/ 124 w 249"/>
              <a:gd name="T7" fmla="*/ 0 h 250"/>
              <a:gd name="T8" fmla="*/ 249 w 249"/>
              <a:gd name="T9" fmla="*/ 125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250"/>
              <a:gd name="T17" fmla="*/ 249 w 24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250">
                <a:moveTo>
                  <a:pt x="249" y="125"/>
                </a:moveTo>
                <a:cubicBezTo>
                  <a:pt x="249" y="194"/>
                  <a:pt x="194" y="250"/>
                  <a:pt x="124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4" y="0"/>
                </a:cubicBezTo>
                <a:cubicBezTo>
                  <a:pt x="194" y="0"/>
                  <a:pt x="249" y="56"/>
                  <a:pt x="249" y="125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98" name="Oval 286"/>
          <p:cNvSpPr>
            <a:spLocks noChangeArrowheads="1"/>
          </p:cNvSpPr>
          <p:nvPr/>
        </p:nvSpPr>
        <p:spPr bwMode="auto">
          <a:xfrm>
            <a:off x="9953626" y="339883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99" name="Rectangle 287"/>
          <p:cNvSpPr>
            <a:spLocks noChangeArrowheads="1"/>
          </p:cNvSpPr>
          <p:nvPr/>
        </p:nvSpPr>
        <p:spPr bwMode="auto">
          <a:xfrm>
            <a:off x="10124586" y="3497263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00" name="Oval 288"/>
          <p:cNvSpPr>
            <a:spLocks noChangeArrowheads="1"/>
          </p:cNvSpPr>
          <p:nvPr/>
        </p:nvSpPr>
        <p:spPr bwMode="auto">
          <a:xfrm>
            <a:off x="9953626" y="339883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1" name="Oval 289"/>
          <p:cNvSpPr>
            <a:spLocks noChangeArrowheads="1"/>
          </p:cNvSpPr>
          <p:nvPr/>
        </p:nvSpPr>
        <p:spPr bwMode="auto">
          <a:xfrm>
            <a:off x="8999538" y="4332288"/>
            <a:ext cx="417512" cy="417512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2" name="Rectangle 290"/>
          <p:cNvSpPr>
            <a:spLocks noChangeArrowheads="1"/>
          </p:cNvSpPr>
          <p:nvPr/>
        </p:nvSpPr>
        <p:spPr bwMode="auto">
          <a:xfrm>
            <a:off x="9192756" y="4457700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03" name="Oval 291"/>
          <p:cNvSpPr>
            <a:spLocks noChangeArrowheads="1"/>
          </p:cNvSpPr>
          <p:nvPr/>
        </p:nvSpPr>
        <p:spPr bwMode="auto">
          <a:xfrm>
            <a:off x="8999538" y="4332288"/>
            <a:ext cx="417512" cy="417512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4" name="Line 292"/>
          <p:cNvSpPr>
            <a:spLocks noChangeShapeType="1"/>
          </p:cNvSpPr>
          <p:nvPr/>
        </p:nvSpPr>
        <p:spPr bwMode="auto">
          <a:xfrm>
            <a:off x="9886950" y="3219450"/>
            <a:ext cx="139700" cy="1603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05" name="Freeform 293"/>
          <p:cNvSpPr>
            <a:spLocks/>
          </p:cNvSpPr>
          <p:nvPr/>
        </p:nvSpPr>
        <p:spPr bwMode="auto">
          <a:xfrm>
            <a:off x="9991725" y="3343275"/>
            <a:ext cx="69850" cy="76200"/>
          </a:xfrm>
          <a:custGeom>
            <a:avLst/>
            <a:gdLst>
              <a:gd name="T0" fmla="*/ 44 w 44"/>
              <a:gd name="T1" fmla="*/ 48 h 48"/>
              <a:gd name="T2" fmla="*/ 0 w 44"/>
              <a:gd name="T3" fmla="*/ 25 h 48"/>
              <a:gd name="T4" fmla="*/ 29 w 44"/>
              <a:gd name="T5" fmla="*/ 0 h 48"/>
              <a:gd name="T6" fmla="*/ 44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44" y="48"/>
                </a:moveTo>
                <a:lnTo>
                  <a:pt x="0" y="25"/>
                </a:lnTo>
                <a:lnTo>
                  <a:pt x="29" y="0"/>
                </a:lnTo>
                <a:lnTo>
                  <a:pt x="44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6" name="Freeform 294"/>
          <p:cNvSpPr>
            <a:spLocks/>
          </p:cNvSpPr>
          <p:nvPr/>
        </p:nvSpPr>
        <p:spPr bwMode="auto">
          <a:xfrm>
            <a:off x="9991725" y="3343275"/>
            <a:ext cx="69850" cy="76200"/>
          </a:xfrm>
          <a:custGeom>
            <a:avLst/>
            <a:gdLst>
              <a:gd name="T0" fmla="*/ 44 w 44"/>
              <a:gd name="T1" fmla="*/ 48 h 48"/>
              <a:gd name="T2" fmla="*/ 0 w 44"/>
              <a:gd name="T3" fmla="*/ 25 h 48"/>
              <a:gd name="T4" fmla="*/ 29 w 44"/>
              <a:gd name="T5" fmla="*/ 0 h 48"/>
              <a:gd name="T6" fmla="*/ 44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44" y="48"/>
                </a:moveTo>
                <a:lnTo>
                  <a:pt x="0" y="25"/>
                </a:lnTo>
                <a:lnTo>
                  <a:pt x="29" y="0"/>
                </a:lnTo>
                <a:lnTo>
                  <a:pt x="44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7" name="Line 295"/>
          <p:cNvSpPr>
            <a:spLocks noChangeShapeType="1"/>
          </p:cNvSpPr>
          <p:nvPr/>
        </p:nvSpPr>
        <p:spPr bwMode="auto">
          <a:xfrm flipV="1">
            <a:off x="9315450" y="3219451"/>
            <a:ext cx="395288" cy="10826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08" name="Freeform 296"/>
          <p:cNvSpPr>
            <a:spLocks/>
          </p:cNvSpPr>
          <p:nvPr/>
        </p:nvSpPr>
        <p:spPr bwMode="auto">
          <a:xfrm>
            <a:off x="9297988" y="4273551"/>
            <a:ext cx="55562" cy="79375"/>
          </a:xfrm>
          <a:custGeom>
            <a:avLst/>
            <a:gdLst>
              <a:gd name="T0" fmla="*/ 1 w 35"/>
              <a:gd name="T1" fmla="*/ 50 h 50"/>
              <a:gd name="T2" fmla="*/ 0 w 35"/>
              <a:gd name="T3" fmla="*/ 0 h 50"/>
              <a:gd name="T4" fmla="*/ 35 w 35"/>
              <a:gd name="T5" fmla="*/ 13 h 50"/>
              <a:gd name="T6" fmla="*/ 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1" y="50"/>
                </a:moveTo>
                <a:lnTo>
                  <a:pt x="0" y="0"/>
                </a:lnTo>
                <a:lnTo>
                  <a:pt x="35" y="13"/>
                </a:lnTo>
                <a:lnTo>
                  <a:pt x="1" y="5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9" name="Freeform 297"/>
          <p:cNvSpPr>
            <a:spLocks/>
          </p:cNvSpPr>
          <p:nvPr/>
        </p:nvSpPr>
        <p:spPr bwMode="auto">
          <a:xfrm>
            <a:off x="9297988" y="4273551"/>
            <a:ext cx="55562" cy="79375"/>
          </a:xfrm>
          <a:custGeom>
            <a:avLst/>
            <a:gdLst>
              <a:gd name="T0" fmla="*/ 1 w 35"/>
              <a:gd name="T1" fmla="*/ 50 h 50"/>
              <a:gd name="T2" fmla="*/ 0 w 35"/>
              <a:gd name="T3" fmla="*/ 0 h 50"/>
              <a:gd name="T4" fmla="*/ 35 w 35"/>
              <a:gd name="T5" fmla="*/ 13 h 50"/>
              <a:gd name="T6" fmla="*/ 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1" y="50"/>
                </a:moveTo>
                <a:lnTo>
                  <a:pt x="0" y="0"/>
                </a:lnTo>
                <a:lnTo>
                  <a:pt x="35" y="13"/>
                </a:lnTo>
                <a:lnTo>
                  <a:pt x="1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0" name="Line 298"/>
          <p:cNvSpPr>
            <a:spLocks noChangeShapeType="1"/>
          </p:cNvSpPr>
          <p:nvPr/>
        </p:nvSpPr>
        <p:spPr bwMode="auto">
          <a:xfrm flipV="1">
            <a:off x="9426575" y="3735389"/>
            <a:ext cx="584200" cy="6699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11" name="Freeform 299"/>
          <p:cNvSpPr>
            <a:spLocks/>
          </p:cNvSpPr>
          <p:nvPr/>
        </p:nvSpPr>
        <p:spPr bwMode="auto">
          <a:xfrm>
            <a:off x="9393238" y="4370388"/>
            <a:ext cx="69850" cy="76200"/>
          </a:xfrm>
          <a:custGeom>
            <a:avLst/>
            <a:gdLst>
              <a:gd name="T0" fmla="*/ 0 w 44"/>
              <a:gd name="T1" fmla="*/ 48 h 48"/>
              <a:gd name="T2" fmla="*/ 16 w 44"/>
              <a:gd name="T3" fmla="*/ 0 h 48"/>
              <a:gd name="T4" fmla="*/ 44 w 44"/>
              <a:gd name="T5" fmla="*/ 26 h 48"/>
              <a:gd name="T6" fmla="*/ 0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0" y="48"/>
                </a:moveTo>
                <a:lnTo>
                  <a:pt x="16" y="0"/>
                </a:lnTo>
                <a:lnTo>
                  <a:pt x="44" y="26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2" name="Freeform 300"/>
          <p:cNvSpPr>
            <a:spLocks/>
          </p:cNvSpPr>
          <p:nvPr/>
        </p:nvSpPr>
        <p:spPr bwMode="auto">
          <a:xfrm>
            <a:off x="9393238" y="4370388"/>
            <a:ext cx="69850" cy="76200"/>
          </a:xfrm>
          <a:custGeom>
            <a:avLst/>
            <a:gdLst>
              <a:gd name="T0" fmla="*/ 0 w 44"/>
              <a:gd name="T1" fmla="*/ 48 h 48"/>
              <a:gd name="T2" fmla="*/ 16 w 44"/>
              <a:gd name="T3" fmla="*/ 0 h 48"/>
              <a:gd name="T4" fmla="*/ 44 w 44"/>
              <a:gd name="T5" fmla="*/ 26 h 48"/>
              <a:gd name="T6" fmla="*/ 0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0" y="48"/>
                </a:moveTo>
                <a:lnTo>
                  <a:pt x="16" y="0"/>
                </a:lnTo>
                <a:lnTo>
                  <a:pt x="44" y="26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3" name="Oval 301"/>
          <p:cNvSpPr>
            <a:spLocks noChangeArrowheads="1"/>
          </p:cNvSpPr>
          <p:nvPr/>
        </p:nvSpPr>
        <p:spPr bwMode="auto">
          <a:xfrm>
            <a:off x="8447089" y="291623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4" name="Rectangle 302"/>
          <p:cNvSpPr>
            <a:spLocks noChangeArrowheads="1"/>
          </p:cNvSpPr>
          <p:nvPr/>
        </p:nvSpPr>
        <p:spPr bwMode="auto">
          <a:xfrm>
            <a:off x="8614042" y="301625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15" name="Oval 303"/>
          <p:cNvSpPr>
            <a:spLocks noChangeArrowheads="1"/>
          </p:cNvSpPr>
          <p:nvPr/>
        </p:nvSpPr>
        <p:spPr bwMode="auto">
          <a:xfrm>
            <a:off x="8447089" y="291623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6" name="Oval 304"/>
          <p:cNvSpPr>
            <a:spLocks noChangeArrowheads="1"/>
          </p:cNvSpPr>
          <p:nvPr/>
        </p:nvSpPr>
        <p:spPr bwMode="auto">
          <a:xfrm>
            <a:off x="8959851" y="34385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7" name="Rectangle 305"/>
          <p:cNvSpPr>
            <a:spLocks noChangeArrowheads="1"/>
          </p:cNvSpPr>
          <p:nvPr/>
        </p:nvSpPr>
        <p:spPr bwMode="auto">
          <a:xfrm>
            <a:off x="9130811" y="3536950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18" name="Oval 306"/>
          <p:cNvSpPr>
            <a:spLocks noChangeArrowheads="1"/>
          </p:cNvSpPr>
          <p:nvPr/>
        </p:nvSpPr>
        <p:spPr bwMode="auto">
          <a:xfrm>
            <a:off x="8959851" y="3438526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9" name="Oval 307"/>
          <p:cNvSpPr>
            <a:spLocks noChangeArrowheads="1"/>
          </p:cNvSpPr>
          <p:nvPr/>
        </p:nvSpPr>
        <p:spPr bwMode="auto">
          <a:xfrm>
            <a:off x="8999539" y="2344739"/>
            <a:ext cx="376237" cy="37623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0" name="Line 308"/>
          <p:cNvSpPr>
            <a:spLocks noChangeShapeType="1"/>
          </p:cNvSpPr>
          <p:nvPr/>
        </p:nvSpPr>
        <p:spPr bwMode="auto">
          <a:xfrm>
            <a:off x="8820150" y="3200401"/>
            <a:ext cx="211138" cy="2206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21" name="Freeform 309"/>
          <p:cNvSpPr>
            <a:spLocks/>
          </p:cNvSpPr>
          <p:nvPr/>
        </p:nvSpPr>
        <p:spPr bwMode="auto">
          <a:xfrm>
            <a:off x="8996364" y="3384551"/>
            <a:ext cx="71437" cy="74613"/>
          </a:xfrm>
          <a:custGeom>
            <a:avLst/>
            <a:gdLst>
              <a:gd name="T0" fmla="*/ 45 w 45"/>
              <a:gd name="T1" fmla="*/ 47 h 47"/>
              <a:gd name="T2" fmla="*/ 0 w 45"/>
              <a:gd name="T3" fmla="*/ 27 h 47"/>
              <a:gd name="T4" fmla="*/ 27 w 45"/>
              <a:gd name="T5" fmla="*/ 0 h 47"/>
              <a:gd name="T6" fmla="*/ 45 w 45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7"/>
              <a:gd name="T14" fmla="*/ 45 w 4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7">
                <a:moveTo>
                  <a:pt x="45" y="47"/>
                </a:moveTo>
                <a:lnTo>
                  <a:pt x="0" y="27"/>
                </a:lnTo>
                <a:lnTo>
                  <a:pt x="27" y="0"/>
                </a:lnTo>
                <a:lnTo>
                  <a:pt x="45" y="4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2" name="Freeform 310"/>
          <p:cNvSpPr>
            <a:spLocks/>
          </p:cNvSpPr>
          <p:nvPr/>
        </p:nvSpPr>
        <p:spPr bwMode="auto">
          <a:xfrm>
            <a:off x="8996364" y="3384551"/>
            <a:ext cx="71437" cy="74613"/>
          </a:xfrm>
          <a:custGeom>
            <a:avLst/>
            <a:gdLst>
              <a:gd name="T0" fmla="*/ 45 w 45"/>
              <a:gd name="T1" fmla="*/ 47 h 47"/>
              <a:gd name="T2" fmla="*/ 0 w 45"/>
              <a:gd name="T3" fmla="*/ 27 h 47"/>
              <a:gd name="T4" fmla="*/ 27 w 45"/>
              <a:gd name="T5" fmla="*/ 0 h 47"/>
              <a:gd name="T6" fmla="*/ 45 w 45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7"/>
              <a:gd name="T14" fmla="*/ 45 w 4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7">
                <a:moveTo>
                  <a:pt x="45" y="47"/>
                </a:moveTo>
                <a:lnTo>
                  <a:pt x="0" y="27"/>
                </a:lnTo>
                <a:lnTo>
                  <a:pt x="27" y="0"/>
                </a:lnTo>
                <a:lnTo>
                  <a:pt x="45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3" name="Line 311"/>
          <p:cNvSpPr>
            <a:spLocks noChangeShapeType="1"/>
          </p:cNvSpPr>
          <p:nvPr/>
        </p:nvSpPr>
        <p:spPr bwMode="auto">
          <a:xfrm>
            <a:off x="8731250" y="3289301"/>
            <a:ext cx="311150" cy="10509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24" name="Freeform 312"/>
          <p:cNvSpPr>
            <a:spLocks/>
          </p:cNvSpPr>
          <p:nvPr/>
        </p:nvSpPr>
        <p:spPr bwMode="auto">
          <a:xfrm>
            <a:off x="9009063" y="4311651"/>
            <a:ext cx="55562" cy="79375"/>
          </a:xfrm>
          <a:custGeom>
            <a:avLst/>
            <a:gdLst>
              <a:gd name="T0" fmla="*/ 31 w 35"/>
              <a:gd name="T1" fmla="*/ 50 h 50"/>
              <a:gd name="T2" fmla="*/ 0 w 35"/>
              <a:gd name="T3" fmla="*/ 11 h 50"/>
              <a:gd name="T4" fmla="*/ 35 w 35"/>
              <a:gd name="T5" fmla="*/ 0 h 50"/>
              <a:gd name="T6" fmla="*/ 3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31" y="50"/>
                </a:moveTo>
                <a:lnTo>
                  <a:pt x="0" y="11"/>
                </a:lnTo>
                <a:lnTo>
                  <a:pt x="35" y="0"/>
                </a:lnTo>
                <a:lnTo>
                  <a:pt x="31" y="5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5" name="Freeform 313"/>
          <p:cNvSpPr>
            <a:spLocks/>
          </p:cNvSpPr>
          <p:nvPr/>
        </p:nvSpPr>
        <p:spPr bwMode="auto">
          <a:xfrm>
            <a:off x="9009063" y="4311651"/>
            <a:ext cx="55562" cy="79375"/>
          </a:xfrm>
          <a:custGeom>
            <a:avLst/>
            <a:gdLst>
              <a:gd name="T0" fmla="*/ 31 w 35"/>
              <a:gd name="T1" fmla="*/ 50 h 50"/>
              <a:gd name="T2" fmla="*/ 0 w 35"/>
              <a:gd name="T3" fmla="*/ 11 h 50"/>
              <a:gd name="T4" fmla="*/ 35 w 35"/>
              <a:gd name="T5" fmla="*/ 0 h 50"/>
              <a:gd name="T6" fmla="*/ 3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31" y="50"/>
                </a:moveTo>
                <a:lnTo>
                  <a:pt x="0" y="11"/>
                </a:lnTo>
                <a:lnTo>
                  <a:pt x="35" y="0"/>
                </a:lnTo>
                <a:lnTo>
                  <a:pt x="31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6" name="Line 314"/>
          <p:cNvSpPr>
            <a:spLocks noChangeShapeType="1"/>
          </p:cNvSpPr>
          <p:nvPr/>
        </p:nvSpPr>
        <p:spPr bwMode="auto">
          <a:xfrm flipV="1">
            <a:off x="9210675" y="3811589"/>
            <a:ext cx="33338" cy="4667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27" name="Freeform 315"/>
          <p:cNvSpPr>
            <a:spLocks/>
          </p:cNvSpPr>
          <p:nvPr/>
        </p:nvSpPr>
        <p:spPr bwMode="auto">
          <a:xfrm>
            <a:off x="9183689" y="4256088"/>
            <a:ext cx="58737" cy="74612"/>
          </a:xfrm>
          <a:custGeom>
            <a:avLst/>
            <a:gdLst>
              <a:gd name="T0" fmla="*/ 15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5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5" y="47"/>
                </a:moveTo>
                <a:lnTo>
                  <a:pt x="0" y="0"/>
                </a:lnTo>
                <a:lnTo>
                  <a:pt x="37" y="2"/>
                </a:lnTo>
                <a:lnTo>
                  <a:pt x="15" y="4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8" name="Freeform 316"/>
          <p:cNvSpPr>
            <a:spLocks/>
          </p:cNvSpPr>
          <p:nvPr/>
        </p:nvSpPr>
        <p:spPr bwMode="auto">
          <a:xfrm>
            <a:off x="9183689" y="4256088"/>
            <a:ext cx="58737" cy="74612"/>
          </a:xfrm>
          <a:custGeom>
            <a:avLst/>
            <a:gdLst>
              <a:gd name="T0" fmla="*/ 15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5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5" y="47"/>
                </a:moveTo>
                <a:lnTo>
                  <a:pt x="0" y="0"/>
                </a:lnTo>
                <a:lnTo>
                  <a:pt x="37" y="2"/>
                </a:lnTo>
                <a:lnTo>
                  <a:pt x="15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9" name="Rectangle 317"/>
          <p:cNvSpPr>
            <a:spLocks noChangeArrowheads="1"/>
          </p:cNvSpPr>
          <p:nvPr/>
        </p:nvSpPr>
        <p:spPr bwMode="auto">
          <a:xfrm>
            <a:off x="8881197" y="5032375"/>
            <a:ext cx="5859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 4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30" name="Line 321"/>
          <p:cNvSpPr>
            <a:spLocks noChangeShapeType="1"/>
          </p:cNvSpPr>
          <p:nvPr/>
        </p:nvSpPr>
        <p:spPr bwMode="auto">
          <a:xfrm flipV="1">
            <a:off x="5014913" y="3284539"/>
            <a:ext cx="93662" cy="11715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31" name="Freeform 322"/>
          <p:cNvSpPr>
            <a:spLocks/>
          </p:cNvSpPr>
          <p:nvPr/>
        </p:nvSpPr>
        <p:spPr bwMode="auto">
          <a:xfrm>
            <a:off x="4987925" y="4432300"/>
            <a:ext cx="58738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3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3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2" name="Freeform 323"/>
          <p:cNvSpPr>
            <a:spLocks/>
          </p:cNvSpPr>
          <p:nvPr/>
        </p:nvSpPr>
        <p:spPr bwMode="auto">
          <a:xfrm>
            <a:off x="4987925" y="4432300"/>
            <a:ext cx="58738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3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3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3" name="Line 324"/>
          <p:cNvSpPr>
            <a:spLocks noChangeShapeType="1"/>
          </p:cNvSpPr>
          <p:nvPr/>
        </p:nvSpPr>
        <p:spPr bwMode="auto">
          <a:xfrm flipV="1">
            <a:off x="8772525" y="2663826"/>
            <a:ext cx="280988" cy="239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34" name="Freeform 325"/>
          <p:cNvSpPr>
            <a:spLocks/>
          </p:cNvSpPr>
          <p:nvPr/>
        </p:nvSpPr>
        <p:spPr bwMode="auto">
          <a:xfrm>
            <a:off x="8731250" y="2867025"/>
            <a:ext cx="76200" cy="69850"/>
          </a:xfrm>
          <a:custGeom>
            <a:avLst/>
            <a:gdLst>
              <a:gd name="T0" fmla="*/ 0 w 48"/>
              <a:gd name="T1" fmla="*/ 44 h 44"/>
              <a:gd name="T2" fmla="*/ 24 w 48"/>
              <a:gd name="T3" fmla="*/ 0 h 44"/>
              <a:gd name="T4" fmla="*/ 48 w 48"/>
              <a:gd name="T5" fmla="*/ 28 h 44"/>
              <a:gd name="T6" fmla="*/ 0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0" y="44"/>
                </a:moveTo>
                <a:lnTo>
                  <a:pt x="24" y="0"/>
                </a:lnTo>
                <a:lnTo>
                  <a:pt x="48" y="28"/>
                </a:lnTo>
                <a:lnTo>
                  <a:pt x="0" y="4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5" name="Freeform 326"/>
          <p:cNvSpPr>
            <a:spLocks/>
          </p:cNvSpPr>
          <p:nvPr/>
        </p:nvSpPr>
        <p:spPr bwMode="auto">
          <a:xfrm>
            <a:off x="8731250" y="2867025"/>
            <a:ext cx="76200" cy="69850"/>
          </a:xfrm>
          <a:custGeom>
            <a:avLst/>
            <a:gdLst>
              <a:gd name="T0" fmla="*/ 0 w 48"/>
              <a:gd name="T1" fmla="*/ 44 h 44"/>
              <a:gd name="T2" fmla="*/ 24 w 48"/>
              <a:gd name="T3" fmla="*/ 0 h 44"/>
              <a:gd name="T4" fmla="*/ 48 w 48"/>
              <a:gd name="T5" fmla="*/ 28 h 44"/>
              <a:gd name="T6" fmla="*/ 0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0" y="44"/>
                </a:moveTo>
                <a:lnTo>
                  <a:pt x="24" y="0"/>
                </a:lnTo>
                <a:lnTo>
                  <a:pt x="48" y="28"/>
                </a:lnTo>
                <a:lnTo>
                  <a:pt x="0" y="44"/>
                </a:lnTo>
                <a:close/>
              </a:path>
            </a:pathLst>
          </a:cu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6" name="Line 327"/>
          <p:cNvSpPr>
            <a:spLocks noChangeShapeType="1"/>
          </p:cNvSpPr>
          <p:nvPr/>
        </p:nvSpPr>
        <p:spPr bwMode="auto">
          <a:xfrm>
            <a:off x="9355138" y="2616201"/>
            <a:ext cx="265112" cy="2524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37" name="Freeform 328"/>
          <p:cNvSpPr>
            <a:spLocks/>
          </p:cNvSpPr>
          <p:nvPr/>
        </p:nvSpPr>
        <p:spPr bwMode="auto">
          <a:xfrm>
            <a:off x="9585326" y="2832100"/>
            <a:ext cx="73025" cy="71438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6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6" y="0"/>
                </a:lnTo>
                <a:lnTo>
                  <a:pt x="46" y="45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8" name="Freeform 329"/>
          <p:cNvSpPr>
            <a:spLocks/>
          </p:cNvSpPr>
          <p:nvPr/>
        </p:nvSpPr>
        <p:spPr bwMode="auto">
          <a:xfrm>
            <a:off x="9585326" y="2832100"/>
            <a:ext cx="73025" cy="71438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6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6" y="0"/>
                </a:lnTo>
                <a:lnTo>
                  <a:pt x="46" y="45"/>
                </a:lnTo>
                <a:close/>
              </a:path>
            </a:pathLst>
          </a:cu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26506"/>
      </p:ext>
    </p:extLst>
  </p:cSld>
  <p:clrMapOvr>
    <a:masterClrMapping/>
  </p:clrMapOvr>
  <p:transition advTm="14256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Slide Number Placeholder 5"/>
          <p:cNvSpPr txBox="1">
            <a:spLocks noGrp="1"/>
          </p:cNvSpPr>
          <p:nvPr/>
        </p:nvSpPr>
        <p:spPr bwMode="auto">
          <a:xfrm>
            <a:off x="8566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94B50B-B490-4DC0-9B15-3ACCE4D4DFD2}" type="slidenum">
              <a:rPr lang="en-US" sz="1400">
                <a:latin typeface="Tahoma" pitchFamily="34" charset="0"/>
              </a:rPr>
              <a:pPr algn="r"/>
              <a:t>36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68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pattern of size 1 </a:t>
            </a:r>
          </a:p>
        </p:txBody>
      </p:sp>
      <p:sp>
        <p:nvSpPr>
          <p:cNvPr id="680965" name="AutoShape 150"/>
          <p:cNvSpPr>
            <a:spLocks noChangeAspect="1" noChangeArrowheads="1" noTextEdit="1"/>
          </p:cNvSpPr>
          <p:nvPr/>
        </p:nvSpPr>
        <p:spPr bwMode="auto">
          <a:xfrm>
            <a:off x="1981200" y="2133600"/>
            <a:ext cx="84582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966" name="Oval 151"/>
          <p:cNvSpPr>
            <a:spLocks noChangeArrowheads="1"/>
          </p:cNvSpPr>
          <p:nvPr/>
        </p:nvSpPr>
        <p:spPr bwMode="auto">
          <a:xfrm>
            <a:off x="2201863" y="2936876"/>
            <a:ext cx="417512" cy="41592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67" name="Rectangle 152"/>
          <p:cNvSpPr>
            <a:spLocks noChangeArrowheads="1"/>
          </p:cNvSpPr>
          <p:nvPr/>
        </p:nvSpPr>
        <p:spPr bwMode="auto">
          <a:xfrm>
            <a:off x="2389454" y="305593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0968" name="Oval 153"/>
          <p:cNvSpPr>
            <a:spLocks noChangeArrowheads="1"/>
          </p:cNvSpPr>
          <p:nvPr/>
        </p:nvSpPr>
        <p:spPr bwMode="auto">
          <a:xfrm>
            <a:off x="2201863" y="2936876"/>
            <a:ext cx="417512" cy="415925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69" name="Oval 154"/>
          <p:cNvSpPr>
            <a:spLocks noChangeArrowheads="1"/>
          </p:cNvSpPr>
          <p:nvPr/>
        </p:nvSpPr>
        <p:spPr bwMode="auto">
          <a:xfrm>
            <a:off x="2533651" y="3529013"/>
            <a:ext cx="415925" cy="417512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70" name="Rectangle 155"/>
          <p:cNvSpPr>
            <a:spLocks noChangeArrowheads="1"/>
          </p:cNvSpPr>
          <p:nvPr/>
        </p:nvSpPr>
        <p:spPr bwMode="auto">
          <a:xfrm>
            <a:off x="2725250" y="3648075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0971" name="Oval 156"/>
          <p:cNvSpPr>
            <a:spLocks noChangeArrowheads="1"/>
          </p:cNvSpPr>
          <p:nvPr/>
        </p:nvSpPr>
        <p:spPr bwMode="auto">
          <a:xfrm>
            <a:off x="2533651" y="3529013"/>
            <a:ext cx="415925" cy="417512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72" name="Oval 157"/>
          <p:cNvSpPr>
            <a:spLocks noChangeArrowheads="1"/>
          </p:cNvSpPr>
          <p:nvPr/>
        </p:nvSpPr>
        <p:spPr bwMode="auto">
          <a:xfrm>
            <a:off x="2032001" y="3940176"/>
            <a:ext cx="415925" cy="417513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73" name="Rectangle 158"/>
          <p:cNvSpPr>
            <a:spLocks noChangeArrowheads="1"/>
          </p:cNvSpPr>
          <p:nvPr/>
        </p:nvSpPr>
        <p:spPr bwMode="auto">
          <a:xfrm>
            <a:off x="2223631" y="4059238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0974" name="Oval 159"/>
          <p:cNvSpPr>
            <a:spLocks noChangeArrowheads="1"/>
          </p:cNvSpPr>
          <p:nvPr/>
        </p:nvSpPr>
        <p:spPr bwMode="auto">
          <a:xfrm>
            <a:off x="2032001" y="3940176"/>
            <a:ext cx="415925" cy="417513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75" name="Line 160"/>
          <p:cNvSpPr>
            <a:spLocks noChangeShapeType="1"/>
          </p:cNvSpPr>
          <p:nvPr/>
        </p:nvSpPr>
        <p:spPr bwMode="auto">
          <a:xfrm>
            <a:off x="2501901" y="3330576"/>
            <a:ext cx="117475" cy="1746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976" name="Freeform 161"/>
          <p:cNvSpPr>
            <a:spLocks/>
          </p:cNvSpPr>
          <p:nvPr/>
        </p:nvSpPr>
        <p:spPr bwMode="auto">
          <a:xfrm>
            <a:off x="2581276" y="3470276"/>
            <a:ext cx="66675" cy="79375"/>
          </a:xfrm>
          <a:custGeom>
            <a:avLst/>
            <a:gdLst>
              <a:gd name="T0" fmla="*/ 42 w 42"/>
              <a:gd name="T1" fmla="*/ 50 h 50"/>
              <a:gd name="T2" fmla="*/ 0 w 42"/>
              <a:gd name="T3" fmla="*/ 21 h 50"/>
              <a:gd name="T4" fmla="*/ 32 w 42"/>
              <a:gd name="T5" fmla="*/ 0 h 50"/>
              <a:gd name="T6" fmla="*/ 42 w 42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50"/>
              <a:gd name="T14" fmla="*/ 42 w 4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50">
                <a:moveTo>
                  <a:pt x="42" y="50"/>
                </a:moveTo>
                <a:lnTo>
                  <a:pt x="0" y="21"/>
                </a:lnTo>
                <a:lnTo>
                  <a:pt x="32" y="0"/>
                </a:lnTo>
                <a:lnTo>
                  <a:pt x="42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77" name="Freeform 162"/>
          <p:cNvSpPr>
            <a:spLocks/>
          </p:cNvSpPr>
          <p:nvPr/>
        </p:nvSpPr>
        <p:spPr bwMode="auto">
          <a:xfrm>
            <a:off x="2581276" y="3470276"/>
            <a:ext cx="66675" cy="79375"/>
          </a:xfrm>
          <a:custGeom>
            <a:avLst/>
            <a:gdLst>
              <a:gd name="T0" fmla="*/ 42 w 42"/>
              <a:gd name="T1" fmla="*/ 50 h 50"/>
              <a:gd name="T2" fmla="*/ 0 w 42"/>
              <a:gd name="T3" fmla="*/ 21 h 50"/>
              <a:gd name="T4" fmla="*/ 32 w 42"/>
              <a:gd name="T5" fmla="*/ 0 h 50"/>
              <a:gd name="T6" fmla="*/ 42 w 42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50"/>
              <a:gd name="T14" fmla="*/ 42 w 4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50">
                <a:moveTo>
                  <a:pt x="42" y="50"/>
                </a:moveTo>
                <a:lnTo>
                  <a:pt x="0" y="21"/>
                </a:lnTo>
                <a:lnTo>
                  <a:pt x="32" y="0"/>
                </a:lnTo>
                <a:lnTo>
                  <a:pt x="42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78" name="Line 163"/>
          <p:cNvSpPr>
            <a:spLocks noChangeShapeType="1"/>
          </p:cNvSpPr>
          <p:nvPr/>
        </p:nvSpPr>
        <p:spPr bwMode="auto">
          <a:xfrm flipV="1">
            <a:off x="2246313" y="3330576"/>
            <a:ext cx="69850" cy="5572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979" name="Freeform 164"/>
          <p:cNvSpPr>
            <a:spLocks/>
          </p:cNvSpPr>
          <p:nvPr/>
        </p:nvSpPr>
        <p:spPr bwMode="auto">
          <a:xfrm>
            <a:off x="2219325" y="3862388"/>
            <a:ext cx="58738" cy="76200"/>
          </a:xfrm>
          <a:custGeom>
            <a:avLst/>
            <a:gdLst>
              <a:gd name="T0" fmla="*/ 12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2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2" y="48"/>
                </a:moveTo>
                <a:lnTo>
                  <a:pt x="0" y="0"/>
                </a:lnTo>
                <a:lnTo>
                  <a:pt x="37" y="5"/>
                </a:lnTo>
                <a:lnTo>
                  <a:pt x="12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0" name="Freeform 165"/>
          <p:cNvSpPr>
            <a:spLocks/>
          </p:cNvSpPr>
          <p:nvPr/>
        </p:nvSpPr>
        <p:spPr bwMode="auto">
          <a:xfrm>
            <a:off x="2219325" y="3862388"/>
            <a:ext cx="58738" cy="76200"/>
          </a:xfrm>
          <a:custGeom>
            <a:avLst/>
            <a:gdLst>
              <a:gd name="T0" fmla="*/ 12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2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2" y="48"/>
                </a:moveTo>
                <a:lnTo>
                  <a:pt x="0" y="0"/>
                </a:lnTo>
                <a:lnTo>
                  <a:pt x="37" y="5"/>
                </a:lnTo>
                <a:lnTo>
                  <a:pt x="12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1" name="Line 166"/>
          <p:cNvSpPr>
            <a:spLocks noChangeShapeType="1"/>
          </p:cNvSpPr>
          <p:nvPr/>
        </p:nvSpPr>
        <p:spPr bwMode="auto">
          <a:xfrm flipV="1">
            <a:off x="2462214" y="3884613"/>
            <a:ext cx="130175" cy="1333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982" name="Freeform 167"/>
          <p:cNvSpPr>
            <a:spLocks/>
          </p:cNvSpPr>
          <p:nvPr/>
        </p:nvSpPr>
        <p:spPr bwMode="auto">
          <a:xfrm>
            <a:off x="2424113" y="3981451"/>
            <a:ext cx="74612" cy="73025"/>
          </a:xfrm>
          <a:custGeom>
            <a:avLst/>
            <a:gdLst>
              <a:gd name="T0" fmla="*/ 0 w 47"/>
              <a:gd name="T1" fmla="*/ 46 h 46"/>
              <a:gd name="T2" fmla="*/ 19 w 47"/>
              <a:gd name="T3" fmla="*/ 0 h 46"/>
              <a:gd name="T4" fmla="*/ 47 w 47"/>
              <a:gd name="T5" fmla="*/ 26 h 46"/>
              <a:gd name="T6" fmla="*/ 0 w 47"/>
              <a:gd name="T7" fmla="*/ 46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6"/>
              <a:gd name="T14" fmla="*/ 47 w 47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6">
                <a:moveTo>
                  <a:pt x="0" y="46"/>
                </a:moveTo>
                <a:lnTo>
                  <a:pt x="19" y="0"/>
                </a:lnTo>
                <a:lnTo>
                  <a:pt x="47" y="2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3" name="Freeform 168"/>
          <p:cNvSpPr>
            <a:spLocks/>
          </p:cNvSpPr>
          <p:nvPr/>
        </p:nvSpPr>
        <p:spPr bwMode="auto">
          <a:xfrm>
            <a:off x="2424113" y="3981451"/>
            <a:ext cx="74612" cy="73025"/>
          </a:xfrm>
          <a:custGeom>
            <a:avLst/>
            <a:gdLst>
              <a:gd name="T0" fmla="*/ 0 w 47"/>
              <a:gd name="T1" fmla="*/ 46 h 46"/>
              <a:gd name="T2" fmla="*/ 19 w 47"/>
              <a:gd name="T3" fmla="*/ 0 h 46"/>
              <a:gd name="T4" fmla="*/ 47 w 47"/>
              <a:gd name="T5" fmla="*/ 26 h 46"/>
              <a:gd name="T6" fmla="*/ 0 w 47"/>
              <a:gd name="T7" fmla="*/ 46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6"/>
              <a:gd name="T14" fmla="*/ 47 w 47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6">
                <a:moveTo>
                  <a:pt x="0" y="46"/>
                </a:moveTo>
                <a:lnTo>
                  <a:pt x="19" y="0"/>
                </a:lnTo>
                <a:lnTo>
                  <a:pt x="47" y="26"/>
                </a:lnTo>
                <a:lnTo>
                  <a:pt x="0" y="4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4" name="Oval 169"/>
          <p:cNvSpPr>
            <a:spLocks noChangeArrowheads="1"/>
          </p:cNvSpPr>
          <p:nvPr/>
        </p:nvSpPr>
        <p:spPr bwMode="auto">
          <a:xfrm>
            <a:off x="3829051" y="2897189"/>
            <a:ext cx="396875" cy="395287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5" name="Rectangle 170"/>
          <p:cNvSpPr>
            <a:spLocks noChangeArrowheads="1"/>
          </p:cNvSpPr>
          <p:nvPr/>
        </p:nvSpPr>
        <p:spPr bwMode="auto">
          <a:xfrm>
            <a:off x="3996004" y="29956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0986" name="Oval 171"/>
          <p:cNvSpPr>
            <a:spLocks noChangeArrowheads="1"/>
          </p:cNvSpPr>
          <p:nvPr/>
        </p:nvSpPr>
        <p:spPr bwMode="auto">
          <a:xfrm>
            <a:off x="3829051" y="2897189"/>
            <a:ext cx="396875" cy="39528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7" name="Oval 172"/>
          <p:cNvSpPr>
            <a:spLocks noChangeArrowheads="1"/>
          </p:cNvSpPr>
          <p:nvPr/>
        </p:nvSpPr>
        <p:spPr bwMode="auto">
          <a:xfrm>
            <a:off x="4159251" y="34893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88" name="Rectangle 173"/>
          <p:cNvSpPr>
            <a:spLocks noChangeArrowheads="1"/>
          </p:cNvSpPr>
          <p:nvPr/>
        </p:nvSpPr>
        <p:spPr bwMode="auto">
          <a:xfrm>
            <a:off x="4331800" y="3587750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0989" name="Oval 174"/>
          <p:cNvSpPr>
            <a:spLocks noChangeArrowheads="1"/>
          </p:cNvSpPr>
          <p:nvPr/>
        </p:nvSpPr>
        <p:spPr bwMode="auto">
          <a:xfrm>
            <a:off x="4159251" y="3489326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0" name="Oval 175"/>
          <p:cNvSpPr>
            <a:spLocks noChangeArrowheads="1"/>
          </p:cNvSpPr>
          <p:nvPr/>
        </p:nvSpPr>
        <p:spPr bwMode="auto">
          <a:xfrm>
            <a:off x="3657601" y="390048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1" name="Rectangle 176"/>
          <p:cNvSpPr>
            <a:spLocks noChangeArrowheads="1"/>
          </p:cNvSpPr>
          <p:nvPr/>
        </p:nvSpPr>
        <p:spPr bwMode="auto">
          <a:xfrm>
            <a:off x="3830181" y="3998913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0992" name="Oval 177"/>
          <p:cNvSpPr>
            <a:spLocks noChangeArrowheads="1"/>
          </p:cNvSpPr>
          <p:nvPr/>
        </p:nvSpPr>
        <p:spPr bwMode="auto">
          <a:xfrm>
            <a:off x="3657601" y="3900489"/>
            <a:ext cx="396875" cy="396875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3" name="Line 178"/>
          <p:cNvSpPr>
            <a:spLocks noChangeShapeType="1"/>
          </p:cNvSpPr>
          <p:nvPr/>
        </p:nvSpPr>
        <p:spPr bwMode="auto">
          <a:xfrm>
            <a:off x="4113213" y="3270251"/>
            <a:ext cx="127000" cy="1952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994" name="Freeform 179"/>
          <p:cNvSpPr>
            <a:spLocks/>
          </p:cNvSpPr>
          <p:nvPr/>
        </p:nvSpPr>
        <p:spPr bwMode="auto">
          <a:xfrm>
            <a:off x="4203700" y="3430589"/>
            <a:ext cx="65088" cy="77787"/>
          </a:xfrm>
          <a:custGeom>
            <a:avLst/>
            <a:gdLst>
              <a:gd name="T0" fmla="*/ 41 w 41"/>
              <a:gd name="T1" fmla="*/ 49 h 49"/>
              <a:gd name="T2" fmla="*/ 0 w 41"/>
              <a:gd name="T3" fmla="*/ 21 h 49"/>
              <a:gd name="T4" fmla="*/ 32 w 41"/>
              <a:gd name="T5" fmla="*/ 0 h 49"/>
              <a:gd name="T6" fmla="*/ 41 w 41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9"/>
              <a:gd name="T14" fmla="*/ 41 w 41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9">
                <a:moveTo>
                  <a:pt x="41" y="49"/>
                </a:moveTo>
                <a:lnTo>
                  <a:pt x="0" y="21"/>
                </a:lnTo>
                <a:lnTo>
                  <a:pt x="32" y="0"/>
                </a:lnTo>
                <a:lnTo>
                  <a:pt x="41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5" name="Freeform 180"/>
          <p:cNvSpPr>
            <a:spLocks/>
          </p:cNvSpPr>
          <p:nvPr/>
        </p:nvSpPr>
        <p:spPr bwMode="auto">
          <a:xfrm>
            <a:off x="4203700" y="3430589"/>
            <a:ext cx="65088" cy="77787"/>
          </a:xfrm>
          <a:custGeom>
            <a:avLst/>
            <a:gdLst>
              <a:gd name="T0" fmla="*/ 41 w 41"/>
              <a:gd name="T1" fmla="*/ 49 h 49"/>
              <a:gd name="T2" fmla="*/ 0 w 41"/>
              <a:gd name="T3" fmla="*/ 21 h 49"/>
              <a:gd name="T4" fmla="*/ 32 w 41"/>
              <a:gd name="T5" fmla="*/ 0 h 49"/>
              <a:gd name="T6" fmla="*/ 41 w 41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9"/>
              <a:gd name="T14" fmla="*/ 41 w 41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9">
                <a:moveTo>
                  <a:pt x="41" y="49"/>
                </a:moveTo>
                <a:lnTo>
                  <a:pt x="0" y="21"/>
                </a:lnTo>
                <a:lnTo>
                  <a:pt x="32" y="0"/>
                </a:lnTo>
                <a:lnTo>
                  <a:pt x="41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6" name="Line 181"/>
          <p:cNvSpPr>
            <a:spLocks noChangeShapeType="1"/>
          </p:cNvSpPr>
          <p:nvPr/>
        </p:nvSpPr>
        <p:spPr bwMode="auto">
          <a:xfrm flipV="1">
            <a:off x="3862388" y="3270251"/>
            <a:ext cx="74612" cy="5762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997" name="Freeform 182"/>
          <p:cNvSpPr>
            <a:spLocks/>
          </p:cNvSpPr>
          <p:nvPr/>
        </p:nvSpPr>
        <p:spPr bwMode="auto">
          <a:xfrm>
            <a:off x="3835400" y="3822700"/>
            <a:ext cx="58738" cy="76200"/>
          </a:xfrm>
          <a:custGeom>
            <a:avLst/>
            <a:gdLst>
              <a:gd name="T0" fmla="*/ 13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3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3" y="48"/>
                </a:moveTo>
                <a:lnTo>
                  <a:pt x="0" y="0"/>
                </a:lnTo>
                <a:lnTo>
                  <a:pt x="37" y="5"/>
                </a:lnTo>
                <a:lnTo>
                  <a:pt x="13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8" name="Freeform 183"/>
          <p:cNvSpPr>
            <a:spLocks/>
          </p:cNvSpPr>
          <p:nvPr/>
        </p:nvSpPr>
        <p:spPr bwMode="auto">
          <a:xfrm>
            <a:off x="3835400" y="3822700"/>
            <a:ext cx="58738" cy="76200"/>
          </a:xfrm>
          <a:custGeom>
            <a:avLst/>
            <a:gdLst>
              <a:gd name="T0" fmla="*/ 13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3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3" y="48"/>
                </a:moveTo>
                <a:lnTo>
                  <a:pt x="0" y="0"/>
                </a:lnTo>
                <a:lnTo>
                  <a:pt x="37" y="5"/>
                </a:lnTo>
                <a:lnTo>
                  <a:pt x="13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0999" name="Line 184"/>
          <p:cNvSpPr>
            <a:spLocks noChangeShapeType="1"/>
          </p:cNvSpPr>
          <p:nvPr/>
        </p:nvSpPr>
        <p:spPr bwMode="auto">
          <a:xfrm flipV="1">
            <a:off x="4068764" y="3825875"/>
            <a:ext cx="147637" cy="1460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00" name="Freeform 185"/>
          <p:cNvSpPr>
            <a:spLocks/>
          </p:cNvSpPr>
          <p:nvPr/>
        </p:nvSpPr>
        <p:spPr bwMode="auto">
          <a:xfrm>
            <a:off x="4030663" y="3935413"/>
            <a:ext cx="74612" cy="74612"/>
          </a:xfrm>
          <a:custGeom>
            <a:avLst/>
            <a:gdLst>
              <a:gd name="T0" fmla="*/ 0 w 47"/>
              <a:gd name="T1" fmla="*/ 47 h 47"/>
              <a:gd name="T2" fmla="*/ 19 w 47"/>
              <a:gd name="T3" fmla="*/ 0 h 47"/>
              <a:gd name="T4" fmla="*/ 47 w 47"/>
              <a:gd name="T5" fmla="*/ 28 h 47"/>
              <a:gd name="T6" fmla="*/ 0 w 4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7"/>
              <a:gd name="T14" fmla="*/ 47 w 4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7">
                <a:moveTo>
                  <a:pt x="0" y="47"/>
                </a:moveTo>
                <a:lnTo>
                  <a:pt x="19" y="0"/>
                </a:lnTo>
                <a:lnTo>
                  <a:pt x="47" y="28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1" name="Freeform 186"/>
          <p:cNvSpPr>
            <a:spLocks/>
          </p:cNvSpPr>
          <p:nvPr/>
        </p:nvSpPr>
        <p:spPr bwMode="auto">
          <a:xfrm>
            <a:off x="4030663" y="3935413"/>
            <a:ext cx="74612" cy="74612"/>
          </a:xfrm>
          <a:custGeom>
            <a:avLst/>
            <a:gdLst>
              <a:gd name="T0" fmla="*/ 0 w 47"/>
              <a:gd name="T1" fmla="*/ 47 h 47"/>
              <a:gd name="T2" fmla="*/ 19 w 47"/>
              <a:gd name="T3" fmla="*/ 0 h 47"/>
              <a:gd name="T4" fmla="*/ 47 w 47"/>
              <a:gd name="T5" fmla="*/ 28 h 47"/>
              <a:gd name="T6" fmla="*/ 0 w 4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7"/>
              <a:gd name="T14" fmla="*/ 47 w 4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7">
                <a:moveTo>
                  <a:pt x="0" y="47"/>
                </a:moveTo>
                <a:lnTo>
                  <a:pt x="19" y="0"/>
                </a:lnTo>
                <a:lnTo>
                  <a:pt x="47" y="28"/>
                </a:lnTo>
                <a:lnTo>
                  <a:pt x="0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2" name="Freeform 187"/>
          <p:cNvSpPr>
            <a:spLocks/>
          </p:cNvSpPr>
          <p:nvPr/>
        </p:nvSpPr>
        <p:spPr bwMode="auto">
          <a:xfrm>
            <a:off x="3738563" y="2233613"/>
            <a:ext cx="417512" cy="417512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9"/>
                  <a:pt x="37" y="34"/>
                  <a:pt x="101" y="17"/>
                </a:cubicBezTo>
                <a:cubicBezTo>
                  <a:pt x="164" y="0"/>
                  <a:pt x="229" y="37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3" name="Line 188"/>
          <p:cNvSpPr>
            <a:spLocks noChangeShapeType="1"/>
          </p:cNvSpPr>
          <p:nvPr/>
        </p:nvSpPr>
        <p:spPr bwMode="auto">
          <a:xfrm>
            <a:off x="3994150" y="2622551"/>
            <a:ext cx="26988" cy="2206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04" name="Freeform 189"/>
          <p:cNvSpPr>
            <a:spLocks/>
          </p:cNvSpPr>
          <p:nvPr/>
        </p:nvSpPr>
        <p:spPr bwMode="auto">
          <a:xfrm>
            <a:off x="3987800" y="2817814"/>
            <a:ext cx="58738" cy="77787"/>
          </a:xfrm>
          <a:custGeom>
            <a:avLst/>
            <a:gdLst>
              <a:gd name="T0" fmla="*/ 24 w 37"/>
              <a:gd name="T1" fmla="*/ 49 h 49"/>
              <a:gd name="T2" fmla="*/ 0 w 37"/>
              <a:gd name="T3" fmla="*/ 4 h 49"/>
              <a:gd name="T4" fmla="*/ 37 w 37"/>
              <a:gd name="T5" fmla="*/ 0 h 49"/>
              <a:gd name="T6" fmla="*/ 24 w 37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9"/>
              <a:gd name="T14" fmla="*/ 37 w 3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9">
                <a:moveTo>
                  <a:pt x="24" y="49"/>
                </a:moveTo>
                <a:lnTo>
                  <a:pt x="0" y="4"/>
                </a:lnTo>
                <a:lnTo>
                  <a:pt x="37" y="0"/>
                </a:lnTo>
                <a:lnTo>
                  <a:pt x="24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5" name="Freeform 190"/>
          <p:cNvSpPr>
            <a:spLocks/>
          </p:cNvSpPr>
          <p:nvPr/>
        </p:nvSpPr>
        <p:spPr bwMode="auto">
          <a:xfrm>
            <a:off x="3987800" y="2817814"/>
            <a:ext cx="58738" cy="77787"/>
          </a:xfrm>
          <a:custGeom>
            <a:avLst/>
            <a:gdLst>
              <a:gd name="T0" fmla="*/ 24 w 37"/>
              <a:gd name="T1" fmla="*/ 49 h 49"/>
              <a:gd name="T2" fmla="*/ 0 w 37"/>
              <a:gd name="T3" fmla="*/ 4 h 49"/>
              <a:gd name="T4" fmla="*/ 37 w 37"/>
              <a:gd name="T5" fmla="*/ 0 h 49"/>
              <a:gd name="T6" fmla="*/ 24 w 37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9"/>
              <a:gd name="T14" fmla="*/ 37 w 3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9">
                <a:moveTo>
                  <a:pt x="24" y="49"/>
                </a:moveTo>
                <a:lnTo>
                  <a:pt x="0" y="4"/>
                </a:lnTo>
                <a:lnTo>
                  <a:pt x="37" y="0"/>
                </a:lnTo>
                <a:lnTo>
                  <a:pt x="24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6" name="Freeform 191"/>
          <p:cNvSpPr>
            <a:spLocks/>
          </p:cNvSpPr>
          <p:nvPr/>
        </p:nvSpPr>
        <p:spPr bwMode="auto">
          <a:xfrm>
            <a:off x="3908426" y="4492626"/>
            <a:ext cx="417513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6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9"/>
                  <a:pt x="38" y="34"/>
                  <a:pt x="101" y="17"/>
                </a:cubicBezTo>
                <a:cubicBezTo>
                  <a:pt x="164" y="0"/>
                  <a:pt x="229" y="37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7" name="Freeform 192"/>
          <p:cNvSpPr>
            <a:spLocks/>
          </p:cNvSpPr>
          <p:nvPr/>
        </p:nvSpPr>
        <p:spPr bwMode="auto">
          <a:xfrm>
            <a:off x="3335339" y="2570164"/>
            <a:ext cx="549275" cy="2060575"/>
          </a:xfrm>
          <a:custGeom>
            <a:avLst/>
            <a:gdLst>
              <a:gd name="T0" fmla="*/ 273 w 346"/>
              <a:gd name="T1" fmla="*/ 20 h 1298"/>
              <a:gd name="T2" fmla="*/ 245 w 346"/>
              <a:gd name="T3" fmla="*/ 45 h 1298"/>
              <a:gd name="T4" fmla="*/ 221 w 346"/>
              <a:gd name="T5" fmla="*/ 71 h 1298"/>
              <a:gd name="T6" fmla="*/ 198 w 346"/>
              <a:gd name="T7" fmla="*/ 96 h 1298"/>
              <a:gd name="T8" fmla="*/ 177 w 346"/>
              <a:gd name="T9" fmla="*/ 121 h 1298"/>
              <a:gd name="T10" fmla="*/ 158 w 346"/>
              <a:gd name="T11" fmla="*/ 147 h 1298"/>
              <a:gd name="T12" fmla="*/ 140 w 346"/>
              <a:gd name="T13" fmla="*/ 172 h 1298"/>
              <a:gd name="T14" fmla="*/ 124 w 346"/>
              <a:gd name="T15" fmla="*/ 197 h 1298"/>
              <a:gd name="T16" fmla="*/ 108 w 346"/>
              <a:gd name="T17" fmla="*/ 224 h 1298"/>
              <a:gd name="T18" fmla="*/ 95 w 346"/>
              <a:gd name="T19" fmla="*/ 249 h 1298"/>
              <a:gd name="T20" fmla="*/ 82 w 346"/>
              <a:gd name="T21" fmla="*/ 274 h 1298"/>
              <a:gd name="T22" fmla="*/ 70 w 346"/>
              <a:gd name="T23" fmla="*/ 299 h 1298"/>
              <a:gd name="T24" fmla="*/ 59 w 346"/>
              <a:gd name="T25" fmla="*/ 325 h 1298"/>
              <a:gd name="T26" fmla="*/ 49 w 346"/>
              <a:gd name="T27" fmla="*/ 350 h 1298"/>
              <a:gd name="T28" fmla="*/ 41 w 346"/>
              <a:gd name="T29" fmla="*/ 375 h 1298"/>
              <a:gd name="T30" fmla="*/ 32 w 346"/>
              <a:gd name="T31" fmla="*/ 401 h 1298"/>
              <a:gd name="T32" fmla="*/ 26 w 346"/>
              <a:gd name="T33" fmla="*/ 427 h 1298"/>
              <a:gd name="T34" fmla="*/ 20 w 346"/>
              <a:gd name="T35" fmla="*/ 452 h 1298"/>
              <a:gd name="T36" fmla="*/ 15 w 346"/>
              <a:gd name="T37" fmla="*/ 478 h 1298"/>
              <a:gd name="T38" fmla="*/ 10 w 346"/>
              <a:gd name="T39" fmla="*/ 503 h 1298"/>
              <a:gd name="T40" fmla="*/ 7 w 346"/>
              <a:gd name="T41" fmla="*/ 528 h 1298"/>
              <a:gd name="T42" fmla="*/ 4 w 346"/>
              <a:gd name="T43" fmla="*/ 554 h 1298"/>
              <a:gd name="T44" fmla="*/ 2 w 346"/>
              <a:gd name="T45" fmla="*/ 579 h 1298"/>
              <a:gd name="T46" fmla="*/ 1 w 346"/>
              <a:gd name="T47" fmla="*/ 604 h 1298"/>
              <a:gd name="T48" fmla="*/ 0 w 346"/>
              <a:gd name="T49" fmla="*/ 629 h 1298"/>
              <a:gd name="T50" fmla="*/ 1 w 346"/>
              <a:gd name="T51" fmla="*/ 656 h 1298"/>
              <a:gd name="T52" fmla="*/ 2 w 346"/>
              <a:gd name="T53" fmla="*/ 683 h 1298"/>
              <a:gd name="T54" fmla="*/ 4 w 346"/>
              <a:gd name="T55" fmla="*/ 710 h 1298"/>
              <a:gd name="T56" fmla="*/ 7 w 346"/>
              <a:gd name="T57" fmla="*/ 737 h 1298"/>
              <a:gd name="T58" fmla="*/ 11 w 346"/>
              <a:gd name="T59" fmla="*/ 764 h 1298"/>
              <a:gd name="T60" fmla="*/ 17 w 346"/>
              <a:gd name="T61" fmla="*/ 791 h 1298"/>
              <a:gd name="T62" fmla="*/ 22 w 346"/>
              <a:gd name="T63" fmla="*/ 818 h 1298"/>
              <a:gd name="T64" fmla="*/ 29 w 346"/>
              <a:gd name="T65" fmla="*/ 844 h 1298"/>
              <a:gd name="T66" fmla="*/ 37 w 346"/>
              <a:gd name="T67" fmla="*/ 872 h 1298"/>
              <a:gd name="T68" fmla="*/ 46 w 346"/>
              <a:gd name="T69" fmla="*/ 899 h 1298"/>
              <a:gd name="T70" fmla="*/ 56 w 346"/>
              <a:gd name="T71" fmla="*/ 926 h 1298"/>
              <a:gd name="T72" fmla="*/ 67 w 346"/>
              <a:gd name="T73" fmla="*/ 953 h 1298"/>
              <a:gd name="T74" fmla="*/ 79 w 346"/>
              <a:gd name="T75" fmla="*/ 980 h 1298"/>
              <a:gd name="T76" fmla="*/ 93 w 346"/>
              <a:gd name="T77" fmla="*/ 1007 h 1298"/>
              <a:gd name="T78" fmla="*/ 107 w 346"/>
              <a:gd name="T79" fmla="*/ 1034 h 1298"/>
              <a:gd name="T80" fmla="*/ 123 w 346"/>
              <a:gd name="T81" fmla="*/ 1061 h 1298"/>
              <a:gd name="T82" fmla="*/ 141 w 346"/>
              <a:gd name="T83" fmla="*/ 1088 h 1298"/>
              <a:gd name="T84" fmla="*/ 160 w 346"/>
              <a:gd name="T85" fmla="*/ 1115 h 1298"/>
              <a:gd name="T86" fmla="*/ 181 w 346"/>
              <a:gd name="T87" fmla="*/ 1142 h 1298"/>
              <a:gd name="T88" fmla="*/ 203 w 346"/>
              <a:gd name="T89" fmla="*/ 1169 h 1298"/>
              <a:gd name="T90" fmla="*/ 229 w 346"/>
              <a:gd name="T91" fmla="*/ 1195 h 1298"/>
              <a:gd name="T92" fmla="*/ 256 w 346"/>
              <a:gd name="T93" fmla="*/ 1223 h 1298"/>
              <a:gd name="T94" fmla="*/ 285 w 346"/>
              <a:gd name="T95" fmla="*/ 1250 h 1298"/>
              <a:gd name="T96" fmla="*/ 318 w 346"/>
              <a:gd name="T97" fmla="*/ 1277 h 129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6"/>
              <a:gd name="T148" fmla="*/ 0 h 1298"/>
              <a:gd name="T149" fmla="*/ 346 w 346"/>
              <a:gd name="T150" fmla="*/ 1298 h 129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6" h="1298">
                <a:moveTo>
                  <a:pt x="295" y="0"/>
                </a:moveTo>
                <a:lnTo>
                  <a:pt x="288" y="7"/>
                </a:lnTo>
                <a:lnTo>
                  <a:pt x="280" y="14"/>
                </a:lnTo>
                <a:lnTo>
                  <a:pt x="273" y="20"/>
                </a:lnTo>
                <a:lnTo>
                  <a:pt x="267" y="26"/>
                </a:lnTo>
                <a:lnTo>
                  <a:pt x="259" y="33"/>
                </a:lnTo>
                <a:lnTo>
                  <a:pt x="253" y="39"/>
                </a:lnTo>
                <a:lnTo>
                  <a:pt x="245" y="45"/>
                </a:lnTo>
                <a:lnTo>
                  <a:pt x="239" y="52"/>
                </a:lnTo>
                <a:lnTo>
                  <a:pt x="233" y="58"/>
                </a:lnTo>
                <a:lnTo>
                  <a:pt x="227" y="64"/>
                </a:lnTo>
                <a:lnTo>
                  <a:pt x="221" y="71"/>
                </a:lnTo>
                <a:lnTo>
                  <a:pt x="215" y="77"/>
                </a:lnTo>
                <a:lnTo>
                  <a:pt x="210" y="83"/>
                </a:lnTo>
                <a:lnTo>
                  <a:pt x="204" y="90"/>
                </a:lnTo>
                <a:lnTo>
                  <a:pt x="198" y="96"/>
                </a:lnTo>
                <a:lnTo>
                  <a:pt x="193" y="102"/>
                </a:lnTo>
                <a:lnTo>
                  <a:pt x="187" y="109"/>
                </a:lnTo>
                <a:lnTo>
                  <a:pt x="182" y="115"/>
                </a:lnTo>
                <a:lnTo>
                  <a:pt x="177" y="121"/>
                </a:lnTo>
                <a:lnTo>
                  <a:pt x="173" y="128"/>
                </a:lnTo>
                <a:lnTo>
                  <a:pt x="167" y="134"/>
                </a:lnTo>
                <a:lnTo>
                  <a:pt x="163" y="140"/>
                </a:lnTo>
                <a:lnTo>
                  <a:pt x="158" y="147"/>
                </a:lnTo>
                <a:lnTo>
                  <a:pt x="154" y="153"/>
                </a:lnTo>
                <a:lnTo>
                  <a:pt x="148" y="159"/>
                </a:lnTo>
                <a:lnTo>
                  <a:pt x="144" y="166"/>
                </a:lnTo>
                <a:lnTo>
                  <a:pt x="140" y="172"/>
                </a:lnTo>
                <a:lnTo>
                  <a:pt x="136" y="178"/>
                </a:lnTo>
                <a:lnTo>
                  <a:pt x="132" y="185"/>
                </a:lnTo>
                <a:lnTo>
                  <a:pt x="127" y="191"/>
                </a:lnTo>
                <a:lnTo>
                  <a:pt x="124" y="197"/>
                </a:lnTo>
                <a:lnTo>
                  <a:pt x="120" y="204"/>
                </a:lnTo>
                <a:lnTo>
                  <a:pt x="116" y="210"/>
                </a:lnTo>
                <a:lnTo>
                  <a:pt x="113" y="217"/>
                </a:lnTo>
                <a:lnTo>
                  <a:pt x="108" y="224"/>
                </a:lnTo>
                <a:lnTo>
                  <a:pt x="105" y="230"/>
                </a:lnTo>
                <a:lnTo>
                  <a:pt x="101" y="236"/>
                </a:lnTo>
                <a:lnTo>
                  <a:pt x="98" y="243"/>
                </a:lnTo>
                <a:lnTo>
                  <a:pt x="95" y="249"/>
                </a:lnTo>
                <a:lnTo>
                  <a:pt x="92" y="255"/>
                </a:lnTo>
                <a:lnTo>
                  <a:pt x="88" y="262"/>
                </a:lnTo>
                <a:lnTo>
                  <a:pt x="85" y="268"/>
                </a:lnTo>
                <a:lnTo>
                  <a:pt x="82" y="274"/>
                </a:lnTo>
                <a:lnTo>
                  <a:pt x="79" y="280"/>
                </a:lnTo>
                <a:lnTo>
                  <a:pt x="76" y="287"/>
                </a:lnTo>
                <a:lnTo>
                  <a:pt x="73" y="293"/>
                </a:lnTo>
                <a:lnTo>
                  <a:pt x="70" y="299"/>
                </a:lnTo>
                <a:lnTo>
                  <a:pt x="67" y="306"/>
                </a:lnTo>
                <a:lnTo>
                  <a:pt x="64" y="312"/>
                </a:lnTo>
                <a:lnTo>
                  <a:pt x="62" y="318"/>
                </a:lnTo>
                <a:lnTo>
                  <a:pt x="59" y="325"/>
                </a:lnTo>
                <a:lnTo>
                  <a:pt x="57" y="331"/>
                </a:lnTo>
                <a:lnTo>
                  <a:pt x="55" y="337"/>
                </a:lnTo>
                <a:lnTo>
                  <a:pt x="51" y="344"/>
                </a:lnTo>
                <a:lnTo>
                  <a:pt x="49" y="350"/>
                </a:lnTo>
                <a:lnTo>
                  <a:pt x="47" y="356"/>
                </a:lnTo>
                <a:lnTo>
                  <a:pt x="45" y="363"/>
                </a:lnTo>
                <a:lnTo>
                  <a:pt x="43" y="369"/>
                </a:lnTo>
                <a:lnTo>
                  <a:pt x="41" y="375"/>
                </a:lnTo>
                <a:lnTo>
                  <a:pt x="39" y="382"/>
                </a:lnTo>
                <a:lnTo>
                  <a:pt x="37" y="388"/>
                </a:lnTo>
                <a:lnTo>
                  <a:pt x="35" y="394"/>
                </a:lnTo>
                <a:lnTo>
                  <a:pt x="32" y="401"/>
                </a:lnTo>
                <a:lnTo>
                  <a:pt x="31" y="407"/>
                </a:lnTo>
                <a:lnTo>
                  <a:pt x="29" y="413"/>
                </a:lnTo>
                <a:lnTo>
                  <a:pt x="27" y="420"/>
                </a:lnTo>
                <a:lnTo>
                  <a:pt x="26" y="427"/>
                </a:lnTo>
                <a:lnTo>
                  <a:pt x="24" y="433"/>
                </a:lnTo>
                <a:lnTo>
                  <a:pt x="23" y="440"/>
                </a:lnTo>
                <a:lnTo>
                  <a:pt x="21" y="446"/>
                </a:lnTo>
                <a:lnTo>
                  <a:pt x="20" y="452"/>
                </a:lnTo>
                <a:lnTo>
                  <a:pt x="19" y="459"/>
                </a:lnTo>
                <a:lnTo>
                  <a:pt x="17" y="465"/>
                </a:lnTo>
                <a:lnTo>
                  <a:pt x="16" y="471"/>
                </a:lnTo>
                <a:lnTo>
                  <a:pt x="15" y="478"/>
                </a:lnTo>
                <a:lnTo>
                  <a:pt x="14" y="484"/>
                </a:lnTo>
                <a:lnTo>
                  <a:pt x="12" y="490"/>
                </a:lnTo>
                <a:lnTo>
                  <a:pt x="11" y="497"/>
                </a:lnTo>
                <a:lnTo>
                  <a:pt x="10" y="503"/>
                </a:lnTo>
                <a:lnTo>
                  <a:pt x="9" y="509"/>
                </a:lnTo>
                <a:lnTo>
                  <a:pt x="8" y="516"/>
                </a:lnTo>
                <a:lnTo>
                  <a:pt x="7" y="522"/>
                </a:lnTo>
                <a:lnTo>
                  <a:pt x="7" y="528"/>
                </a:lnTo>
                <a:lnTo>
                  <a:pt x="6" y="535"/>
                </a:lnTo>
                <a:lnTo>
                  <a:pt x="5" y="541"/>
                </a:lnTo>
                <a:lnTo>
                  <a:pt x="4" y="547"/>
                </a:lnTo>
                <a:lnTo>
                  <a:pt x="4" y="554"/>
                </a:lnTo>
                <a:lnTo>
                  <a:pt x="3" y="560"/>
                </a:lnTo>
                <a:lnTo>
                  <a:pt x="3" y="566"/>
                </a:lnTo>
                <a:lnTo>
                  <a:pt x="2" y="572"/>
                </a:lnTo>
                <a:lnTo>
                  <a:pt x="2" y="579"/>
                </a:lnTo>
                <a:lnTo>
                  <a:pt x="2" y="585"/>
                </a:lnTo>
                <a:lnTo>
                  <a:pt x="1" y="591"/>
                </a:lnTo>
                <a:lnTo>
                  <a:pt x="1" y="598"/>
                </a:lnTo>
                <a:lnTo>
                  <a:pt x="1" y="604"/>
                </a:lnTo>
                <a:lnTo>
                  <a:pt x="1" y="610"/>
                </a:lnTo>
                <a:lnTo>
                  <a:pt x="1" y="617"/>
                </a:lnTo>
                <a:lnTo>
                  <a:pt x="1" y="623"/>
                </a:lnTo>
                <a:lnTo>
                  <a:pt x="0" y="629"/>
                </a:lnTo>
                <a:lnTo>
                  <a:pt x="1" y="636"/>
                </a:lnTo>
                <a:lnTo>
                  <a:pt x="1" y="642"/>
                </a:lnTo>
                <a:lnTo>
                  <a:pt x="1" y="649"/>
                </a:lnTo>
                <a:lnTo>
                  <a:pt x="1" y="656"/>
                </a:lnTo>
                <a:lnTo>
                  <a:pt x="1" y="663"/>
                </a:lnTo>
                <a:lnTo>
                  <a:pt x="1" y="669"/>
                </a:lnTo>
                <a:lnTo>
                  <a:pt x="2" y="676"/>
                </a:lnTo>
                <a:lnTo>
                  <a:pt x="2" y="683"/>
                </a:lnTo>
                <a:lnTo>
                  <a:pt x="3" y="689"/>
                </a:lnTo>
                <a:lnTo>
                  <a:pt x="3" y="697"/>
                </a:lnTo>
                <a:lnTo>
                  <a:pt x="4" y="703"/>
                </a:lnTo>
                <a:lnTo>
                  <a:pt x="4" y="710"/>
                </a:lnTo>
                <a:lnTo>
                  <a:pt x="5" y="717"/>
                </a:lnTo>
                <a:lnTo>
                  <a:pt x="6" y="723"/>
                </a:lnTo>
                <a:lnTo>
                  <a:pt x="6" y="731"/>
                </a:lnTo>
                <a:lnTo>
                  <a:pt x="7" y="737"/>
                </a:lnTo>
                <a:lnTo>
                  <a:pt x="8" y="743"/>
                </a:lnTo>
                <a:lnTo>
                  <a:pt x="9" y="751"/>
                </a:lnTo>
                <a:lnTo>
                  <a:pt x="10" y="757"/>
                </a:lnTo>
                <a:lnTo>
                  <a:pt x="11" y="764"/>
                </a:lnTo>
                <a:lnTo>
                  <a:pt x="12" y="771"/>
                </a:lnTo>
                <a:lnTo>
                  <a:pt x="14" y="777"/>
                </a:lnTo>
                <a:lnTo>
                  <a:pt x="16" y="784"/>
                </a:lnTo>
                <a:lnTo>
                  <a:pt x="17" y="791"/>
                </a:lnTo>
                <a:lnTo>
                  <a:pt x="18" y="798"/>
                </a:lnTo>
                <a:lnTo>
                  <a:pt x="20" y="804"/>
                </a:lnTo>
                <a:lnTo>
                  <a:pt x="21" y="811"/>
                </a:lnTo>
                <a:lnTo>
                  <a:pt x="22" y="818"/>
                </a:lnTo>
                <a:lnTo>
                  <a:pt x="24" y="824"/>
                </a:lnTo>
                <a:lnTo>
                  <a:pt x="26" y="832"/>
                </a:lnTo>
                <a:lnTo>
                  <a:pt x="27" y="838"/>
                </a:lnTo>
                <a:lnTo>
                  <a:pt x="29" y="844"/>
                </a:lnTo>
                <a:lnTo>
                  <a:pt x="31" y="852"/>
                </a:lnTo>
                <a:lnTo>
                  <a:pt x="34" y="858"/>
                </a:lnTo>
                <a:lnTo>
                  <a:pt x="36" y="866"/>
                </a:lnTo>
                <a:lnTo>
                  <a:pt x="37" y="872"/>
                </a:lnTo>
                <a:lnTo>
                  <a:pt x="40" y="878"/>
                </a:lnTo>
                <a:lnTo>
                  <a:pt x="42" y="886"/>
                </a:lnTo>
                <a:lnTo>
                  <a:pt x="44" y="892"/>
                </a:lnTo>
                <a:lnTo>
                  <a:pt x="46" y="899"/>
                </a:lnTo>
                <a:lnTo>
                  <a:pt x="48" y="906"/>
                </a:lnTo>
                <a:lnTo>
                  <a:pt x="51" y="912"/>
                </a:lnTo>
                <a:lnTo>
                  <a:pt x="54" y="919"/>
                </a:lnTo>
                <a:lnTo>
                  <a:pt x="56" y="926"/>
                </a:lnTo>
                <a:lnTo>
                  <a:pt x="59" y="933"/>
                </a:lnTo>
                <a:lnTo>
                  <a:pt x="62" y="939"/>
                </a:lnTo>
                <a:lnTo>
                  <a:pt x="64" y="946"/>
                </a:lnTo>
                <a:lnTo>
                  <a:pt x="67" y="953"/>
                </a:lnTo>
                <a:lnTo>
                  <a:pt x="70" y="959"/>
                </a:lnTo>
                <a:lnTo>
                  <a:pt x="74" y="967"/>
                </a:lnTo>
                <a:lnTo>
                  <a:pt x="76" y="973"/>
                </a:lnTo>
                <a:lnTo>
                  <a:pt x="79" y="980"/>
                </a:lnTo>
                <a:lnTo>
                  <a:pt x="83" y="987"/>
                </a:lnTo>
                <a:lnTo>
                  <a:pt x="86" y="993"/>
                </a:lnTo>
                <a:lnTo>
                  <a:pt x="89" y="1000"/>
                </a:lnTo>
                <a:lnTo>
                  <a:pt x="93" y="1007"/>
                </a:lnTo>
                <a:lnTo>
                  <a:pt x="97" y="1014"/>
                </a:lnTo>
                <a:lnTo>
                  <a:pt x="100" y="1020"/>
                </a:lnTo>
                <a:lnTo>
                  <a:pt x="104" y="1027"/>
                </a:lnTo>
                <a:lnTo>
                  <a:pt x="107" y="1034"/>
                </a:lnTo>
                <a:lnTo>
                  <a:pt x="112" y="1040"/>
                </a:lnTo>
                <a:lnTo>
                  <a:pt x="116" y="1048"/>
                </a:lnTo>
                <a:lnTo>
                  <a:pt x="119" y="1054"/>
                </a:lnTo>
                <a:lnTo>
                  <a:pt x="123" y="1061"/>
                </a:lnTo>
                <a:lnTo>
                  <a:pt x="127" y="1068"/>
                </a:lnTo>
                <a:lnTo>
                  <a:pt x="133" y="1074"/>
                </a:lnTo>
                <a:lnTo>
                  <a:pt x="137" y="1082"/>
                </a:lnTo>
                <a:lnTo>
                  <a:pt x="141" y="1088"/>
                </a:lnTo>
                <a:lnTo>
                  <a:pt x="145" y="1094"/>
                </a:lnTo>
                <a:lnTo>
                  <a:pt x="151" y="1102"/>
                </a:lnTo>
                <a:lnTo>
                  <a:pt x="155" y="1108"/>
                </a:lnTo>
                <a:lnTo>
                  <a:pt x="160" y="1115"/>
                </a:lnTo>
                <a:lnTo>
                  <a:pt x="165" y="1122"/>
                </a:lnTo>
                <a:lnTo>
                  <a:pt x="171" y="1128"/>
                </a:lnTo>
                <a:lnTo>
                  <a:pt x="176" y="1135"/>
                </a:lnTo>
                <a:lnTo>
                  <a:pt x="181" y="1142"/>
                </a:lnTo>
                <a:lnTo>
                  <a:pt x="186" y="1149"/>
                </a:lnTo>
                <a:lnTo>
                  <a:pt x="192" y="1155"/>
                </a:lnTo>
                <a:lnTo>
                  <a:pt x="198" y="1162"/>
                </a:lnTo>
                <a:lnTo>
                  <a:pt x="203" y="1169"/>
                </a:lnTo>
                <a:lnTo>
                  <a:pt x="210" y="1175"/>
                </a:lnTo>
                <a:lnTo>
                  <a:pt x="216" y="1183"/>
                </a:lnTo>
                <a:lnTo>
                  <a:pt x="222" y="1189"/>
                </a:lnTo>
                <a:lnTo>
                  <a:pt x="229" y="1195"/>
                </a:lnTo>
                <a:lnTo>
                  <a:pt x="235" y="1203"/>
                </a:lnTo>
                <a:lnTo>
                  <a:pt x="241" y="1209"/>
                </a:lnTo>
                <a:lnTo>
                  <a:pt x="249" y="1217"/>
                </a:lnTo>
                <a:lnTo>
                  <a:pt x="256" y="1223"/>
                </a:lnTo>
                <a:lnTo>
                  <a:pt x="262" y="1229"/>
                </a:lnTo>
                <a:lnTo>
                  <a:pt x="270" y="1237"/>
                </a:lnTo>
                <a:lnTo>
                  <a:pt x="278" y="1243"/>
                </a:lnTo>
                <a:lnTo>
                  <a:pt x="285" y="1250"/>
                </a:lnTo>
                <a:lnTo>
                  <a:pt x="293" y="1257"/>
                </a:lnTo>
                <a:lnTo>
                  <a:pt x="301" y="1263"/>
                </a:lnTo>
                <a:lnTo>
                  <a:pt x="310" y="1270"/>
                </a:lnTo>
                <a:lnTo>
                  <a:pt x="318" y="1277"/>
                </a:lnTo>
                <a:lnTo>
                  <a:pt x="328" y="1284"/>
                </a:lnTo>
                <a:lnTo>
                  <a:pt x="336" y="1290"/>
                </a:lnTo>
                <a:lnTo>
                  <a:pt x="346" y="1298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8" name="Freeform 193"/>
          <p:cNvSpPr>
            <a:spLocks/>
          </p:cNvSpPr>
          <p:nvPr/>
        </p:nvSpPr>
        <p:spPr bwMode="auto">
          <a:xfrm>
            <a:off x="3852864" y="4597400"/>
            <a:ext cx="77787" cy="65088"/>
          </a:xfrm>
          <a:custGeom>
            <a:avLst/>
            <a:gdLst>
              <a:gd name="T0" fmla="*/ 49 w 49"/>
              <a:gd name="T1" fmla="*/ 41 h 41"/>
              <a:gd name="T2" fmla="*/ 0 w 49"/>
              <a:gd name="T3" fmla="*/ 31 h 41"/>
              <a:gd name="T4" fmla="*/ 21 w 49"/>
              <a:gd name="T5" fmla="*/ 0 h 41"/>
              <a:gd name="T6" fmla="*/ 49 w 49"/>
              <a:gd name="T7" fmla="*/ 41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1"/>
              <a:gd name="T14" fmla="*/ 49 w 49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1">
                <a:moveTo>
                  <a:pt x="49" y="41"/>
                </a:moveTo>
                <a:lnTo>
                  <a:pt x="0" y="31"/>
                </a:lnTo>
                <a:lnTo>
                  <a:pt x="21" y="0"/>
                </a:lnTo>
                <a:lnTo>
                  <a:pt x="49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09" name="Freeform 194"/>
          <p:cNvSpPr>
            <a:spLocks/>
          </p:cNvSpPr>
          <p:nvPr/>
        </p:nvSpPr>
        <p:spPr bwMode="auto">
          <a:xfrm>
            <a:off x="3852864" y="4597400"/>
            <a:ext cx="77787" cy="65088"/>
          </a:xfrm>
          <a:custGeom>
            <a:avLst/>
            <a:gdLst>
              <a:gd name="T0" fmla="*/ 49 w 49"/>
              <a:gd name="T1" fmla="*/ 41 h 41"/>
              <a:gd name="T2" fmla="*/ 0 w 49"/>
              <a:gd name="T3" fmla="*/ 31 h 41"/>
              <a:gd name="T4" fmla="*/ 21 w 49"/>
              <a:gd name="T5" fmla="*/ 0 h 41"/>
              <a:gd name="T6" fmla="*/ 49 w 49"/>
              <a:gd name="T7" fmla="*/ 41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1"/>
              <a:gd name="T14" fmla="*/ 49 w 49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1">
                <a:moveTo>
                  <a:pt x="49" y="41"/>
                </a:moveTo>
                <a:lnTo>
                  <a:pt x="0" y="31"/>
                </a:lnTo>
                <a:lnTo>
                  <a:pt x="21" y="0"/>
                </a:lnTo>
                <a:lnTo>
                  <a:pt x="49" y="4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0" name="Line 195"/>
          <p:cNvSpPr>
            <a:spLocks noChangeShapeType="1"/>
          </p:cNvSpPr>
          <p:nvPr/>
        </p:nvSpPr>
        <p:spPr bwMode="auto">
          <a:xfrm flipV="1">
            <a:off x="4219576" y="3884614"/>
            <a:ext cx="138113" cy="600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11" name="Freeform 196"/>
          <p:cNvSpPr>
            <a:spLocks/>
          </p:cNvSpPr>
          <p:nvPr/>
        </p:nvSpPr>
        <p:spPr bwMode="auto">
          <a:xfrm>
            <a:off x="4197350" y="4457701"/>
            <a:ext cx="57150" cy="79375"/>
          </a:xfrm>
          <a:custGeom>
            <a:avLst/>
            <a:gdLst>
              <a:gd name="T0" fmla="*/ 7 w 36"/>
              <a:gd name="T1" fmla="*/ 50 h 50"/>
              <a:gd name="T2" fmla="*/ 0 w 36"/>
              <a:gd name="T3" fmla="*/ 0 h 50"/>
              <a:gd name="T4" fmla="*/ 36 w 36"/>
              <a:gd name="T5" fmla="*/ 9 h 50"/>
              <a:gd name="T6" fmla="*/ 7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7" y="50"/>
                </a:moveTo>
                <a:lnTo>
                  <a:pt x="0" y="0"/>
                </a:lnTo>
                <a:lnTo>
                  <a:pt x="36" y="9"/>
                </a:lnTo>
                <a:lnTo>
                  <a:pt x="7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2" name="Freeform 197"/>
          <p:cNvSpPr>
            <a:spLocks/>
          </p:cNvSpPr>
          <p:nvPr/>
        </p:nvSpPr>
        <p:spPr bwMode="auto">
          <a:xfrm>
            <a:off x="4197350" y="4457701"/>
            <a:ext cx="57150" cy="79375"/>
          </a:xfrm>
          <a:custGeom>
            <a:avLst/>
            <a:gdLst>
              <a:gd name="T0" fmla="*/ 7 w 36"/>
              <a:gd name="T1" fmla="*/ 50 h 50"/>
              <a:gd name="T2" fmla="*/ 0 w 36"/>
              <a:gd name="T3" fmla="*/ 0 h 50"/>
              <a:gd name="T4" fmla="*/ 36 w 36"/>
              <a:gd name="T5" fmla="*/ 9 h 50"/>
              <a:gd name="T6" fmla="*/ 7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7" y="50"/>
                </a:moveTo>
                <a:lnTo>
                  <a:pt x="0" y="0"/>
                </a:lnTo>
                <a:lnTo>
                  <a:pt x="36" y="9"/>
                </a:lnTo>
                <a:lnTo>
                  <a:pt x="7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3" name="Oval 198"/>
          <p:cNvSpPr>
            <a:spLocks noChangeArrowheads="1"/>
          </p:cNvSpPr>
          <p:nvPr/>
        </p:nvSpPr>
        <p:spPr bwMode="auto">
          <a:xfrm>
            <a:off x="5514976" y="2224089"/>
            <a:ext cx="396875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4" name="Rectangle 199"/>
          <p:cNvSpPr>
            <a:spLocks noChangeArrowheads="1"/>
          </p:cNvSpPr>
          <p:nvPr/>
        </p:nvSpPr>
        <p:spPr bwMode="auto">
          <a:xfrm>
            <a:off x="5683517" y="23225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15" name="Oval 200"/>
          <p:cNvSpPr>
            <a:spLocks noChangeArrowheads="1"/>
          </p:cNvSpPr>
          <p:nvPr/>
        </p:nvSpPr>
        <p:spPr bwMode="auto">
          <a:xfrm>
            <a:off x="5514976" y="222408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6" name="Oval 201"/>
          <p:cNvSpPr>
            <a:spLocks noChangeArrowheads="1"/>
          </p:cNvSpPr>
          <p:nvPr/>
        </p:nvSpPr>
        <p:spPr bwMode="auto">
          <a:xfrm>
            <a:off x="5264151" y="3478214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7" name="Rectangle 202"/>
          <p:cNvSpPr>
            <a:spLocks noChangeArrowheads="1"/>
          </p:cNvSpPr>
          <p:nvPr/>
        </p:nvSpPr>
        <p:spPr bwMode="auto">
          <a:xfrm>
            <a:off x="5435111" y="3578225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18" name="Oval 203"/>
          <p:cNvSpPr>
            <a:spLocks noChangeArrowheads="1"/>
          </p:cNvSpPr>
          <p:nvPr/>
        </p:nvSpPr>
        <p:spPr bwMode="auto">
          <a:xfrm>
            <a:off x="5264151" y="347821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19" name="Oval 204"/>
          <p:cNvSpPr>
            <a:spLocks noChangeArrowheads="1"/>
          </p:cNvSpPr>
          <p:nvPr/>
        </p:nvSpPr>
        <p:spPr bwMode="auto">
          <a:xfrm>
            <a:off x="5937251" y="3810001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0" name="Rectangle 205"/>
          <p:cNvSpPr>
            <a:spLocks noChangeArrowheads="1"/>
          </p:cNvSpPr>
          <p:nvPr/>
        </p:nvSpPr>
        <p:spPr bwMode="auto">
          <a:xfrm>
            <a:off x="6109831" y="3908425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21" name="Oval 206"/>
          <p:cNvSpPr>
            <a:spLocks noChangeArrowheads="1"/>
          </p:cNvSpPr>
          <p:nvPr/>
        </p:nvSpPr>
        <p:spPr bwMode="auto">
          <a:xfrm>
            <a:off x="5937251" y="3810001"/>
            <a:ext cx="396875" cy="396875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2" name="Line 207"/>
          <p:cNvSpPr>
            <a:spLocks noChangeShapeType="1"/>
          </p:cNvSpPr>
          <p:nvPr/>
        </p:nvSpPr>
        <p:spPr bwMode="auto">
          <a:xfrm flipV="1">
            <a:off x="5475289" y="2619375"/>
            <a:ext cx="238125" cy="8080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23" name="Freeform 208"/>
          <p:cNvSpPr>
            <a:spLocks/>
          </p:cNvSpPr>
          <p:nvPr/>
        </p:nvSpPr>
        <p:spPr bwMode="auto">
          <a:xfrm>
            <a:off x="5454651" y="3398839"/>
            <a:ext cx="55563" cy="77787"/>
          </a:xfrm>
          <a:custGeom>
            <a:avLst/>
            <a:gdLst>
              <a:gd name="T0" fmla="*/ 5 w 35"/>
              <a:gd name="T1" fmla="*/ 49 h 49"/>
              <a:gd name="T2" fmla="*/ 0 w 35"/>
              <a:gd name="T3" fmla="*/ 0 h 49"/>
              <a:gd name="T4" fmla="*/ 35 w 35"/>
              <a:gd name="T5" fmla="*/ 10 h 49"/>
              <a:gd name="T6" fmla="*/ 5 w 35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9"/>
              <a:gd name="T14" fmla="*/ 35 w 3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9">
                <a:moveTo>
                  <a:pt x="5" y="49"/>
                </a:moveTo>
                <a:lnTo>
                  <a:pt x="0" y="0"/>
                </a:lnTo>
                <a:lnTo>
                  <a:pt x="35" y="10"/>
                </a:lnTo>
                <a:lnTo>
                  <a:pt x="5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4" name="Freeform 209"/>
          <p:cNvSpPr>
            <a:spLocks/>
          </p:cNvSpPr>
          <p:nvPr/>
        </p:nvSpPr>
        <p:spPr bwMode="auto">
          <a:xfrm>
            <a:off x="5454651" y="3398839"/>
            <a:ext cx="55563" cy="77787"/>
          </a:xfrm>
          <a:custGeom>
            <a:avLst/>
            <a:gdLst>
              <a:gd name="T0" fmla="*/ 5 w 35"/>
              <a:gd name="T1" fmla="*/ 49 h 49"/>
              <a:gd name="T2" fmla="*/ 0 w 35"/>
              <a:gd name="T3" fmla="*/ 0 h 49"/>
              <a:gd name="T4" fmla="*/ 35 w 35"/>
              <a:gd name="T5" fmla="*/ 10 h 49"/>
              <a:gd name="T6" fmla="*/ 5 w 35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9"/>
              <a:gd name="T14" fmla="*/ 35 w 3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9">
                <a:moveTo>
                  <a:pt x="5" y="49"/>
                </a:moveTo>
                <a:lnTo>
                  <a:pt x="0" y="0"/>
                </a:lnTo>
                <a:lnTo>
                  <a:pt x="35" y="10"/>
                </a:lnTo>
                <a:lnTo>
                  <a:pt x="5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5" name="Line 210"/>
          <p:cNvSpPr>
            <a:spLocks noChangeShapeType="1"/>
          </p:cNvSpPr>
          <p:nvPr/>
        </p:nvSpPr>
        <p:spPr bwMode="auto">
          <a:xfrm>
            <a:off x="5800726" y="2597150"/>
            <a:ext cx="320675" cy="11620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26" name="Freeform 211"/>
          <p:cNvSpPr>
            <a:spLocks/>
          </p:cNvSpPr>
          <p:nvPr/>
        </p:nvSpPr>
        <p:spPr bwMode="auto">
          <a:xfrm>
            <a:off x="6086475" y="3730625"/>
            <a:ext cx="57150" cy="77788"/>
          </a:xfrm>
          <a:custGeom>
            <a:avLst/>
            <a:gdLst>
              <a:gd name="T0" fmla="*/ 30 w 36"/>
              <a:gd name="T1" fmla="*/ 49 h 49"/>
              <a:gd name="T2" fmla="*/ 0 w 36"/>
              <a:gd name="T3" fmla="*/ 9 h 49"/>
              <a:gd name="T4" fmla="*/ 36 w 36"/>
              <a:gd name="T5" fmla="*/ 0 h 49"/>
              <a:gd name="T6" fmla="*/ 3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30" y="49"/>
                </a:moveTo>
                <a:lnTo>
                  <a:pt x="0" y="9"/>
                </a:lnTo>
                <a:lnTo>
                  <a:pt x="36" y="0"/>
                </a:lnTo>
                <a:lnTo>
                  <a:pt x="30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7" name="Freeform 212"/>
          <p:cNvSpPr>
            <a:spLocks/>
          </p:cNvSpPr>
          <p:nvPr/>
        </p:nvSpPr>
        <p:spPr bwMode="auto">
          <a:xfrm>
            <a:off x="6086475" y="3730625"/>
            <a:ext cx="57150" cy="77788"/>
          </a:xfrm>
          <a:custGeom>
            <a:avLst/>
            <a:gdLst>
              <a:gd name="T0" fmla="*/ 30 w 36"/>
              <a:gd name="T1" fmla="*/ 49 h 49"/>
              <a:gd name="T2" fmla="*/ 0 w 36"/>
              <a:gd name="T3" fmla="*/ 9 h 49"/>
              <a:gd name="T4" fmla="*/ 36 w 36"/>
              <a:gd name="T5" fmla="*/ 0 h 49"/>
              <a:gd name="T6" fmla="*/ 3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30" y="49"/>
                </a:moveTo>
                <a:lnTo>
                  <a:pt x="0" y="9"/>
                </a:lnTo>
                <a:lnTo>
                  <a:pt x="36" y="0"/>
                </a:lnTo>
                <a:lnTo>
                  <a:pt x="30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28" name="Line 213"/>
          <p:cNvSpPr>
            <a:spLocks noChangeShapeType="1"/>
          </p:cNvSpPr>
          <p:nvPr/>
        </p:nvSpPr>
        <p:spPr bwMode="auto">
          <a:xfrm>
            <a:off x="5637213" y="3763963"/>
            <a:ext cx="273050" cy="1317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29" name="Freeform 214"/>
          <p:cNvSpPr>
            <a:spLocks/>
          </p:cNvSpPr>
          <p:nvPr/>
        </p:nvSpPr>
        <p:spPr bwMode="auto">
          <a:xfrm>
            <a:off x="5878514" y="3860800"/>
            <a:ext cx="79375" cy="58738"/>
          </a:xfrm>
          <a:custGeom>
            <a:avLst/>
            <a:gdLst>
              <a:gd name="T0" fmla="*/ 50 w 50"/>
              <a:gd name="T1" fmla="*/ 37 h 37"/>
              <a:gd name="T2" fmla="*/ 0 w 50"/>
              <a:gd name="T3" fmla="*/ 34 h 37"/>
              <a:gd name="T4" fmla="*/ 16 w 50"/>
              <a:gd name="T5" fmla="*/ 0 h 37"/>
              <a:gd name="T6" fmla="*/ 50 w 50"/>
              <a:gd name="T7" fmla="*/ 3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7"/>
              <a:gd name="T14" fmla="*/ 50 w 50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7">
                <a:moveTo>
                  <a:pt x="50" y="37"/>
                </a:moveTo>
                <a:lnTo>
                  <a:pt x="0" y="34"/>
                </a:lnTo>
                <a:lnTo>
                  <a:pt x="16" y="0"/>
                </a:lnTo>
                <a:lnTo>
                  <a:pt x="5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0" name="Freeform 215"/>
          <p:cNvSpPr>
            <a:spLocks/>
          </p:cNvSpPr>
          <p:nvPr/>
        </p:nvSpPr>
        <p:spPr bwMode="auto">
          <a:xfrm>
            <a:off x="5878514" y="3860800"/>
            <a:ext cx="79375" cy="58738"/>
          </a:xfrm>
          <a:custGeom>
            <a:avLst/>
            <a:gdLst>
              <a:gd name="T0" fmla="*/ 50 w 50"/>
              <a:gd name="T1" fmla="*/ 37 h 37"/>
              <a:gd name="T2" fmla="*/ 0 w 50"/>
              <a:gd name="T3" fmla="*/ 34 h 37"/>
              <a:gd name="T4" fmla="*/ 16 w 50"/>
              <a:gd name="T5" fmla="*/ 0 h 37"/>
              <a:gd name="T6" fmla="*/ 50 w 50"/>
              <a:gd name="T7" fmla="*/ 3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7"/>
              <a:gd name="T14" fmla="*/ 50 w 50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7">
                <a:moveTo>
                  <a:pt x="50" y="37"/>
                </a:moveTo>
                <a:lnTo>
                  <a:pt x="0" y="34"/>
                </a:lnTo>
                <a:lnTo>
                  <a:pt x="16" y="0"/>
                </a:lnTo>
                <a:lnTo>
                  <a:pt x="50" y="3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1" name="Freeform 216"/>
          <p:cNvSpPr>
            <a:spLocks/>
          </p:cNvSpPr>
          <p:nvPr/>
        </p:nvSpPr>
        <p:spPr bwMode="auto">
          <a:xfrm>
            <a:off x="4852988" y="2895601"/>
            <a:ext cx="417512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6"/>
                  <a:pt x="17" y="162"/>
                </a:cubicBezTo>
                <a:cubicBezTo>
                  <a:pt x="0" y="99"/>
                  <a:pt x="37" y="34"/>
                  <a:pt x="101" y="17"/>
                </a:cubicBezTo>
                <a:cubicBezTo>
                  <a:pt x="164" y="0"/>
                  <a:pt x="229" y="38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2" name="Line 217"/>
          <p:cNvSpPr>
            <a:spLocks noChangeShapeType="1"/>
          </p:cNvSpPr>
          <p:nvPr/>
        </p:nvSpPr>
        <p:spPr bwMode="auto">
          <a:xfrm flipV="1">
            <a:off x="5191125" y="2560639"/>
            <a:ext cx="381000" cy="3444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33" name="Freeform 218"/>
          <p:cNvSpPr>
            <a:spLocks/>
          </p:cNvSpPr>
          <p:nvPr/>
        </p:nvSpPr>
        <p:spPr bwMode="auto">
          <a:xfrm>
            <a:off x="5153026" y="2868614"/>
            <a:ext cx="74613" cy="71437"/>
          </a:xfrm>
          <a:custGeom>
            <a:avLst/>
            <a:gdLst>
              <a:gd name="T0" fmla="*/ 0 w 47"/>
              <a:gd name="T1" fmla="*/ 45 h 45"/>
              <a:gd name="T2" fmla="*/ 21 w 47"/>
              <a:gd name="T3" fmla="*/ 0 h 45"/>
              <a:gd name="T4" fmla="*/ 47 w 47"/>
              <a:gd name="T5" fmla="*/ 28 h 45"/>
              <a:gd name="T6" fmla="*/ 0 w 47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5"/>
              <a:gd name="T14" fmla="*/ 47 w 47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5">
                <a:moveTo>
                  <a:pt x="0" y="45"/>
                </a:moveTo>
                <a:lnTo>
                  <a:pt x="21" y="0"/>
                </a:lnTo>
                <a:lnTo>
                  <a:pt x="47" y="28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4" name="Freeform 219"/>
          <p:cNvSpPr>
            <a:spLocks/>
          </p:cNvSpPr>
          <p:nvPr/>
        </p:nvSpPr>
        <p:spPr bwMode="auto">
          <a:xfrm>
            <a:off x="5153026" y="2868614"/>
            <a:ext cx="74613" cy="71437"/>
          </a:xfrm>
          <a:custGeom>
            <a:avLst/>
            <a:gdLst>
              <a:gd name="T0" fmla="*/ 0 w 47"/>
              <a:gd name="T1" fmla="*/ 45 h 45"/>
              <a:gd name="T2" fmla="*/ 21 w 47"/>
              <a:gd name="T3" fmla="*/ 0 h 45"/>
              <a:gd name="T4" fmla="*/ 47 w 47"/>
              <a:gd name="T5" fmla="*/ 28 h 45"/>
              <a:gd name="T6" fmla="*/ 0 w 47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5"/>
              <a:gd name="T14" fmla="*/ 47 w 47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5">
                <a:moveTo>
                  <a:pt x="0" y="45"/>
                </a:moveTo>
                <a:lnTo>
                  <a:pt x="21" y="0"/>
                </a:lnTo>
                <a:lnTo>
                  <a:pt x="47" y="28"/>
                </a:lnTo>
                <a:lnTo>
                  <a:pt x="0" y="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5" name="Freeform 220"/>
          <p:cNvSpPr>
            <a:spLocks/>
          </p:cNvSpPr>
          <p:nvPr/>
        </p:nvSpPr>
        <p:spPr bwMode="auto">
          <a:xfrm>
            <a:off x="4852988" y="4483101"/>
            <a:ext cx="417512" cy="417513"/>
          </a:xfrm>
          <a:custGeom>
            <a:avLst/>
            <a:gdLst>
              <a:gd name="T0" fmla="*/ 246 w 263"/>
              <a:gd name="T1" fmla="*/ 100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6 h 263"/>
              <a:gd name="T8" fmla="*/ 246 w 263"/>
              <a:gd name="T9" fmla="*/ 10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0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8"/>
                  <a:pt x="37" y="33"/>
                  <a:pt x="101" y="16"/>
                </a:cubicBezTo>
                <a:cubicBezTo>
                  <a:pt x="164" y="0"/>
                  <a:pt x="229" y="37"/>
                  <a:pt x="246" y="100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6" name="Line 221"/>
          <p:cNvSpPr>
            <a:spLocks noChangeShapeType="1"/>
          </p:cNvSpPr>
          <p:nvPr/>
        </p:nvSpPr>
        <p:spPr bwMode="auto">
          <a:xfrm flipV="1">
            <a:off x="5173664" y="3873501"/>
            <a:ext cx="288925" cy="6064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37" name="Freeform 222"/>
          <p:cNvSpPr>
            <a:spLocks/>
          </p:cNvSpPr>
          <p:nvPr/>
        </p:nvSpPr>
        <p:spPr bwMode="auto">
          <a:xfrm>
            <a:off x="5153025" y="4448175"/>
            <a:ext cx="57150" cy="77788"/>
          </a:xfrm>
          <a:custGeom>
            <a:avLst/>
            <a:gdLst>
              <a:gd name="T0" fmla="*/ 0 w 36"/>
              <a:gd name="T1" fmla="*/ 49 h 49"/>
              <a:gd name="T2" fmla="*/ 2 w 36"/>
              <a:gd name="T3" fmla="*/ 0 h 49"/>
              <a:gd name="T4" fmla="*/ 36 w 36"/>
              <a:gd name="T5" fmla="*/ 16 h 49"/>
              <a:gd name="T6" fmla="*/ 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0" y="49"/>
                </a:moveTo>
                <a:lnTo>
                  <a:pt x="2" y="0"/>
                </a:lnTo>
                <a:lnTo>
                  <a:pt x="36" y="16"/>
                </a:lnTo>
                <a:lnTo>
                  <a:pt x="0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8" name="Freeform 223"/>
          <p:cNvSpPr>
            <a:spLocks/>
          </p:cNvSpPr>
          <p:nvPr/>
        </p:nvSpPr>
        <p:spPr bwMode="auto">
          <a:xfrm>
            <a:off x="5153025" y="4448175"/>
            <a:ext cx="57150" cy="77788"/>
          </a:xfrm>
          <a:custGeom>
            <a:avLst/>
            <a:gdLst>
              <a:gd name="T0" fmla="*/ 0 w 36"/>
              <a:gd name="T1" fmla="*/ 49 h 49"/>
              <a:gd name="T2" fmla="*/ 2 w 36"/>
              <a:gd name="T3" fmla="*/ 0 h 49"/>
              <a:gd name="T4" fmla="*/ 36 w 36"/>
              <a:gd name="T5" fmla="*/ 16 h 49"/>
              <a:gd name="T6" fmla="*/ 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0" y="49"/>
                </a:moveTo>
                <a:lnTo>
                  <a:pt x="2" y="0"/>
                </a:lnTo>
                <a:lnTo>
                  <a:pt x="36" y="16"/>
                </a:lnTo>
                <a:lnTo>
                  <a:pt x="0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39" name="Freeform 224"/>
          <p:cNvSpPr>
            <a:spLocks/>
          </p:cNvSpPr>
          <p:nvPr/>
        </p:nvSpPr>
        <p:spPr bwMode="auto">
          <a:xfrm>
            <a:off x="5686426" y="4483101"/>
            <a:ext cx="417513" cy="417513"/>
          </a:xfrm>
          <a:custGeom>
            <a:avLst/>
            <a:gdLst>
              <a:gd name="T0" fmla="*/ 246 w 263"/>
              <a:gd name="T1" fmla="*/ 100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0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8"/>
                  <a:pt x="37" y="34"/>
                  <a:pt x="101" y="17"/>
                </a:cubicBezTo>
                <a:cubicBezTo>
                  <a:pt x="164" y="0"/>
                  <a:pt x="229" y="37"/>
                  <a:pt x="246" y="100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0" name="Line 225"/>
          <p:cNvSpPr>
            <a:spLocks noChangeShapeType="1"/>
          </p:cNvSpPr>
          <p:nvPr/>
        </p:nvSpPr>
        <p:spPr bwMode="auto">
          <a:xfrm>
            <a:off x="5548314" y="3852864"/>
            <a:ext cx="274637" cy="6064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41" name="Freeform 226"/>
          <p:cNvSpPr>
            <a:spLocks/>
          </p:cNvSpPr>
          <p:nvPr/>
        </p:nvSpPr>
        <p:spPr bwMode="auto">
          <a:xfrm>
            <a:off x="5788025" y="4429126"/>
            <a:ext cx="57150" cy="79375"/>
          </a:xfrm>
          <a:custGeom>
            <a:avLst/>
            <a:gdLst>
              <a:gd name="T0" fmla="*/ 36 w 36"/>
              <a:gd name="T1" fmla="*/ 50 h 50"/>
              <a:gd name="T2" fmla="*/ 0 w 36"/>
              <a:gd name="T3" fmla="*/ 15 h 50"/>
              <a:gd name="T4" fmla="*/ 35 w 36"/>
              <a:gd name="T5" fmla="*/ 0 h 50"/>
              <a:gd name="T6" fmla="*/ 36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36" y="50"/>
                </a:moveTo>
                <a:lnTo>
                  <a:pt x="0" y="15"/>
                </a:lnTo>
                <a:lnTo>
                  <a:pt x="35" y="0"/>
                </a:lnTo>
                <a:lnTo>
                  <a:pt x="3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2" name="Freeform 227"/>
          <p:cNvSpPr>
            <a:spLocks/>
          </p:cNvSpPr>
          <p:nvPr/>
        </p:nvSpPr>
        <p:spPr bwMode="auto">
          <a:xfrm>
            <a:off x="5788025" y="4429126"/>
            <a:ext cx="57150" cy="79375"/>
          </a:xfrm>
          <a:custGeom>
            <a:avLst/>
            <a:gdLst>
              <a:gd name="T0" fmla="*/ 36 w 36"/>
              <a:gd name="T1" fmla="*/ 50 h 50"/>
              <a:gd name="T2" fmla="*/ 0 w 36"/>
              <a:gd name="T3" fmla="*/ 15 h 50"/>
              <a:gd name="T4" fmla="*/ 35 w 36"/>
              <a:gd name="T5" fmla="*/ 0 h 50"/>
              <a:gd name="T6" fmla="*/ 36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36" y="50"/>
                </a:moveTo>
                <a:lnTo>
                  <a:pt x="0" y="15"/>
                </a:lnTo>
                <a:lnTo>
                  <a:pt x="35" y="0"/>
                </a:lnTo>
                <a:lnTo>
                  <a:pt x="36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3" name="Oval 228"/>
          <p:cNvSpPr>
            <a:spLocks noChangeArrowheads="1"/>
          </p:cNvSpPr>
          <p:nvPr/>
        </p:nvSpPr>
        <p:spPr bwMode="auto">
          <a:xfrm>
            <a:off x="7121526" y="2184400"/>
            <a:ext cx="396875" cy="395288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4" name="Rectangle 229"/>
          <p:cNvSpPr>
            <a:spLocks noChangeArrowheads="1"/>
          </p:cNvSpPr>
          <p:nvPr/>
        </p:nvSpPr>
        <p:spPr bwMode="auto">
          <a:xfrm>
            <a:off x="7290067" y="22828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45" name="Oval 230"/>
          <p:cNvSpPr>
            <a:spLocks noChangeArrowheads="1"/>
          </p:cNvSpPr>
          <p:nvPr/>
        </p:nvSpPr>
        <p:spPr bwMode="auto">
          <a:xfrm>
            <a:off x="7121526" y="2184400"/>
            <a:ext cx="396875" cy="395288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6" name="Oval 231"/>
          <p:cNvSpPr>
            <a:spLocks noChangeArrowheads="1"/>
          </p:cNvSpPr>
          <p:nvPr/>
        </p:nvSpPr>
        <p:spPr bwMode="auto">
          <a:xfrm>
            <a:off x="7453314" y="2665414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7" name="Rectangle 232"/>
          <p:cNvSpPr>
            <a:spLocks noChangeArrowheads="1"/>
          </p:cNvSpPr>
          <p:nvPr/>
        </p:nvSpPr>
        <p:spPr bwMode="auto">
          <a:xfrm>
            <a:off x="7624275" y="2763838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48" name="Oval 233"/>
          <p:cNvSpPr>
            <a:spLocks noChangeArrowheads="1"/>
          </p:cNvSpPr>
          <p:nvPr/>
        </p:nvSpPr>
        <p:spPr bwMode="auto">
          <a:xfrm>
            <a:off x="7453314" y="266541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49" name="Oval 234"/>
          <p:cNvSpPr>
            <a:spLocks noChangeArrowheads="1"/>
          </p:cNvSpPr>
          <p:nvPr/>
        </p:nvSpPr>
        <p:spPr bwMode="auto">
          <a:xfrm>
            <a:off x="6891339" y="3027364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0" name="Rectangle 235"/>
          <p:cNvSpPr>
            <a:spLocks noChangeArrowheads="1"/>
          </p:cNvSpPr>
          <p:nvPr/>
        </p:nvSpPr>
        <p:spPr bwMode="auto">
          <a:xfrm>
            <a:off x="7063917" y="3125788"/>
            <a:ext cx="9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51" name="Oval 236"/>
          <p:cNvSpPr>
            <a:spLocks noChangeArrowheads="1"/>
          </p:cNvSpPr>
          <p:nvPr/>
        </p:nvSpPr>
        <p:spPr bwMode="auto">
          <a:xfrm>
            <a:off x="6891339" y="302736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2" name="Line 237"/>
          <p:cNvSpPr>
            <a:spLocks noChangeShapeType="1"/>
          </p:cNvSpPr>
          <p:nvPr/>
        </p:nvSpPr>
        <p:spPr bwMode="auto">
          <a:xfrm>
            <a:off x="7407275" y="2557463"/>
            <a:ext cx="114300" cy="952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53" name="Freeform 238"/>
          <p:cNvSpPr>
            <a:spLocks/>
          </p:cNvSpPr>
          <p:nvPr/>
        </p:nvSpPr>
        <p:spPr bwMode="auto">
          <a:xfrm>
            <a:off x="7486650" y="2616200"/>
            <a:ext cx="76200" cy="69850"/>
          </a:xfrm>
          <a:custGeom>
            <a:avLst/>
            <a:gdLst>
              <a:gd name="T0" fmla="*/ 48 w 48"/>
              <a:gd name="T1" fmla="*/ 44 h 44"/>
              <a:gd name="T2" fmla="*/ 0 w 48"/>
              <a:gd name="T3" fmla="*/ 29 h 44"/>
              <a:gd name="T4" fmla="*/ 24 w 48"/>
              <a:gd name="T5" fmla="*/ 0 h 44"/>
              <a:gd name="T6" fmla="*/ 48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48" y="44"/>
                </a:moveTo>
                <a:lnTo>
                  <a:pt x="0" y="29"/>
                </a:lnTo>
                <a:lnTo>
                  <a:pt x="24" y="0"/>
                </a:lnTo>
                <a:lnTo>
                  <a:pt x="48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4" name="Freeform 239"/>
          <p:cNvSpPr>
            <a:spLocks/>
          </p:cNvSpPr>
          <p:nvPr/>
        </p:nvSpPr>
        <p:spPr bwMode="auto">
          <a:xfrm>
            <a:off x="7486650" y="2616200"/>
            <a:ext cx="76200" cy="69850"/>
          </a:xfrm>
          <a:custGeom>
            <a:avLst/>
            <a:gdLst>
              <a:gd name="T0" fmla="*/ 48 w 48"/>
              <a:gd name="T1" fmla="*/ 44 h 44"/>
              <a:gd name="T2" fmla="*/ 0 w 48"/>
              <a:gd name="T3" fmla="*/ 29 h 44"/>
              <a:gd name="T4" fmla="*/ 24 w 48"/>
              <a:gd name="T5" fmla="*/ 0 h 44"/>
              <a:gd name="T6" fmla="*/ 48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48" y="44"/>
                </a:moveTo>
                <a:lnTo>
                  <a:pt x="0" y="29"/>
                </a:lnTo>
                <a:lnTo>
                  <a:pt x="24" y="0"/>
                </a:lnTo>
                <a:lnTo>
                  <a:pt x="48" y="4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5" name="Line 240"/>
          <p:cNvSpPr>
            <a:spLocks noChangeShapeType="1"/>
          </p:cNvSpPr>
          <p:nvPr/>
        </p:nvSpPr>
        <p:spPr bwMode="auto">
          <a:xfrm flipV="1">
            <a:off x="7104063" y="2557463"/>
            <a:ext cx="127000" cy="4175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56" name="Freeform 241"/>
          <p:cNvSpPr>
            <a:spLocks/>
          </p:cNvSpPr>
          <p:nvPr/>
        </p:nvSpPr>
        <p:spPr bwMode="auto">
          <a:xfrm>
            <a:off x="7081838" y="2946401"/>
            <a:ext cx="57150" cy="79375"/>
          </a:xfrm>
          <a:custGeom>
            <a:avLst/>
            <a:gdLst>
              <a:gd name="T0" fmla="*/ 4 w 36"/>
              <a:gd name="T1" fmla="*/ 50 h 50"/>
              <a:gd name="T2" fmla="*/ 0 w 36"/>
              <a:gd name="T3" fmla="*/ 0 h 50"/>
              <a:gd name="T4" fmla="*/ 36 w 36"/>
              <a:gd name="T5" fmla="*/ 11 h 50"/>
              <a:gd name="T6" fmla="*/ 4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4" y="50"/>
                </a:moveTo>
                <a:lnTo>
                  <a:pt x="0" y="0"/>
                </a:lnTo>
                <a:lnTo>
                  <a:pt x="36" y="11"/>
                </a:lnTo>
                <a:lnTo>
                  <a:pt x="4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7" name="Freeform 242"/>
          <p:cNvSpPr>
            <a:spLocks/>
          </p:cNvSpPr>
          <p:nvPr/>
        </p:nvSpPr>
        <p:spPr bwMode="auto">
          <a:xfrm>
            <a:off x="7081838" y="2946401"/>
            <a:ext cx="57150" cy="79375"/>
          </a:xfrm>
          <a:custGeom>
            <a:avLst/>
            <a:gdLst>
              <a:gd name="T0" fmla="*/ 4 w 36"/>
              <a:gd name="T1" fmla="*/ 50 h 50"/>
              <a:gd name="T2" fmla="*/ 0 w 36"/>
              <a:gd name="T3" fmla="*/ 0 h 50"/>
              <a:gd name="T4" fmla="*/ 36 w 36"/>
              <a:gd name="T5" fmla="*/ 11 h 50"/>
              <a:gd name="T6" fmla="*/ 4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4" y="50"/>
                </a:moveTo>
                <a:lnTo>
                  <a:pt x="0" y="0"/>
                </a:lnTo>
                <a:lnTo>
                  <a:pt x="36" y="11"/>
                </a:lnTo>
                <a:lnTo>
                  <a:pt x="4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58" name="Line 243"/>
          <p:cNvSpPr>
            <a:spLocks noChangeShapeType="1"/>
          </p:cNvSpPr>
          <p:nvPr/>
        </p:nvSpPr>
        <p:spPr bwMode="auto">
          <a:xfrm flipV="1">
            <a:off x="7310439" y="3001964"/>
            <a:ext cx="200025" cy="1095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59" name="Freeform 244"/>
          <p:cNvSpPr>
            <a:spLocks/>
          </p:cNvSpPr>
          <p:nvPr/>
        </p:nvSpPr>
        <p:spPr bwMode="auto">
          <a:xfrm>
            <a:off x="7264400" y="3073401"/>
            <a:ext cx="77788" cy="61913"/>
          </a:xfrm>
          <a:custGeom>
            <a:avLst/>
            <a:gdLst>
              <a:gd name="T0" fmla="*/ 0 w 49"/>
              <a:gd name="T1" fmla="*/ 39 h 39"/>
              <a:gd name="T2" fmla="*/ 32 w 49"/>
              <a:gd name="T3" fmla="*/ 0 h 39"/>
              <a:gd name="T4" fmla="*/ 49 w 49"/>
              <a:gd name="T5" fmla="*/ 34 h 39"/>
              <a:gd name="T6" fmla="*/ 0 w 49"/>
              <a:gd name="T7" fmla="*/ 39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39"/>
              <a:gd name="T14" fmla="*/ 49 w 4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39">
                <a:moveTo>
                  <a:pt x="0" y="39"/>
                </a:moveTo>
                <a:lnTo>
                  <a:pt x="32" y="0"/>
                </a:lnTo>
                <a:lnTo>
                  <a:pt x="49" y="34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0" name="Freeform 245"/>
          <p:cNvSpPr>
            <a:spLocks/>
          </p:cNvSpPr>
          <p:nvPr/>
        </p:nvSpPr>
        <p:spPr bwMode="auto">
          <a:xfrm>
            <a:off x="7264400" y="3073401"/>
            <a:ext cx="77788" cy="61913"/>
          </a:xfrm>
          <a:custGeom>
            <a:avLst/>
            <a:gdLst>
              <a:gd name="T0" fmla="*/ 0 w 49"/>
              <a:gd name="T1" fmla="*/ 39 h 39"/>
              <a:gd name="T2" fmla="*/ 32 w 49"/>
              <a:gd name="T3" fmla="*/ 0 h 39"/>
              <a:gd name="T4" fmla="*/ 49 w 49"/>
              <a:gd name="T5" fmla="*/ 34 h 39"/>
              <a:gd name="T6" fmla="*/ 0 w 49"/>
              <a:gd name="T7" fmla="*/ 39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39"/>
              <a:gd name="T14" fmla="*/ 49 w 4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39">
                <a:moveTo>
                  <a:pt x="0" y="39"/>
                </a:moveTo>
                <a:lnTo>
                  <a:pt x="32" y="0"/>
                </a:lnTo>
                <a:lnTo>
                  <a:pt x="49" y="34"/>
                </a:lnTo>
                <a:lnTo>
                  <a:pt x="0" y="3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1" name="Oval 246"/>
          <p:cNvSpPr>
            <a:spLocks noChangeArrowheads="1"/>
          </p:cNvSpPr>
          <p:nvPr/>
        </p:nvSpPr>
        <p:spPr bwMode="auto">
          <a:xfrm>
            <a:off x="6881814" y="3649664"/>
            <a:ext cx="395287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2" name="Rectangle 247"/>
          <p:cNvSpPr>
            <a:spLocks noChangeArrowheads="1"/>
          </p:cNvSpPr>
          <p:nvPr/>
        </p:nvSpPr>
        <p:spPr bwMode="auto">
          <a:xfrm>
            <a:off x="7048767" y="374808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63" name="Oval 248"/>
          <p:cNvSpPr>
            <a:spLocks noChangeArrowheads="1"/>
          </p:cNvSpPr>
          <p:nvPr/>
        </p:nvSpPr>
        <p:spPr bwMode="auto">
          <a:xfrm>
            <a:off x="6881814" y="3649664"/>
            <a:ext cx="395287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4" name="Oval 249"/>
          <p:cNvSpPr>
            <a:spLocks noChangeArrowheads="1"/>
          </p:cNvSpPr>
          <p:nvPr/>
        </p:nvSpPr>
        <p:spPr bwMode="auto">
          <a:xfrm>
            <a:off x="7302501" y="40608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5" name="Rectangle 250"/>
          <p:cNvSpPr>
            <a:spLocks noChangeArrowheads="1"/>
          </p:cNvSpPr>
          <p:nvPr/>
        </p:nvSpPr>
        <p:spPr bwMode="auto">
          <a:xfrm>
            <a:off x="7473461" y="4160838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66" name="Oval 251"/>
          <p:cNvSpPr>
            <a:spLocks noChangeArrowheads="1"/>
          </p:cNvSpPr>
          <p:nvPr/>
        </p:nvSpPr>
        <p:spPr bwMode="auto">
          <a:xfrm>
            <a:off x="7302501" y="4060826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7" name="Oval 252"/>
          <p:cNvSpPr>
            <a:spLocks noChangeArrowheads="1"/>
          </p:cNvSpPr>
          <p:nvPr/>
        </p:nvSpPr>
        <p:spPr bwMode="auto">
          <a:xfrm>
            <a:off x="6719889" y="4483101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68" name="Rectangle 253"/>
          <p:cNvSpPr>
            <a:spLocks noChangeArrowheads="1"/>
          </p:cNvSpPr>
          <p:nvPr/>
        </p:nvSpPr>
        <p:spPr bwMode="auto">
          <a:xfrm>
            <a:off x="6892467" y="4581525"/>
            <a:ext cx="9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69" name="Oval 254"/>
          <p:cNvSpPr>
            <a:spLocks noChangeArrowheads="1"/>
          </p:cNvSpPr>
          <p:nvPr/>
        </p:nvSpPr>
        <p:spPr bwMode="auto">
          <a:xfrm>
            <a:off x="6719889" y="4483101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0" name="Line 255"/>
          <p:cNvSpPr>
            <a:spLocks noChangeShapeType="1"/>
          </p:cNvSpPr>
          <p:nvPr/>
        </p:nvSpPr>
        <p:spPr bwMode="auto">
          <a:xfrm>
            <a:off x="7216776" y="3986214"/>
            <a:ext cx="104775" cy="968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71" name="Freeform 256"/>
          <p:cNvSpPr>
            <a:spLocks/>
          </p:cNvSpPr>
          <p:nvPr/>
        </p:nvSpPr>
        <p:spPr bwMode="auto">
          <a:xfrm>
            <a:off x="7286626" y="4046539"/>
            <a:ext cx="73025" cy="71437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5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5" y="0"/>
                </a:lnTo>
                <a:lnTo>
                  <a:pt x="46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2" name="Freeform 257"/>
          <p:cNvSpPr>
            <a:spLocks/>
          </p:cNvSpPr>
          <p:nvPr/>
        </p:nvSpPr>
        <p:spPr bwMode="auto">
          <a:xfrm>
            <a:off x="7286626" y="4046539"/>
            <a:ext cx="73025" cy="71437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5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5" y="0"/>
                </a:lnTo>
                <a:lnTo>
                  <a:pt x="46" y="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3" name="Line 258"/>
          <p:cNvSpPr>
            <a:spLocks noChangeShapeType="1"/>
          </p:cNvSpPr>
          <p:nvPr/>
        </p:nvSpPr>
        <p:spPr bwMode="auto">
          <a:xfrm flipV="1">
            <a:off x="6924675" y="4022725"/>
            <a:ext cx="65088" cy="4064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74" name="Freeform 259"/>
          <p:cNvSpPr>
            <a:spLocks/>
          </p:cNvSpPr>
          <p:nvPr/>
        </p:nvSpPr>
        <p:spPr bwMode="auto">
          <a:xfrm>
            <a:off x="6900863" y="4403725"/>
            <a:ext cx="57150" cy="77788"/>
          </a:xfrm>
          <a:custGeom>
            <a:avLst/>
            <a:gdLst>
              <a:gd name="T0" fmla="*/ 11 w 36"/>
              <a:gd name="T1" fmla="*/ 49 h 49"/>
              <a:gd name="T2" fmla="*/ 0 w 36"/>
              <a:gd name="T3" fmla="*/ 0 h 49"/>
              <a:gd name="T4" fmla="*/ 36 w 36"/>
              <a:gd name="T5" fmla="*/ 6 h 49"/>
              <a:gd name="T6" fmla="*/ 11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11" y="49"/>
                </a:moveTo>
                <a:lnTo>
                  <a:pt x="0" y="0"/>
                </a:lnTo>
                <a:lnTo>
                  <a:pt x="36" y="6"/>
                </a:lnTo>
                <a:lnTo>
                  <a:pt x="11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5" name="Freeform 260"/>
          <p:cNvSpPr>
            <a:spLocks/>
          </p:cNvSpPr>
          <p:nvPr/>
        </p:nvSpPr>
        <p:spPr bwMode="auto">
          <a:xfrm>
            <a:off x="6900863" y="4403725"/>
            <a:ext cx="57150" cy="77788"/>
          </a:xfrm>
          <a:custGeom>
            <a:avLst/>
            <a:gdLst>
              <a:gd name="T0" fmla="*/ 11 w 36"/>
              <a:gd name="T1" fmla="*/ 49 h 49"/>
              <a:gd name="T2" fmla="*/ 0 w 36"/>
              <a:gd name="T3" fmla="*/ 0 h 49"/>
              <a:gd name="T4" fmla="*/ 36 w 36"/>
              <a:gd name="T5" fmla="*/ 6 h 49"/>
              <a:gd name="T6" fmla="*/ 11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11" y="49"/>
                </a:moveTo>
                <a:lnTo>
                  <a:pt x="0" y="0"/>
                </a:lnTo>
                <a:lnTo>
                  <a:pt x="36" y="6"/>
                </a:lnTo>
                <a:lnTo>
                  <a:pt x="11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6" name="Line 261"/>
          <p:cNvSpPr>
            <a:spLocks noChangeShapeType="1"/>
          </p:cNvSpPr>
          <p:nvPr/>
        </p:nvSpPr>
        <p:spPr bwMode="auto">
          <a:xfrm flipV="1">
            <a:off x="7135814" y="4397376"/>
            <a:ext cx="223837" cy="1635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77" name="Freeform 262"/>
          <p:cNvSpPr>
            <a:spLocks/>
          </p:cNvSpPr>
          <p:nvPr/>
        </p:nvSpPr>
        <p:spPr bwMode="auto">
          <a:xfrm>
            <a:off x="7092950" y="4524376"/>
            <a:ext cx="77788" cy="66675"/>
          </a:xfrm>
          <a:custGeom>
            <a:avLst/>
            <a:gdLst>
              <a:gd name="T0" fmla="*/ 0 w 49"/>
              <a:gd name="T1" fmla="*/ 42 h 42"/>
              <a:gd name="T2" fmla="*/ 27 w 49"/>
              <a:gd name="T3" fmla="*/ 0 h 42"/>
              <a:gd name="T4" fmla="*/ 49 w 49"/>
              <a:gd name="T5" fmla="*/ 31 h 42"/>
              <a:gd name="T6" fmla="*/ 0 w 49"/>
              <a:gd name="T7" fmla="*/ 4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2"/>
              <a:gd name="T14" fmla="*/ 49 w 49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2">
                <a:moveTo>
                  <a:pt x="0" y="42"/>
                </a:moveTo>
                <a:lnTo>
                  <a:pt x="27" y="0"/>
                </a:lnTo>
                <a:lnTo>
                  <a:pt x="49" y="3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8" name="Freeform 263"/>
          <p:cNvSpPr>
            <a:spLocks/>
          </p:cNvSpPr>
          <p:nvPr/>
        </p:nvSpPr>
        <p:spPr bwMode="auto">
          <a:xfrm>
            <a:off x="7092950" y="4524376"/>
            <a:ext cx="77788" cy="66675"/>
          </a:xfrm>
          <a:custGeom>
            <a:avLst/>
            <a:gdLst>
              <a:gd name="T0" fmla="*/ 0 w 49"/>
              <a:gd name="T1" fmla="*/ 42 h 42"/>
              <a:gd name="T2" fmla="*/ 27 w 49"/>
              <a:gd name="T3" fmla="*/ 0 h 42"/>
              <a:gd name="T4" fmla="*/ 49 w 49"/>
              <a:gd name="T5" fmla="*/ 31 h 42"/>
              <a:gd name="T6" fmla="*/ 0 w 49"/>
              <a:gd name="T7" fmla="*/ 4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2"/>
              <a:gd name="T14" fmla="*/ 49 w 49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2">
                <a:moveTo>
                  <a:pt x="0" y="42"/>
                </a:moveTo>
                <a:lnTo>
                  <a:pt x="27" y="0"/>
                </a:lnTo>
                <a:lnTo>
                  <a:pt x="49" y="31"/>
                </a:lnTo>
                <a:lnTo>
                  <a:pt x="0" y="4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79" name="Line 264"/>
          <p:cNvSpPr>
            <a:spLocks noChangeShapeType="1"/>
          </p:cNvSpPr>
          <p:nvPr/>
        </p:nvSpPr>
        <p:spPr bwMode="auto">
          <a:xfrm flipV="1">
            <a:off x="7080250" y="3422650"/>
            <a:ext cx="7938" cy="1730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80" name="Freeform 265"/>
          <p:cNvSpPr>
            <a:spLocks/>
          </p:cNvSpPr>
          <p:nvPr/>
        </p:nvSpPr>
        <p:spPr bwMode="auto">
          <a:xfrm>
            <a:off x="7051675" y="3573463"/>
            <a:ext cx="58738" cy="74612"/>
          </a:xfrm>
          <a:custGeom>
            <a:avLst/>
            <a:gdLst>
              <a:gd name="T0" fmla="*/ 17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7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7" y="47"/>
                </a:moveTo>
                <a:lnTo>
                  <a:pt x="0" y="0"/>
                </a:lnTo>
                <a:lnTo>
                  <a:pt x="37" y="2"/>
                </a:lnTo>
                <a:lnTo>
                  <a:pt x="17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1" name="Freeform 266"/>
          <p:cNvSpPr>
            <a:spLocks/>
          </p:cNvSpPr>
          <p:nvPr/>
        </p:nvSpPr>
        <p:spPr bwMode="auto">
          <a:xfrm>
            <a:off x="7051675" y="3573463"/>
            <a:ext cx="58738" cy="74612"/>
          </a:xfrm>
          <a:custGeom>
            <a:avLst/>
            <a:gdLst>
              <a:gd name="T0" fmla="*/ 17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7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7" y="47"/>
                </a:moveTo>
                <a:lnTo>
                  <a:pt x="0" y="0"/>
                </a:lnTo>
                <a:lnTo>
                  <a:pt x="37" y="2"/>
                </a:lnTo>
                <a:lnTo>
                  <a:pt x="17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2" name="Freeform 267"/>
          <p:cNvSpPr>
            <a:spLocks/>
          </p:cNvSpPr>
          <p:nvPr/>
        </p:nvSpPr>
        <p:spPr bwMode="auto">
          <a:xfrm>
            <a:off x="7553326" y="3397251"/>
            <a:ext cx="417513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7 h 263"/>
              <a:gd name="T4" fmla="*/ 17 w 263"/>
              <a:gd name="T5" fmla="*/ 163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5"/>
                  <a:pt x="226" y="230"/>
                  <a:pt x="162" y="247"/>
                </a:cubicBezTo>
                <a:cubicBezTo>
                  <a:pt x="99" y="263"/>
                  <a:pt x="34" y="226"/>
                  <a:pt x="17" y="163"/>
                </a:cubicBezTo>
                <a:cubicBezTo>
                  <a:pt x="0" y="99"/>
                  <a:pt x="38" y="34"/>
                  <a:pt x="101" y="17"/>
                </a:cubicBezTo>
                <a:cubicBezTo>
                  <a:pt x="164" y="0"/>
                  <a:pt x="229" y="38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3" name="Line 268"/>
          <p:cNvSpPr>
            <a:spLocks noChangeShapeType="1"/>
          </p:cNvSpPr>
          <p:nvPr/>
        </p:nvSpPr>
        <p:spPr bwMode="auto">
          <a:xfrm flipV="1">
            <a:off x="7716839" y="3038476"/>
            <a:ext cx="20637" cy="3333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84" name="Freeform 269"/>
          <p:cNvSpPr>
            <a:spLocks/>
          </p:cNvSpPr>
          <p:nvPr/>
        </p:nvSpPr>
        <p:spPr bwMode="auto">
          <a:xfrm>
            <a:off x="7688264" y="3348038"/>
            <a:ext cx="58737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2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2"/>
                </a:lnTo>
                <a:lnTo>
                  <a:pt x="15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5" name="Freeform 270"/>
          <p:cNvSpPr>
            <a:spLocks/>
          </p:cNvSpPr>
          <p:nvPr/>
        </p:nvSpPr>
        <p:spPr bwMode="auto">
          <a:xfrm>
            <a:off x="7688264" y="3348038"/>
            <a:ext cx="58737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2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2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6" name="Line 271"/>
          <p:cNvSpPr>
            <a:spLocks noChangeShapeType="1"/>
          </p:cNvSpPr>
          <p:nvPr/>
        </p:nvSpPr>
        <p:spPr bwMode="auto">
          <a:xfrm flipV="1">
            <a:off x="7608888" y="3790950"/>
            <a:ext cx="114300" cy="2413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087" name="Freeform 272"/>
          <p:cNvSpPr>
            <a:spLocks/>
          </p:cNvSpPr>
          <p:nvPr/>
        </p:nvSpPr>
        <p:spPr bwMode="auto">
          <a:xfrm>
            <a:off x="7586664" y="4002089"/>
            <a:ext cx="58737" cy="79375"/>
          </a:xfrm>
          <a:custGeom>
            <a:avLst/>
            <a:gdLst>
              <a:gd name="T0" fmla="*/ 0 w 37"/>
              <a:gd name="T1" fmla="*/ 50 h 50"/>
              <a:gd name="T2" fmla="*/ 2 w 37"/>
              <a:gd name="T3" fmla="*/ 0 h 50"/>
              <a:gd name="T4" fmla="*/ 37 w 37"/>
              <a:gd name="T5" fmla="*/ 16 h 50"/>
              <a:gd name="T6" fmla="*/ 0 w 37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50"/>
              <a:gd name="T14" fmla="*/ 37 w 37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50">
                <a:moveTo>
                  <a:pt x="0" y="50"/>
                </a:moveTo>
                <a:lnTo>
                  <a:pt x="2" y="0"/>
                </a:lnTo>
                <a:lnTo>
                  <a:pt x="37" y="16"/>
                </a:lnTo>
                <a:lnTo>
                  <a:pt x="0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8" name="Freeform 273"/>
          <p:cNvSpPr>
            <a:spLocks/>
          </p:cNvSpPr>
          <p:nvPr/>
        </p:nvSpPr>
        <p:spPr bwMode="auto">
          <a:xfrm>
            <a:off x="7586664" y="4002089"/>
            <a:ext cx="58737" cy="79375"/>
          </a:xfrm>
          <a:custGeom>
            <a:avLst/>
            <a:gdLst>
              <a:gd name="T0" fmla="*/ 0 w 37"/>
              <a:gd name="T1" fmla="*/ 50 h 50"/>
              <a:gd name="T2" fmla="*/ 2 w 37"/>
              <a:gd name="T3" fmla="*/ 0 h 50"/>
              <a:gd name="T4" fmla="*/ 37 w 37"/>
              <a:gd name="T5" fmla="*/ 16 h 50"/>
              <a:gd name="T6" fmla="*/ 0 w 37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50"/>
              <a:gd name="T14" fmla="*/ 37 w 37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50">
                <a:moveTo>
                  <a:pt x="0" y="50"/>
                </a:moveTo>
                <a:lnTo>
                  <a:pt x="2" y="0"/>
                </a:lnTo>
                <a:lnTo>
                  <a:pt x="37" y="16"/>
                </a:lnTo>
                <a:lnTo>
                  <a:pt x="0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89" name="Rectangle 274"/>
          <p:cNvSpPr>
            <a:spLocks noChangeArrowheads="1"/>
          </p:cNvSpPr>
          <p:nvPr/>
        </p:nvSpPr>
        <p:spPr bwMode="auto">
          <a:xfrm>
            <a:off x="2172041" y="5057776"/>
            <a:ext cx="5993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Pattern </a:t>
            </a:r>
          </a:p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of size 1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0" name="Rectangle 275"/>
          <p:cNvSpPr>
            <a:spLocks noChangeArrowheads="1"/>
          </p:cNvSpPr>
          <p:nvPr/>
        </p:nvSpPr>
        <p:spPr bwMode="auto">
          <a:xfrm>
            <a:off x="3604191" y="5062538"/>
            <a:ext cx="4544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1" name="Rectangle 276"/>
          <p:cNvSpPr>
            <a:spLocks noChangeArrowheads="1"/>
          </p:cNvSpPr>
          <p:nvPr/>
        </p:nvSpPr>
        <p:spPr bwMode="auto">
          <a:xfrm>
            <a:off x="4130833" y="5062538"/>
            <a:ext cx="131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 1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2" name="Rectangle 277"/>
          <p:cNvSpPr>
            <a:spLocks noChangeArrowheads="1"/>
          </p:cNvSpPr>
          <p:nvPr/>
        </p:nvSpPr>
        <p:spPr bwMode="auto">
          <a:xfrm>
            <a:off x="5340916" y="5057775"/>
            <a:ext cx="4544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3" name="Rectangle 278"/>
          <p:cNvSpPr>
            <a:spLocks noChangeArrowheads="1"/>
          </p:cNvSpPr>
          <p:nvPr/>
        </p:nvSpPr>
        <p:spPr bwMode="auto">
          <a:xfrm>
            <a:off x="5867558" y="5057775"/>
            <a:ext cx="131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 2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4" name="Rectangle 279"/>
          <p:cNvSpPr>
            <a:spLocks noChangeArrowheads="1"/>
          </p:cNvSpPr>
          <p:nvPr/>
        </p:nvSpPr>
        <p:spPr bwMode="auto">
          <a:xfrm>
            <a:off x="6944447" y="5043488"/>
            <a:ext cx="5859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 3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5" name="Oval 283"/>
          <p:cNvSpPr>
            <a:spLocks noChangeArrowheads="1"/>
          </p:cNvSpPr>
          <p:nvPr/>
        </p:nvSpPr>
        <p:spPr bwMode="auto">
          <a:xfrm>
            <a:off x="9602789" y="2846389"/>
            <a:ext cx="395287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96" name="Rectangle 284"/>
          <p:cNvSpPr>
            <a:spLocks noChangeArrowheads="1"/>
          </p:cNvSpPr>
          <p:nvPr/>
        </p:nvSpPr>
        <p:spPr bwMode="auto">
          <a:xfrm>
            <a:off x="9769742" y="29448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097" name="Freeform 285"/>
          <p:cNvSpPr>
            <a:spLocks/>
          </p:cNvSpPr>
          <p:nvPr/>
        </p:nvSpPr>
        <p:spPr bwMode="auto">
          <a:xfrm>
            <a:off x="9602789" y="2846389"/>
            <a:ext cx="395287" cy="396875"/>
          </a:xfrm>
          <a:custGeom>
            <a:avLst/>
            <a:gdLst>
              <a:gd name="T0" fmla="*/ 249 w 249"/>
              <a:gd name="T1" fmla="*/ 125 h 250"/>
              <a:gd name="T2" fmla="*/ 124 w 249"/>
              <a:gd name="T3" fmla="*/ 250 h 250"/>
              <a:gd name="T4" fmla="*/ 0 w 249"/>
              <a:gd name="T5" fmla="*/ 125 h 250"/>
              <a:gd name="T6" fmla="*/ 124 w 249"/>
              <a:gd name="T7" fmla="*/ 0 h 250"/>
              <a:gd name="T8" fmla="*/ 249 w 249"/>
              <a:gd name="T9" fmla="*/ 125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250"/>
              <a:gd name="T17" fmla="*/ 249 w 24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250">
                <a:moveTo>
                  <a:pt x="249" y="125"/>
                </a:moveTo>
                <a:cubicBezTo>
                  <a:pt x="249" y="194"/>
                  <a:pt x="194" y="250"/>
                  <a:pt x="124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4" y="0"/>
                </a:cubicBezTo>
                <a:cubicBezTo>
                  <a:pt x="194" y="0"/>
                  <a:pt x="249" y="56"/>
                  <a:pt x="249" y="125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98" name="Oval 286"/>
          <p:cNvSpPr>
            <a:spLocks noChangeArrowheads="1"/>
          </p:cNvSpPr>
          <p:nvPr/>
        </p:nvSpPr>
        <p:spPr bwMode="auto">
          <a:xfrm>
            <a:off x="9953626" y="339883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099" name="Rectangle 287"/>
          <p:cNvSpPr>
            <a:spLocks noChangeArrowheads="1"/>
          </p:cNvSpPr>
          <p:nvPr/>
        </p:nvSpPr>
        <p:spPr bwMode="auto">
          <a:xfrm>
            <a:off x="10124586" y="3497263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00" name="Oval 288"/>
          <p:cNvSpPr>
            <a:spLocks noChangeArrowheads="1"/>
          </p:cNvSpPr>
          <p:nvPr/>
        </p:nvSpPr>
        <p:spPr bwMode="auto">
          <a:xfrm>
            <a:off x="9953626" y="339883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1" name="Oval 289"/>
          <p:cNvSpPr>
            <a:spLocks noChangeArrowheads="1"/>
          </p:cNvSpPr>
          <p:nvPr/>
        </p:nvSpPr>
        <p:spPr bwMode="auto">
          <a:xfrm>
            <a:off x="8999538" y="4332288"/>
            <a:ext cx="417512" cy="417512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2" name="Rectangle 290"/>
          <p:cNvSpPr>
            <a:spLocks noChangeArrowheads="1"/>
          </p:cNvSpPr>
          <p:nvPr/>
        </p:nvSpPr>
        <p:spPr bwMode="auto">
          <a:xfrm>
            <a:off x="9192756" y="4457700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03" name="Oval 291"/>
          <p:cNvSpPr>
            <a:spLocks noChangeArrowheads="1"/>
          </p:cNvSpPr>
          <p:nvPr/>
        </p:nvSpPr>
        <p:spPr bwMode="auto">
          <a:xfrm>
            <a:off x="8999538" y="4332288"/>
            <a:ext cx="417512" cy="417512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4" name="Line 292"/>
          <p:cNvSpPr>
            <a:spLocks noChangeShapeType="1"/>
          </p:cNvSpPr>
          <p:nvPr/>
        </p:nvSpPr>
        <p:spPr bwMode="auto">
          <a:xfrm>
            <a:off x="9886950" y="3219450"/>
            <a:ext cx="139700" cy="1603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05" name="Freeform 293"/>
          <p:cNvSpPr>
            <a:spLocks/>
          </p:cNvSpPr>
          <p:nvPr/>
        </p:nvSpPr>
        <p:spPr bwMode="auto">
          <a:xfrm>
            <a:off x="9991725" y="3343275"/>
            <a:ext cx="69850" cy="76200"/>
          </a:xfrm>
          <a:custGeom>
            <a:avLst/>
            <a:gdLst>
              <a:gd name="T0" fmla="*/ 44 w 44"/>
              <a:gd name="T1" fmla="*/ 48 h 48"/>
              <a:gd name="T2" fmla="*/ 0 w 44"/>
              <a:gd name="T3" fmla="*/ 25 h 48"/>
              <a:gd name="T4" fmla="*/ 29 w 44"/>
              <a:gd name="T5" fmla="*/ 0 h 48"/>
              <a:gd name="T6" fmla="*/ 44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44" y="48"/>
                </a:moveTo>
                <a:lnTo>
                  <a:pt x="0" y="25"/>
                </a:lnTo>
                <a:lnTo>
                  <a:pt x="29" y="0"/>
                </a:lnTo>
                <a:lnTo>
                  <a:pt x="44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6" name="Freeform 294"/>
          <p:cNvSpPr>
            <a:spLocks/>
          </p:cNvSpPr>
          <p:nvPr/>
        </p:nvSpPr>
        <p:spPr bwMode="auto">
          <a:xfrm>
            <a:off x="9991725" y="3343275"/>
            <a:ext cx="69850" cy="76200"/>
          </a:xfrm>
          <a:custGeom>
            <a:avLst/>
            <a:gdLst>
              <a:gd name="T0" fmla="*/ 44 w 44"/>
              <a:gd name="T1" fmla="*/ 48 h 48"/>
              <a:gd name="T2" fmla="*/ 0 w 44"/>
              <a:gd name="T3" fmla="*/ 25 h 48"/>
              <a:gd name="T4" fmla="*/ 29 w 44"/>
              <a:gd name="T5" fmla="*/ 0 h 48"/>
              <a:gd name="T6" fmla="*/ 44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44" y="48"/>
                </a:moveTo>
                <a:lnTo>
                  <a:pt x="0" y="25"/>
                </a:lnTo>
                <a:lnTo>
                  <a:pt x="29" y="0"/>
                </a:lnTo>
                <a:lnTo>
                  <a:pt x="44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7" name="Line 295"/>
          <p:cNvSpPr>
            <a:spLocks noChangeShapeType="1"/>
          </p:cNvSpPr>
          <p:nvPr/>
        </p:nvSpPr>
        <p:spPr bwMode="auto">
          <a:xfrm flipV="1">
            <a:off x="9315450" y="3219451"/>
            <a:ext cx="395288" cy="10826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08" name="Freeform 296"/>
          <p:cNvSpPr>
            <a:spLocks/>
          </p:cNvSpPr>
          <p:nvPr/>
        </p:nvSpPr>
        <p:spPr bwMode="auto">
          <a:xfrm>
            <a:off x="9297988" y="4273551"/>
            <a:ext cx="55562" cy="79375"/>
          </a:xfrm>
          <a:custGeom>
            <a:avLst/>
            <a:gdLst>
              <a:gd name="T0" fmla="*/ 1 w 35"/>
              <a:gd name="T1" fmla="*/ 50 h 50"/>
              <a:gd name="T2" fmla="*/ 0 w 35"/>
              <a:gd name="T3" fmla="*/ 0 h 50"/>
              <a:gd name="T4" fmla="*/ 35 w 35"/>
              <a:gd name="T5" fmla="*/ 13 h 50"/>
              <a:gd name="T6" fmla="*/ 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1" y="50"/>
                </a:moveTo>
                <a:lnTo>
                  <a:pt x="0" y="0"/>
                </a:lnTo>
                <a:lnTo>
                  <a:pt x="35" y="13"/>
                </a:lnTo>
                <a:lnTo>
                  <a:pt x="1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09" name="Freeform 297"/>
          <p:cNvSpPr>
            <a:spLocks/>
          </p:cNvSpPr>
          <p:nvPr/>
        </p:nvSpPr>
        <p:spPr bwMode="auto">
          <a:xfrm>
            <a:off x="9297988" y="4273551"/>
            <a:ext cx="55562" cy="79375"/>
          </a:xfrm>
          <a:custGeom>
            <a:avLst/>
            <a:gdLst>
              <a:gd name="T0" fmla="*/ 1 w 35"/>
              <a:gd name="T1" fmla="*/ 50 h 50"/>
              <a:gd name="T2" fmla="*/ 0 w 35"/>
              <a:gd name="T3" fmla="*/ 0 h 50"/>
              <a:gd name="T4" fmla="*/ 35 w 35"/>
              <a:gd name="T5" fmla="*/ 13 h 50"/>
              <a:gd name="T6" fmla="*/ 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1" y="50"/>
                </a:moveTo>
                <a:lnTo>
                  <a:pt x="0" y="0"/>
                </a:lnTo>
                <a:lnTo>
                  <a:pt x="35" y="13"/>
                </a:lnTo>
                <a:lnTo>
                  <a:pt x="1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0" name="Line 298"/>
          <p:cNvSpPr>
            <a:spLocks noChangeShapeType="1"/>
          </p:cNvSpPr>
          <p:nvPr/>
        </p:nvSpPr>
        <p:spPr bwMode="auto">
          <a:xfrm flipV="1">
            <a:off x="9426575" y="3735389"/>
            <a:ext cx="584200" cy="6699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11" name="Freeform 299"/>
          <p:cNvSpPr>
            <a:spLocks/>
          </p:cNvSpPr>
          <p:nvPr/>
        </p:nvSpPr>
        <p:spPr bwMode="auto">
          <a:xfrm>
            <a:off x="9393238" y="4370388"/>
            <a:ext cx="69850" cy="76200"/>
          </a:xfrm>
          <a:custGeom>
            <a:avLst/>
            <a:gdLst>
              <a:gd name="T0" fmla="*/ 0 w 44"/>
              <a:gd name="T1" fmla="*/ 48 h 48"/>
              <a:gd name="T2" fmla="*/ 16 w 44"/>
              <a:gd name="T3" fmla="*/ 0 h 48"/>
              <a:gd name="T4" fmla="*/ 44 w 44"/>
              <a:gd name="T5" fmla="*/ 26 h 48"/>
              <a:gd name="T6" fmla="*/ 0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0" y="48"/>
                </a:moveTo>
                <a:lnTo>
                  <a:pt x="16" y="0"/>
                </a:lnTo>
                <a:lnTo>
                  <a:pt x="44" y="26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2" name="Freeform 300"/>
          <p:cNvSpPr>
            <a:spLocks/>
          </p:cNvSpPr>
          <p:nvPr/>
        </p:nvSpPr>
        <p:spPr bwMode="auto">
          <a:xfrm>
            <a:off x="9393238" y="4370388"/>
            <a:ext cx="69850" cy="76200"/>
          </a:xfrm>
          <a:custGeom>
            <a:avLst/>
            <a:gdLst>
              <a:gd name="T0" fmla="*/ 0 w 44"/>
              <a:gd name="T1" fmla="*/ 48 h 48"/>
              <a:gd name="T2" fmla="*/ 16 w 44"/>
              <a:gd name="T3" fmla="*/ 0 h 48"/>
              <a:gd name="T4" fmla="*/ 44 w 44"/>
              <a:gd name="T5" fmla="*/ 26 h 48"/>
              <a:gd name="T6" fmla="*/ 0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0" y="48"/>
                </a:moveTo>
                <a:lnTo>
                  <a:pt x="16" y="0"/>
                </a:lnTo>
                <a:lnTo>
                  <a:pt x="44" y="26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3" name="Oval 301"/>
          <p:cNvSpPr>
            <a:spLocks noChangeArrowheads="1"/>
          </p:cNvSpPr>
          <p:nvPr/>
        </p:nvSpPr>
        <p:spPr bwMode="auto">
          <a:xfrm>
            <a:off x="8447089" y="2916239"/>
            <a:ext cx="396875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4" name="Rectangle 302"/>
          <p:cNvSpPr>
            <a:spLocks noChangeArrowheads="1"/>
          </p:cNvSpPr>
          <p:nvPr/>
        </p:nvSpPr>
        <p:spPr bwMode="auto">
          <a:xfrm>
            <a:off x="8614042" y="301625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15" name="Oval 303"/>
          <p:cNvSpPr>
            <a:spLocks noChangeArrowheads="1"/>
          </p:cNvSpPr>
          <p:nvPr/>
        </p:nvSpPr>
        <p:spPr bwMode="auto">
          <a:xfrm>
            <a:off x="8447089" y="291623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6" name="Oval 304"/>
          <p:cNvSpPr>
            <a:spLocks noChangeArrowheads="1"/>
          </p:cNvSpPr>
          <p:nvPr/>
        </p:nvSpPr>
        <p:spPr bwMode="auto">
          <a:xfrm>
            <a:off x="8959851" y="34385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7" name="Rectangle 305"/>
          <p:cNvSpPr>
            <a:spLocks noChangeArrowheads="1"/>
          </p:cNvSpPr>
          <p:nvPr/>
        </p:nvSpPr>
        <p:spPr bwMode="auto">
          <a:xfrm>
            <a:off x="9130811" y="3536950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18" name="Oval 306"/>
          <p:cNvSpPr>
            <a:spLocks noChangeArrowheads="1"/>
          </p:cNvSpPr>
          <p:nvPr/>
        </p:nvSpPr>
        <p:spPr bwMode="auto">
          <a:xfrm>
            <a:off x="8959851" y="3438526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19" name="Oval 307"/>
          <p:cNvSpPr>
            <a:spLocks noChangeArrowheads="1"/>
          </p:cNvSpPr>
          <p:nvPr/>
        </p:nvSpPr>
        <p:spPr bwMode="auto">
          <a:xfrm>
            <a:off x="8999539" y="2344739"/>
            <a:ext cx="376237" cy="37623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0" name="Line 308"/>
          <p:cNvSpPr>
            <a:spLocks noChangeShapeType="1"/>
          </p:cNvSpPr>
          <p:nvPr/>
        </p:nvSpPr>
        <p:spPr bwMode="auto">
          <a:xfrm>
            <a:off x="8820150" y="3200401"/>
            <a:ext cx="211138" cy="2206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21" name="Freeform 309"/>
          <p:cNvSpPr>
            <a:spLocks/>
          </p:cNvSpPr>
          <p:nvPr/>
        </p:nvSpPr>
        <p:spPr bwMode="auto">
          <a:xfrm>
            <a:off x="8996364" y="3384551"/>
            <a:ext cx="71437" cy="74613"/>
          </a:xfrm>
          <a:custGeom>
            <a:avLst/>
            <a:gdLst>
              <a:gd name="T0" fmla="*/ 45 w 45"/>
              <a:gd name="T1" fmla="*/ 47 h 47"/>
              <a:gd name="T2" fmla="*/ 0 w 45"/>
              <a:gd name="T3" fmla="*/ 27 h 47"/>
              <a:gd name="T4" fmla="*/ 27 w 45"/>
              <a:gd name="T5" fmla="*/ 0 h 47"/>
              <a:gd name="T6" fmla="*/ 45 w 45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7"/>
              <a:gd name="T14" fmla="*/ 45 w 4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7">
                <a:moveTo>
                  <a:pt x="45" y="47"/>
                </a:moveTo>
                <a:lnTo>
                  <a:pt x="0" y="27"/>
                </a:lnTo>
                <a:lnTo>
                  <a:pt x="27" y="0"/>
                </a:lnTo>
                <a:lnTo>
                  <a:pt x="45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2" name="Freeform 310"/>
          <p:cNvSpPr>
            <a:spLocks/>
          </p:cNvSpPr>
          <p:nvPr/>
        </p:nvSpPr>
        <p:spPr bwMode="auto">
          <a:xfrm>
            <a:off x="8996364" y="3384551"/>
            <a:ext cx="71437" cy="74613"/>
          </a:xfrm>
          <a:custGeom>
            <a:avLst/>
            <a:gdLst>
              <a:gd name="T0" fmla="*/ 45 w 45"/>
              <a:gd name="T1" fmla="*/ 47 h 47"/>
              <a:gd name="T2" fmla="*/ 0 w 45"/>
              <a:gd name="T3" fmla="*/ 27 h 47"/>
              <a:gd name="T4" fmla="*/ 27 w 45"/>
              <a:gd name="T5" fmla="*/ 0 h 47"/>
              <a:gd name="T6" fmla="*/ 45 w 45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7"/>
              <a:gd name="T14" fmla="*/ 45 w 4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7">
                <a:moveTo>
                  <a:pt x="45" y="47"/>
                </a:moveTo>
                <a:lnTo>
                  <a:pt x="0" y="27"/>
                </a:lnTo>
                <a:lnTo>
                  <a:pt x="27" y="0"/>
                </a:lnTo>
                <a:lnTo>
                  <a:pt x="45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3" name="Line 311"/>
          <p:cNvSpPr>
            <a:spLocks noChangeShapeType="1"/>
          </p:cNvSpPr>
          <p:nvPr/>
        </p:nvSpPr>
        <p:spPr bwMode="auto">
          <a:xfrm>
            <a:off x="8731250" y="3289301"/>
            <a:ext cx="311150" cy="10509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24" name="Freeform 312"/>
          <p:cNvSpPr>
            <a:spLocks/>
          </p:cNvSpPr>
          <p:nvPr/>
        </p:nvSpPr>
        <p:spPr bwMode="auto">
          <a:xfrm>
            <a:off x="9009063" y="4311651"/>
            <a:ext cx="55562" cy="79375"/>
          </a:xfrm>
          <a:custGeom>
            <a:avLst/>
            <a:gdLst>
              <a:gd name="T0" fmla="*/ 31 w 35"/>
              <a:gd name="T1" fmla="*/ 50 h 50"/>
              <a:gd name="T2" fmla="*/ 0 w 35"/>
              <a:gd name="T3" fmla="*/ 11 h 50"/>
              <a:gd name="T4" fmla="*/ 35 w 35"/>
              <a:gd name="T5" fmla="*/ 0 h 50"/>
              <a:gd name="T6" fmla="*/ 3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31" y="50"/>
                </a:moveTo>
                <a:lnTo>
                  <a:pt x="0" y="11"/>
                </a:lnTo>
                <a:lnTo>
                  <a:pt x="35" y="0"/>
                </a:lnTo>
                <a:lnTo>
                  <a:pt x="31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5" name="Freeform 313"/>
          <p:cNvSpPr>
            <a:spLocks/>
          </p:cNvSpPr>
          <p:nvPr/>
        </p:nvSpPr>
        <p:spPr bwMode="auto">
          <a:xfrm>
            <a:off x="9009063" y="4311651"/>
            <a:ext cx="55562" cy="79375"/>
          </a:xfrm>
          <a:custGeom>
            <a:avLst/>
            <a:gdLst>
              <a:gd name="T0" fmla="*/ 31 w 35"/>
              <a:gd name="T1" fmla="*/ 50 h 50"/>
              <a:gd name="T2" fmla="*/ 0 w 35"/>
              <a:gd name="T3" fmla="*/ 11 h 50"/>
              <a:gd name="T4" fmla="*/ 35 w 35"/>
              <a:gd name="T5" fmla="*/ 0 h 50"/>
              <a:gd name="T6" fmla="*/ 3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31" y="50"/>
                </a:moveTo>
                <a:lnTo>
                  <a:pt x="0" y="11"/>
                </a:lnTo>
                <a:lnTo>
                  <a:pt x="35" y="0"/>
                </a:lnTo>
                <a:lnTo>
                  <a:pt x="31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6" name="Line 314"/>
          <p:cNvSpPr>
            <a:spLocks noChangeShapeType="1"/>
          </p:cNvSpPr>
          <p:nvPr/>
        </p:nvSpPr>
        <p:spPr bwMode="auto">
          <a:xfrm flipV="1">
            <a:off x="9210675" y="3811589"/>
            <a:ext cx="33338" cy="4667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27" name="Freeform 315"/>
          <p:cNvSpPr>
            <a:spLocks/>
          </p:cNvSpPr>
          <p:nvPr/>
        </p:nvSpPr>
        <p:spPr bwMode="auto">
          <a:xfrm>
            <a:off x="9183689" y="4256088"/>
            <a:ext cx="58737" cy="74612"/>
          </a:xfrm>
          <a:custGeom>
            <a:avLst/>
            <a:gdLst>
              <a:gd name="T0" fmla="*/ 15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5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5" y="47"/>
                </a:moveTo>
                <a:lnTo>
                  <a:pt x="0" y="0"/>
                </a:lnTo>
                <a:lnTo>
                  <a:pt x="37" y="2"/>
                </a:lnTo>
                <a:lnTo>
                  <a:pt x="15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8" name="Freeform 316"/>
          <p:cNvSpPr>
            <a:spLocks/>
          </p:cNvSpPr>
          <p:nvPr/>
        </p:nvSpPr>
        <p:spPr bwMode="auto">
          <a:xfrm>
            <a:off x="9183689" y="4256088"/>
            <a:ext cx="58737" cy="74612"/>
          </a:xfrm>
          <a:custGeom>
            <a:avLst/>
            <a:gdLst>
              <a:gd name="T0" fmla="*/ 15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5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5" y="47"/>
                </a:moveTo>
                <a:lnTo>
                  <a:pt x="0" y="0"/>
                </a:lnTo>
                <a:lnTo>
                  <a:pt x="37" y="2"/>
                </a:lnTo>
                <a:lnTo>
                  <a:pt x="15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29" name="Rectangle 317"/>
          <p:cNvSpPr>
            <a:spLocks noChangeArrowheads="1"/>
          </p:cNvSpPr>
          <p:nvPr/>
        </p:nvSpPr>
        <p:spPr bwMode="auto">
          <a:xfrm>
            <a:off x="8881197" y="5032375"/>
            <a:ext cx="5859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 4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130" name="Line 321"/>
          <p:cNvSpPr>
            <a:spLocks noChangeShapeType="1"/>
          </p:cNvSpPr>
          <p:nvPr/>
        </p:nvSpPr>
        <p:spPr bwMode="auto">
          <a:xfrm flipV="1">
            <a:off x="5014913" y="3284539"/>
            <a:ext cx="93662" cy="11715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31" name="Freeform 322"/>
          <p:cNvSpPr>
            <a:spLocks/>
          </p:cNvSpPr>
          <p:nvPr/>
        </p:nvSpPr>
        <p:spPr bwMode="auto">
          <a:xfrm>
            <a:off x="4987925" y="4432300"/>
            <a:ext cx="58738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3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3"/>
                </a:lnTo>
                <a:lnTo>
                  <a:pt x="15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2" name="Freeform 323"/>
          <p:cNvSpPr>
            <a:spLocks/>
          </p:cNvSpPr>
          <p:nvPr/>
        </p:nvSpPr>
        <p:spPr bwMode="auto">
          <a:xfrm>
            <a:off x="4987925" y="4432300"/>
            <a:ext cx="58738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3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3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3" name="Line 324"/>
          <p:cNvSpPr>
            <a:spLocks noChangeShapeType="1"/>
          </p:cNvSpPr>
          <p:nvPr/>
        </p:nvSpPr>
        <p:spPr bwMode="auto">
          <a:xfrm flipV="1">
            <a:off x="8772525" y="2663826"/>
            <a:ext cx="280988" cy="239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34" name="Freeform 325"/>
          <p:cNvSpPr>
            <a:spLocks/>
          </p:cNvSpPr>
          <p:nvPr/>
        </p:nvSpPr>
        <p:spPr bwMode="auto">
          <a:xfrm>
            <a:off x="8731250" y="2867025"/>
            <a:ext cx="76200" cy="69850"/>
          </a:xfrm>
          <a:custGeom>
            <a:avLst/>
            <a:gdLst>
              <a:gd name="T0" fmla="*/ 0 w 48"/>
              <a:gd name="T1" fmla="*/ 44 h 44"/>
              <a:gd name="T2" fmla="*/ 24 w 48"/>
              <a:gd name="T3" fmla="*/ 0 h 44"/>
              <a:gd name="T4" fmla="*/ 48 w 48"/>
              <a:gd name="T5" fmla="*/ 28 h 44"/>
              <a:gd name="T6" fmla="*/ 0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0" y="44"/>
                </a:moveTo>
                <a:lnTo>
                  <a:pt x="24" y="0"/>
                </a:lnTo>
                <a:lnTo>
                  <a:pt x="48" y="28"/>
                </a:lnTo>
                <a:lnTo>
                  <a:pt x="0" y="44"/>
                </a:lnTo>
                <a:close/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5" name="Freeform 326"/>
          <p:cNvSpPr>
            <a:spLocks/>
          </p:cNvSpPr>
          <p:nvPr/>
        </p:nvSpPr>
        <p:spPr bwMode="auto">
          <a:xfrm>
            <a:off x="8731250" y="2867025"/>
            <a:ext cx="76200" cy="69850"/>
          </a:xfrm>
          <a:custGeom>
            <a:avLst/>
            <a:gdLst>
              <a:gd name="T0" fmla="*/ 0 w 48"/>
              <a:gd name="T1" fmla="*/ 44 h 44"/>
              <a:gd name="T2" fmla="*/ 24 w 48"/>
              <a:gd name="T3" fmla="*/ 0 h 44"/>
              <a:gd name="T4" fmla="*/ 48 w 48"/>
              <a:gd name="T5" fmla="*/ 28 h 44"/>
              <a:gd name="T6" fmla="*/ 0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0" y="44"/>
                </a:moveTo>
                <a:lnTo>
                  <a:pt x="24" y="0"/>
                </a:lnTo>
                <a:lnTo>
                  <a:pt x="48" y="28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6" name="Line 327"/>
          <p:cNvSpPr>
            <a:spLocks noChangeShapeType="1"/>
          </p:cNvSpPr>
          <p:nvPr/>
        </p:nvSpPr>
        <p:spPr bwMode="auto">
          <a:xfrm>
            <a:off x="9355138" y="2616201"/>
            <a:ext cx="265112" cy="2524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137" name="Freeform 328"/>
          <p:cNvSpPr>
            <a:spLocks/>
          </p:cNvSpPr>
          <p:nvPr/>
        </p:nvSpPr>
        <p:spPr bwMode="auto">
          <a:xfrm>
            <a:off x="9585326" y="2832100"/>
            <a:ext cx="73025" cy="71438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6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6" y="0"/>
                </a:lnTo>
                <a:lnTo>
                  <a:pt x="46" y="45"/>
                </a:lnTo>
                <a:close/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138" name="Freeform 329"/>
          <p:cNvSpPr>
            <a:spLocks/>
          </p:cNvSpPr>
          <p:nvPr/>
        </p:nvSpPr>
        <p:spPr bwMode="auto">
          <a:xfrm>
            <a:off x="9585326" y="2832100"/>
            <a:ext cx="73025" cy="71438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6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6" y="0"/>
                </a:lnTo>
                <a:lnTo>
                  <a:pt x="46" y="4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8241"/>
      </p:ext>
    </p:extLst>
  </p:cSld>
  <p:clrMapOvr>
    <a:masterClrMapping/>
  </p:clrMapOvr>
  <p:transition advTm="14256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Slide Number Placeholder 5"/>
          <p:cNvSpPr txBox="1">
            <a:spLocks noGrp="1"/>
          </p:cNvSpPr>
          <p:nvPr/>
        </p:nvSpPr>
        <p:spPr bwMode="auto">
          <a:xfrm>
            <a:off x="8566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79655E3-8699-4C37-95DE-B15A72F88117}" type="slidenum">
              <a:rPr lang="en-US" sz="1400">
                <a:latin typeface="Tahoma" pitchFamily="34" charset="0"/>
              </a:rPr>
              <a:pPr algn="r"/>
              <a:t>37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681987" name="AutoShape 895"/>
          <p:cNvSpPr>
            <a:spLocks noChangeAspect="1" noChangeArrowheads="1" noTextEdit="1"/>
          </p:cNvSpPr>
          <p:nvPr/>
        </p:nvSpPr>
        <p:spPr bwMode="auto">
          <a:xfrm>
            <a:off x="1981200" y="2057400"/>
            <a:ext cx="84582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1988" name="Oval 919"/>
          <p:cNvSpPr>
            <a:spLocks noChangeArrowheads="1"/>
          </p:cNvSpPr>
          <p:nvPr/>
        </p:nvSpPr>
        <p:spPr bwMode="auto">
          <a:xfrm>
            <a:off x="4159251" y="3489326"/>
            <a:ext cx="396875" cy="396875"/>
          </a:xfrm>
          <a:prstGeom prst="ellipse">
            <a:avLst/>
          </a:prstGeom>
          <a:solidFill>
            <a:srgbClr val="00FF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989" name="Oval 946"/>
          <p:cNvSpPr>
            <a:spLocks noChangeArrowheads="1"/>
          </p:cNvSpPr>
          <p:nvPr/>
        </p:nvSpPr>
        <p:spPr bwMode="auto">
          <a:xfrm>
            <a:off x="5264151" y="3478214"/>
            <a:ext cx="396875" cy="396875"/>
          </a:xfrm>
          <a:prstGeom prst="ellipse">
            <a:avLst/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990" name="Oval 996"/>
          <p:cNvSpPr>
            <a:spLocks noChangeArrowheads="1"/>
          </p:cNvSpPr>
          <p:nvPr/>
        </p:nvSpPr>
        <p:spPr bwMode="auto">
          <a:xfrm>
            <a:off x="7302501" y="4060826"/>
            <a:ext cx="396875" cy="396875"/>
          </a:xfrm>
          <a:prstGeom prst="ellipse">
            <a:avLst/>
          </a:prstGeom>
          <a:solidFill>
            <a:srgbClr val="00FFFF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991" name="Oval 901"/>
          <p:cNvSpPr>
            <a:spLocks noChangeArrowheads="1"/>
          </p:cNvSpPr>
          <p:nvPr/>
        </p:nvSpPr>
        <p:spPr bwMode="auto">
          <a:xfrm>
            <a:off x="2533651" y="3529013"/>
            <a:ext cx="415925" cy="417512"/>
          </a:xfrm>
          <a:prstGeom prst="ellipse">
            <a:avLst/>
          </a:prstGeom>
          <a:solidFill>
            <a:srgbClr val="00FF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9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Extending occurrences of size 1 to candidates of size 2</a:t>
            </a:r>
          </a:p>
        </p:txBody>
      </p:sp>
      <p:sp>
        <p:nvSpPr>
          <p:cNvPr id="681995" name="Oval 896"/>
          <p:cNvSpPr>
            <a:spLocks noChangeArrowheads="1"/>
          </p:cNvSpPr>
          <p:nvPr/>
        </p:nvSpPr>
        <p:spPr bwMode="auto">
          <a:xfrm>
            <a:off x="2201863" y="2936876"/>
            <a:ext cx="417512" cy="41592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996" name="Rectangle 897"/>
          <p:cNvSpPr>
            <a:spLocks noChangeArrowheads="1"/>
          </p:cNvSpPr>
          <p:nvPr/>
        </p:nvSpPr>
        <p:spPr bwMode="auto">
          <a:xfrm>
            <a:off x="2389454" y="305593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1997" name="Oval 898"/>
          <p:cNvSpPr>
            <a:spLocks noChangeArrowheads="1"/>
          </p:cNvSpPr>
          <p:nvPr/>
        </p:nvSpPr>
        <p:spPr bwMode="auto">
          <a:xfrm>
            <a:off x="2201863" y="2936876"/>
            <a:ext cx="417512" cy="415925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998" name="Oval 899"/>
          <p:cNvSpPr>
            <a:spLocks noChangeArrowheads="1"/>
          </p:cNvSpPr>
          <p:nvPr/>
        </p:nvSpPr>
        <p:spPr bwMode="auto">
          <a:xfrm>
            <a:off x="2533651" y="3529013"/>
            <a:ext cx="415925" cy="417512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1999" name="Rectangle 900"/>
          <p:cNvSpPr>
            <a:spLocks noChangeArrowheads="1"/>
          </p:cNvSpPr>
          <p:nvPr/>
        </p:nvSpPr>
        <p:spPr bwMode="auto">
          <a:xfrm>
            <a:off x="2725250" y="3648075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00" name="Oval 902"/>
          <p:cNvSpPr>
            <a:spLocks noChangeArrowheads="1"/>
          </p:cNvSpPr>
          <p:nvPr/>
        </p:nvSpPr>
        <p:spPr bwMode="auto">
          <a:xfrm>
            <a:off x="2032001" y="3940176"/>
            <a:ext cx="415925" cy="417513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01" name="Rectangle 903"/>
          <p:cNvSpPr>
            <a:spLocks noChangeArrowheads="1"/>
          </p:cNvSpPr>
          <p:nvPr/>
        </p:nvSpPr>
        <p:spPr bwMode="auto">
          <a:xfrm>
            <a:off x="2223631" y="4059238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02" name="Oval 904"/>
          <p:cNvSpPr>
            <a:spLocks noChangeArrowheads="1"/>
          </p:cNvSpPr>
          <p:nvPr/>
        </p:nvSpPr>
        <p:spPr bwMode="auto">
          <a:xfrm>
            <a:off x="2032001" y="3940176"/>
            <a:ext cx="415925" cy="417513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03" name="Line 905"/>
          <p:cNvSpPr>
            <a:spLocks noChangeShapeType="1"/>
          </p:cNvSpPr>
          <p:nvPr/>
        </p:nvSpPr>
        <p:spPr bwMode="auto">
          <a:xfrm>
            <a:off x="2501901" y="3330576"/>
            <a:ext cx="117475" cy="1746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04" name="Freeform 906"/>
          <p:cNvSpPr>
            <a:spLocks/>
          </p:cNvSpPr>
          <p:nvPr/>
        </p:nvSpPr>
        <p:spPr bwMode="auto">
          <a:xfrm>
            <a:off x="2581276" y="3470276"/>
            <a:ext cx="66675" cy="79375"/>
          </a:xfrm>
          <a:custGeom>
            <a:avLst/>
            <a:gdLst>
              <a:gd name="T0" fmla="*/ 42 w 42"/>
              <a:gd name="T1" fmla="*/ 50 h 50"/>
              <a:gd name="T2" fmla="*/ 0 w 42"/>
              <a:gd name="T3" fmla="*/ 21 h 50"/>
              <a:gd name="T4" fmla="*/ 32 w 42"/>
              <a:gd name="T5" fmla="*/ 0 h 50"/>
              <a:gd name="T6" fmla="*/ 42 w 42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50"/>
              <a:gd name="T14" fmla="*/ 42 w 4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50">
                <a:moveTo>
                  <a:pt x="42" y="50"/>
                </a:moveTo>
                <a:lnTo>
                  <a:pt x="0" y="21"/>
                </a:lnTo>
                <a:lnTo>
                  <a:pt x="32" y="0"/>
                </a:lnTo>
                <a:lnTo>
                  <a:pt x="42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05" name="Freeform 907"/>
          <p:cNvSpPr>
            <a:spLocks/>
          </p:cNvSpPr>
          <p:nvPr/>
        </p:nvSpPr>
        <p:spPr bwMode="auto">
          <a:xfrm>
            <a:off x="2581276" y="3470276"/>
            <a:ext cx="66675" cy="79375"/>
          </a:xfrm>
          <a:custGeom>
            <a:avLst/>
            <a:gdLst>
              <a:gd name="T0" fmla="*/ 42 w 42"/>
              <a:gd name="T1" fmla="*/ 50 h 50"/>
              <a:gd name="T2" fmla="*/ 0 w 42"/>
              <a:gd name="T3" fmla="*/ 21 h 50"/>
              <a:gd name="T4" fmla="*/ 32 w 42"/>
              <a:gd name="T5" fmla="*/ 0 h 50"/>
              <a:gd name="T6" fmla="*/ 42 w 42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50"/>
              <a:gd name="T14" fmla="*/ 42 w 4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50">
                <a:moveTo>
                  <a:pt x="42" y="50"/>
                </a:moveTo>
                <a:lnTo>
                  <a:pt x="0" y="21"/>
                </a:lnTo>
                <a:lnTo>
                  <a:pt x="32" y="0"/>
                </a:lnTo>
                <a:lnTo>
                  <a:pt x="42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06" name="Line 908"/>
          <p:cNvSpPr>
            <a:spLocks noChangeShapeType="1"/>
          </p:cNvSpPr>
          <p:nvPr/>
        </p:nvSpPr>
        <p:spPr bwMode="auto">
          <a:xfrm flipV="1">
            <a:off x="2246313" y="3330576"/>
            <a:ext cx="69850" cy="5572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07" name="Freeform 909"/>
          <p:cNvSpPr>
            <a:spLocks/>
          </p:cNvSpPr>
          <p:nvPr/>
        </p:nvSpPr>
        <p:spPr bwMode="auto">
          <a:xfrm>
            <a:off x="2219325" y="3862388"/>
            <a:ext cx="58738" cy="76200"/>
          </a:xfrm>
          <a:custGeom>
            <a:avLst/>
            <a:gdLst>
              <a:gd name="T0" fmla="*/ 12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2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2" y="48"/>
                </a:moveTo>
                <a:lnTo>
                  <a:pt x="0" y="0"/>
                </a:lnTo>
                <a:lnTo>
                  <a:pt x="37" y="5"/>
                </a:lnTo>
                <a:lnTo>
                  <a:pt x="12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08" name="Freeform 910"/>
          <p:cNvSpPr>
            <a:spLocks/>
          </p:cNvSpPr>
          <p:nvPr/>
        </p:nvSpPr>
        <p:spPr bwMode="auto">
          <a:xfrm>
            <a:off x="2219325" y="3862388"/>
            <a:ext cx="58738" cy="76200"/>
          </a:xfrm>
          <a:custGeom>
            <a:avLst/>
            <a:gdLst>
              <a:gd name="T0" fmla="*/ 12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2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2" y="48"/>
                </a:moveTo>
                <a:lnTo>
                  <a:pt x="0" y="0"/>
                </a:lnTo>
                <a:lnTo>
                  <a:pt x="37" y="5"/>
                </a:lnTo>
                <a:lnTo>
                  <a:pt x="12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09" name="Line 911"/>
          <p:cNvSpPr>
            <a:spLocks noChangeShapeType="1"/>
          </p:cNvSpPr>
          <p:nvPr/>
        </p:nvSpPr>
        <p:spPr bwMode="auto">
          <a:xfrm flipV="1">
            <a:off x="2462214" y="3884613"/>
            <a:ext cx="130175" cy="1333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10" name="Freeform 912"/>
          <p:cNvSpPr>
            <a:spLocks/>
          </p:cNvSpPr>
          <p:nvPr/>
        </p:nvSpPr>
        <p:spPr bwMode="auto">
          <a:xfrm>
            <a:off x="2424113" y="3981451"/>
            <a:ext cx="74612" cy="73025"/>
          </a:xfrm>
          <a:custGeom>
            <a:avLst/>
            <a:gdLst>
              <a:gd name="T0" fmla="*/ 0 w 47"/>
              <a:gd name="T1" fmla="*/ 46 h 46"/>
              <a:gd name="T2" fmla="*/ 19 w 47"/>
              <a:gd name="T3" fmla="*/ 0 h 46"/>
              <a:gd name="T4" fmla="*/ 47 w 47"/>
              <a:gd name="T5" fmla="*/ 26 h 46"/>
              <a:gd name="T6" fmla="*/ 0 w 47"/>
              <a:gd name="T7" fmla="*/ 46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6"/>
              <a:gd name="T14" fmla="*/ 47 w 47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6">
                <a:moveTo>
                  <a:pt x="0" y="46"/>
                </a:moveTo>
                <a:lnTo>
                  <a:pt x="19" y="0"/>
                </a:lnTo>
                <a:lnTo>
                  <a:pt x="47" y="2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11" name="Freeform 913"/>
          <p:cNvSpPr>
            <a:spLocks/>
          </p:cNvSpPr>
          <p:nvPr/>
        </p:nvSpPr>
        <p:spPr bwMode="auto">
          <a:xfrm>
            <a:off x="2424113" y="3981451"/>
            <a:ext cx="74612" cy="73025"/>
          </a:xfrm>
          <a:custGeom>
            <a:avLst/>
            <a:gdLst>
              <a:gd name="T0" fmla="*/ 0 w 47"/>
              <a:gd name="T1" fmla="*/ 46 h 46"/>
              <a:gd name="T2" fmla="*/ 19 w 47"/>
              <a:gd name="T3" fmla="*/ 0 h 46"/>
              <a:gd name="T4" fmla="*/ 47 w 47"/>
              <a:gd name="T5" fmla="*/ 26 h 46"/>
              <a:gd name="T6" fmla="*/ 0 w 47"/>
              <a:gd name="T7" fmla="*/ 46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6"/>
              <a:gd name="T14" fmla="*/ 47 w 47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6">
                <a:moveTo>
                  <a:pt x="0" y="46"/>
                </a:moveTo>
                <a:lnTo>
                  <a:pt x="19" y="0"/>
                </a:lnTo>
                <a:lnTo>
                  <a:pt x="47" y="26"/>
                </a:lnTo>
                <a:lnTo>
                  <a:pt x="0" y="4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12" name="Oval 914"/>
          <p:cNvSpPr>
            <a:spLocks noChangeArrowheads="1"/>
          </p:cNvSpPr>
          <p:nvPr/>
        </p:nvSpPr>
        <p:spPr bwMode="auto">
          <a:xfrm>
            <a:off x="3829051" y="2897189"/>
            <a:ext cx="396875" cy="395287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13" name="Rectangle 915"/>
          <p:cNvSpPr>
            <a:spLocks noChangeArrowheads="1"/>
          </p:cNvSpPr>
          <p:nvPr/>
        </p:nvSpPr>
        <p:spPr bwMode="auto">
          <a:xfrm>
            <a:off x="3996004" y="29956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14" name="Oval 916"/>
          <p:cNvSpPr>
            <a:spLocks noChangeArrowheads="1"/>
          </p:cNvSpPr>
          <p:nvPr/>
        </p:nvSpPr>
        <p:spPr bwMode="auto">
          <a:xfrm>
            <a:off x="3829051" y="2897189"/>
            <a:ext cx="396875" cy="39528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15" name="Oval 917"/>
          <p:cNvSpPr>
            <a:spLocks noChangeArrowheads="1"/>
          </p:cNvSpPr>
          <p:nvPr/>
        </p:nvSpPr>
        <p:spPr bwMode="auto">
          <a:xfrm>
            <a:off x="4159251" y="34893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16" name="Rectangle 918"/>
          <p:cNvSpPr>
            <a:spLocks noChangeArrowheads="1"/>
          </p:cNvSpPr>
          <p:nvPr/>
        </p:nvSpPr>
        <p:spPr bwMode="auto">
          <a:xfrm>
            <a:off x="4331800" y="3587750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17" name="Oval 920"/>
          <p:cNvSpPr>
            <a:spLocks noChangeArrowheads="1"/>
          </p:cNvSpPr>
          <p:nvPr/>
        </p:nvSpPr>
        <p:spPr bwMode="auto">
          <a:xfrm>
            <a:off x="3657601" y="390048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18" name="Rectangle 921"/>
          <p:cNvSpPr>
            <a:spLocks noChangeArrowheads="1"/>
          </p:cNvSpPr>
          <p:nvPr/>
        </p:nvSpPr>
        <p:spPr bwMode="auto">
          <a:xfrm>
            <a:off x="3830181" y="3998913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19" name="Oval 922"/>
          <p:cNvSpPr>
            <a:spLocks noChangeArrowheads="1"/>
          </p:cNvSpPr>
          <p:nvPr/>
        </p:nvSpPr>
        <p:spPr bwMode="auto">
          <a:xfrm>
            <a:off x="3657601" y="3900489"/>
            <a:ext cx="396875" cy="396875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20" name="Line 923"/>
          <p:cNvSpPr>
            <a:spLocks noChangeShapeType="1"/>
          </p:cNvSpPr>
          <p:nvPr/>
        </p:nvSpPr>
        <p:spPr bwMode="auto">
          <a:xfrm>
            <a:off x="4113213" y="3270251"/>
            <a:ext cx="127000" cy="1952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21" name="Freeform 924"/>
          <p:cNvSpPr>
            <a:spLocks/>
          </p:cNvSpPr>
          <p:nvPr/>
        </p:nvSpPr>
        <p:spPr bwMode="auto">
          <a:xfrm>
            <a:off x="4203700" y="3430589"/>
            <a:ext cx="65088" cy="77787"/>
          </a:xfrm>
          <a:custGeom>
            <a:avLst/>
            <a:gdLst>
              <a:gd name="T0" fmla="*/ 41 w 41"/>
              <a:gd name="T1" fmla="*/ 49 h 49"/>
              <a:gd name="T2" fmla="*/ 0 w 41"/>
              <a:gd name="T3" fmla="*/ 21 h 49"/>
              <a:gd name="T4" fmla="*/ 32 w 41"/>
              <a:gd name="T5" fmla="*/ 0 h 49"/>
              <a:gd name="T6" fmla="*/ 41 w 41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9"/>
              <a:gd name="T14" fmla="*/ 41 w 41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9">
                <a:moveTo>
                  <a:pt x="41" y="49"/>
                </a:moveTo>
                <a:lnTo>
                  <a:pt x="0" y="21"/>
                </a:lnTo>
                <a:lnTo>
                  <a:pt x="32" y="0"/>
                </a:lnTo>
                <a:lnTo>
                  <a:pt x="41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22" name="Freeform 925"/>
          <p:cNvSpPr>
            <a:spLocks/>
          </p:cNvSpPr>
          <p:nvPr/>
        </p:nvSpPr>
        <p:spPr bwMode="auto">
          <a:xfrm>
            <a:off x="4203700" y="3430589"/>
            <a:ext cx="65088" cy="77787"/>
          </a:xfrm>
          <a:custGeom>
            <a:avLst/>
            <a:gdLst>
              <a:gd name="T0" fmla="*/ 41 w 41"/>
              <a:gd name="T1" fmla="*/ 49 h 49"/>
              <a:gd name="T2" fmla="*/ 0 w 41"/>
              <a:gd name="T3" fmla="*/ 21 h 49"/>
              <a:gd name="T4" fmla="*/ 32 w 41"/>
              <a:gd name="T5" fmla="*/ 0 h 49"/>
              <a:gd name="T6" fmla="*/ 41 w 41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9"/>
              <a:gd name="T14" fmla="*/ 41 w 41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9">
                <a:moveTo>
                  <a:pt x="41" y="49"/>
                </a:moveTo>
                <a:lnTo>
                  <a:pt x="0" y="21"/>
                </a:lnTo>
                <a:lnTo>
                  <a:pt x="32" y="0"/>
                </a:lnTo>
                <a:lnTo>
                  <a:pt x="41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23" name="Line 926"/>
          <p:cNvSpPr>
            <a:spLocks noChangeShapeType="1"/>
          </p:cNvSpPr>
          <p:nvPr/>
        </p:nvSpPr>
        <p:spPr bwMode="auto">
          <a:xfrm flipV="1">
            <a:off x="3862388" y="3270251"/>
            <a:ext cx="74612" cy="5762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24" name="Freeform 927"/>
          <p:cNvSpPr>
            <a:spLocks/>
          </p:cNvSpPr>
          <p:nvPr/>
        </p:nvSpPr>
        <p:spPr bwMode="auto">
          <a:xfrm>
            <a:off x="3835400" y="3822700"/>
            <a:ext cx="58738" cy="76200"/>
          </a:xfrm>
          <a:custGeom>
            <a:avLst/>
            <a:gdLst>
              <a:gd name="T0" fmla="*/ 13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3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3" y="48"/>
                </a:moveTo>
                <a:lnTo>
                  <a:pt x="0" y="0"/>
                </a:lnTo>
                <a:lnTo>
                  <a:pt x="37" y="5"/>
                </a:lnTo>
                <a:lnTo>
                  <a:pt x="13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25" name="Freeform 928"/>
          <p:cNvSpPr>
            <a:spLocks/>
          </p:cNvSpPr>
          <p:nvPr/>
        </p:nvSpPr>
        <p:spPr bwMode="auto">
          <a:xfrm>
            <a:off x="3835400" y="3822700"/>
            <a:ext cx="58738" cy="76200"/>
          </a:xfrm>
          <a:custGeom>
            <a:avLst/>
            <a:gdLst>
              <a:gd name="T0" fmla="*/ 13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3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3" y="48"/>
                </a:moveTo>
                <a:lnTo>
                  <a:pt x="0" y="0"/>
                </a:lnTo>
                <a:lnTo>
                  <a:pt x="37" y="5"/>
                </a:lnTo>
                <a:lnTo>
                  <a:pt x="13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26" name="Line 929"/>
          <p:cNvSpPr>
            <a:spLocks noChangeShapeType="1"/>
          </p:cNvSpPr>
          <p:nvPr/>
        </p:nvSpPr>
        <p:spPr bwMode="auto">
          <a:xfrm flipV="1">
            <a:off x="4068764" y="3825875"/>
            <a:ext cx="147637" cy="1460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27" name="Freeform 930"/>
          <p:cNvSpPr>
            <a:spLocks/>
          </p:cNvSpPr>
          <p:nvPr/>
        </p:nvSpPr>
        <p:spPr bwMode="auto">
          <a:xfrm>
            <a:off x="4030663" y="3935413"/>
            <a:ext cx="74612" cy="74612"/>
          </a:xfrm>
          <a:custGeom>
            <a:avLst/>
            <a:gdLst>
              <a:gd name="T0" fmla="*/ 0 w 47"/>
              <a:gd name="T1" fmla="*/ 47 h 47"/>
              <a:gd name="T2" fmla="*/ 19 w 47"/>
              <a:gd name="T3" fmla="*/ 0 h 47"/>
              <a:gd name="T4" fmla="*/ 47 w 47"/>
              <a:gd name="T5" fmla="*/ 28 h 47"/>
              <a:gd name="T6" fmla="*/ 0 w 4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7"/>
              <a:gd name="T14" fmla="*/ 47 w 4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7">
                <a:moveTo>
                  <a:pt x="0" y="47"/>
                </a:moveTo>
                <a:lnTo>
                  <a:pt x="19" y="0"/>
                </a:lnTo>
                <a:lnTo>
                  <a:pt x="47" y="28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28" name="Freeform 931"/>
          <p:cNvSpPr>
            <a:spLocks/>
          </p:cNvSpPr>
          <p:nvPr/>
        </p:nvSpPr>
        <p:spPr bwMode="auto">
          <a:xfrm>
            <a:off x="4030663" y="3935413"/>
            <a:ext cx="74612" cy="74612"/>
          </a:xfrm>
          <a:custGeom>
            <a:avLst/>
            <a:gdLst>
              <a:gd name="T0" fmla="*/ 0 w 47"/>
              <a:gd name="T1" fmla="*/ 47 h 47"/>
              <a:gd name="T2" fmla="*/ 19 w 47"/>
              <a:gd name="T3" fmla="*/ 0 h 47"/>
              <a:gd name="T4" fmla="*/ 47 w 47"/>
              <a:gd name="T5" fmla="*/ 28 h 47"/>
              <a:gd name="T6" fmla="*/ 0 w 4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7"/>
              <a:gd name="T14" fmla="*/ 47 w 4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7">
                <a:moveTo>
                  <a:pt x="0" y="47"/>
                </a:moveTo>
                <a:lnTo>
                  <a:pt x="19" y="0"/>
                </a:lnTo>
                <a:lnTo>
                  <a:pt x="47" y="28"/>
                </a:lnTo>
                <a:lnTo>
                  <a:pt x="0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29" name="Freeform 932"/>
          <p:cNvSpPr>
            <a:spLocks/>
          </p:cNvSpPr>
          <p:nvPr/>
        </p:nvSpPr>
        <p:spPr bwMode="auto">
          <a:xfrm>
            <a:off x="3738563" y="2233613"/>
            <a:ext cx="417512" cy="417512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9"/>
                  <a:pt x="37" y="34"/>
                  <a:pt x="101" y="17"/>
                </a:cubicBezTo>
                <a:cubicBezTo>
                  <a:pt x="164" y="0"/>
                  <a:pt x="229" y="37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30" name="Line 933"/>
          <p:cNvSpPr>
            <a:spLocks noChangeShapeType="1"/>
          </p:cNvSpPr>
          <p:nvPr/>
        </p:nvSpPr>
        <p:spPr bwMode="auto">
          <a:xfrm>
            <a:off x="3994150" y="2622551"/>
            <a:ext cx="26988" cy="2206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31" name="Freeform 934"/>
          <p:cNvSpPr>
            <a:spLocks/>
          </p:cNvSpPr>
          <p:nvPr/>
        </p:nvSpPr>
        <p:spPr bwMode="auto">
          <a:xfrm>
            <a:off x="3987800" y="2817814"/>
            <a:ext cx="58738" cy="77787"/>
          </a:xfrm>
          <a:custGeom>
            <a:avLst/>
            <a:gdLst>
              <a:gd name="T0" fmla="*/ 24 w 37"/>
              <a:gd name="T1" fmla="*/ 49 h 49"/>
              <a:gd name="T2" fmla="*/ 0 w 37"/>
              <a:gd name="T3" fmla="*/ 4 h 49"/>
              <a:gd name="T4" fmla="*/ 37 w 37"/>
              <a:gd name="T5" fmla="*/ 0 h 49"/>
              <a:gd name="T6" fmla="*/ 24 w 37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9"/>
              <a:gd name="T14" fmla="*/ 37 w 3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9">
                <a:moveTo>
                  <a:pt x="24" y="49"/>
                </a:moveTo>
                <a:lnTo>
                  <a:pt x="0" y="4"/>
                </a:lnTo>
                <a:lnTo>
                  <a:pt x="37" y="0"/>
                </a:lnTo>
                <a:lnTo>
                  <a:pt x="24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32" name="Freeform 935"/>
          <p:cNvSpPr>
            <a:spLocks/>
          </p:cNvSpPr>
          <p:nvPr/>
        </p:nvSpPr>
        <p:spPr bwMode="auto">
          <a:xfrm>
            <a:off x="3987800" y="2817814"/>
            <a:ext cx="58738" cy="77787"/>
          </a:xfrm>
          <a:custGeom>
            <a:avLst/>
            <a:gdLst>
              <a:gd name="T0" fmla="*/ 24 w 37"/>
              <a:gd name="T1" fmla="*/ 49 h 49"/>
              <a:gd name="T2" fmla="*/ 0 w 37"/>
              <a:gd name="T3" fmla="*/ 4 h 49"/>
              <a:gd name="T4" fmla="*/ 37 w 37"/>
              <a:gd name="T5" fmla="*/ 0 h 49"/>
              <a:gd name="T6" fmla="*/ 24 w 37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9"/>
              <a:gd name="T14" fmla="*/ 37 w 3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9">
                <a:moveTo>
                  <a:pt x="24" y="49"/>
                </a:moveTo>
                <a:lnTo>
                  <a:pt x="0" y="4"/>
                </a:lnTo>
                <a:lnTo>
                  <a:pt x="37" y="0"/>
                </a:lnTo>
                <a:lnTo>
                  <a:pt x="24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33" name="Freeform 936"/>
          <p:cNvSpPr>
            <a:spLocks/>
          </p:cNvSpPr>
          <p:nvPr/>
        </p:nvSpPr>
        <p:spPr bwMode="auto">
          <a:xfrm>
            <a:off x="3908426" y="4492626"/>
            <a:ext cx="417513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6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9"/>
                  <a:pt x="38" y="34"/>
                  <a:pt x="101" y="17"/>
                </a:cubicBezTo>
                <a:cubicBezTo>
                  <a:pt x="164" y="0"/>
                  <a:pt x="229" y="37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34" name="Freeform 937"/>
          <p:cNvSpPr>
            <a:spLocks/>
          </p:cNvSpPr>
          <p:nvPr/>
        </p:nvSpPr>
        <p:spPr bwMode="auto">
          <a:xfrm>
            <a:off x="3335339" y="2570164"/>
            <a:ext cx="549275" cy="2060575"/>
          </a:xfrm>
          <a:custGeom>
            <a:avLst/>
            <a:gdLst>
              <a:gd name="T0" fmla="*/ 273 w 346"/>
              <a:gd name="T1" fmla="*/ 20 h 1298"/>
              <a:gd name="T2" fmla="*/ 245 w 346"/>
              <a:gd name="T3" fmla="*/ 45 h 1298"/>
              <a:gd name="T4" fmla="*/ 221 w 346"/>
              <a:gd name="T5" fmla="*/ 71 h 1298"/>
              <a:gd name="T6" fmla="*/ 198 w 346"/>
              <a:gd name="T7" fmla="*/ 96 h 1298"/>
              <a:gd name="T8" fmla="*/ 177 w 346"/>
              <a:gd name="T9" fmla="*/ 121 h 1298"/>
              <a:gd name="T10" fmla="*/ 158 w 346"/>
              <a:gd name="T11" fmla="*/ 147 h 1298"/>
              <a:gd name="T12" fmla="*/ 140 w 346"/>
              <a:gd name="T13" fmla="*/ 172 h 1298"/>
              <a:gd name="T14" fmla="*/ 124 w 346"/>
              <a:gd name="T15" fmla="*/ 197 h 1298"/>
              <a:gd name="T16" fmla="*/ 108 w 346"/>
              <a:gd name="T17" fmla="*/ 224 h 1298"/>
              <a:gd name="T18" fmla="*/ 95 w 346"/>
              <a:gd name="T19" fmla="*/ 249 h 1298"/>
              <a:gd name="T20" fmla="*/ 82 w 346"/>
              <a:gd name="T21" fmla="*/ 274 h 1298"/>
              <a:gd name="T22" fmla="*/ 70 w 346"/>
              <a:gd name="T23" fmla="*/ 299 h 1298"/>
              <a:gd name="T24" fmla="*/ 59 w 346"/>
              <a:gd name="T25" fmla="*/ 325 h 1298"/>
              <a:gd name="T26" fmla="*/ 49 w 346"/>
              <a:gd name="T27" fmla="*/ 350 h 1298"/>
              <a:gd name="T28" fmla="*/ 41 w 346"/>
              <a:gd name="T29" fmla="*/ 375 h 1298"/>
              <a:gd name="T30" fmla="*/ 32 w 346"/>
              <a:gd name="T31" fmla="*/ 401 h 1298"/>
              <a:gd name="T32" fmla="*/ 26 w 346"/>
              <a:gd name="T33" fmla="*/ 427 h 1298"/>
              <a:gd name="T34" fmla="*/ 20 w 346"/>
              <a:gd name="T35" fmla="*/ 452 h 1298"/>
              <a:gd name="T36" fmla="*/ 15 w 346"/>
              <a:gd name="T37" fmla="*/ 478 h 1298"/>
              <a:gd name="T38" fmla="*/ 10 w 346"/>
              <a:gd name="T39" fmla="*/ 503 h 1298"/>
              <a:gd name="T40" fmla="*/ 7 w 346"/>
              <a:gd name="T41" fmla="*/ 528 h 1298"/>
              <a:gd name="T42" fmla="*/ 4 w 346"/>
              <a:gd name="T43" fmla="*/ 554 h 1298"/>
              <a:gd name="T44" fmla="*/ 2 w 346"/>
              <a:gd name="T45" fmla="*/ 579 h 1298"/>
              <a:gd name="T46" fmla="*/ 1 w 346"/>
              <a:gd name="T47" fmla="*/ 604 h 1298"/>
              <a:gd name="T48" fmla="*/ 0 w 346"/>
              <a:gd name="T49" fmla="*/ 629 h 1298"/>
              <a:gd name="T50" fmla="*/ 1 w 346"/>
              <a:gd name="T51" fmla="*/ 656 h 1298"/>
              <a:gd name="T52" fmla="*/ 2 w 346"/>
              <a:gd name="T53" fmla="*/ 683 h 1298"/>
              <a:gd name="T54" fmla="*/ 4 w 346"/>
              <a:gd name="T55" fmla="*/ 710 h 1298"/>
              <a:gd name="T56" fmla="*/ 7 w 346"/>
              <a:gd name="T57" fmla="*/ 737 h 1298"/>
              <a:gd name="T58" fmla="*/ 11 w 346"/>
              <a:gd name="T59" fmla="*/ 764 h 1298"/>
              <a:gd name="T60" fmla="*/ 17 w 346"/>
              <a:gd name="T61" fmla="*/ 791 h 1298"/>
              <a:gd name="T62" fmla="*/ 22 w 346"/>
              <a:gd name="T63" fmla="*/ 818 h 1298"/>
              <a:gd name="T64" fmla="*/ 29 w 346"/>
              <a:gd name="T65" fmla="*/ 844 h 1298"/>
              <a:gd name="T66" fmla="*/ 37 w 346"/>
              <a:gd name="T67" fmla="*/ 872 h 1298"/>
              <a:gd name="T68" fmla="*/ 46 w 346"/>
              <a:gd name="T69" fmla="*/ 899 h 1298"/>
              <a:gd name="T70" fmla="*/ 56 w 346"/>
              <a:gd name="T71" fmla="*/ 926 h 1298"/>
              <a:gd name="T72" fmla="*/ 67 w 346"/>
              <a:gd name="T73" fmla="*/ 953 h 1298"/>
              <a:gd name="T74" fmla="*/ 79 w 346"/>
              <a:gd name="T75" fmla="*/ 980 h 1298"/>
              <a:gd name="T76" fmla="*/ 93 w 346"/>
              <a:gd name="T77" fmla="*/ 1007 h 1298"/>
              <a:gd name="T78" fmla="*/ 107 w 346"/>
              <a:gd name="T79" fmla="*/ 1034 h 1298"/>
              <a:gd name="T80" fmla="*/ 123 w 346"/>
              <a:gd name="T81" fmla="*/ 1061 h 1298"/>
              <a:gd name="T82" fmla="*/ 141 w 346"/>
              <a:gd name="T83" fmla="*/ 1088 h 1298"/>
              <a:gd name="T84" fmla="*/ 160 w 346"/>
              <a:gd name="T85" fmla="*/ 1115 h 1298"/>
              <a:gd name="T86" fmla="*/ 181 w 346"/>
              <a:gd name="T87" fmla="*/ 1142 h 1298"/>
              <a:gd name="T88" fmla="*/ 203 w 346"/>
              <a:gd name="T89" fmla="*/ 1169 h 1298"/>
              <a:gd name="T90" fmla="*/ 229 w 346"/>
              <a:gd name="T91" fmla="*/ 1195 h 1298"/>
              <a:gd name="T92" fmla="*/ 256 w 346"/>
              <a:gd name="T93" fmla="*/ 1223 h 1298"/>
              <a:gd name="T94" fmla="*/ 285 w 346"/>
              <a:gd name="T95" fmla="*/ 1250 h 1298"/>
              <a:gd name="T96" fmla="*/ 318 w 346"/>
              <a:gd name="T97" fmla="*/ 1277 h 129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6"/>
              <a:gd name="T148" fmla="*/ 0 h 1298"/>
              <a:gd name="T149" fmla="*/ 346 w 346"/>
              <a:gd name="T150" fmla="*/ 1298 h 129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6" h="1298">
                <a:moveTo>
                  <a:pt x="295" y="0"/>
                </a:moveTo>
                <a:lnTo>
                  <a:pt x="288" y="7"/>
                </a:lnTo>
                <a:lnTo>
                  <a:pt x="280" y="14"/>
                </a:lnTo>
                <a:lnTo>
                  <a:pt x="273" y="20"/>
                </a:lnTo>
                <a:lnTo>
                  <a:pt x="267" y="26"/>
                </a:lnTo>
                <a:lnTo>
                  <a:pt x="259" y="33"/>
                </a:lnTo>
                <a:lnTo>
                  <a:pt x="253" y="39"/>
                </a:lnTo>
                <a:lnTo>
                  <a:pt x="245" y="45"/>
                </a:lnTo>
                <a:lnTo>
                  <a:pt x="239" y="52"/>
                </a:lnTo>
                <a:lnTo>
                  <a:pt x="233" y="58"/>
                </a:lnTo>
                <a:lnTo>
                  <a:pt x="227" y="64"/>
                </a:lnTo>
                <a:lnTo>
                  <a:pt x="221" y="71"/>
                </a:lnTo>
                <a:lnTo>
                  <a:pt x="215" y="77"/>
                </a:lnTo>
                <a:lnTo>
                  <a:pt x="210" y="83"/>
                </a:lnTo>
                <a:lnTo>
                  <a:pt x="204" y="90"/>
                </a:lnTo>
                <a:lnTo>
                  <a:pt x="198" y="96"/>
                </a:lnTo>
                <a:lnTo>
                  <a:pt x="193" y="102"/>
                </a:lnTo>
                <a:lnTo>
                  <a:pt x="187" y="109"/>
                </a:lnTo>
                <a:lnTo>
                  <a:pt x="182" y="115"/>
                </a:lnTo>
                <a:lnTo>
                  <a:pt x="177" y="121"/>
                </a:lnTo>
                <a:lnTo>
                  <a:pt x="173" y="128"/>
                </a:lnTo>
                <a:lnTo>
                  <a:pt x="167" y="134"/>
                </a:lnTo>
                <a:lnTo>
                  <a:pt x="163" y="140"/>
                </a:lnTo>
                <a:lnTo>
                  <a:pt x="158" y="147"/>
                </a:lnTo>
                <a:lnTo>
                  <a:pt x="154" y="153"/>
                </a:lnTo>
                <a:lnTo>
                  <a:pt x="148" y="159"/>
                </a:lnTo>
                <a:lnTo>
                  <a:pt x="144" y="166"/>
                </a:lnTo>
                <a:lnTo>
                  <a:pt x="140" y="172"/>
                </a:lnTo>
                <a:lnTo>
                  <a:pt x="136" y="178"/>
                </a:lnTo>
                <a:lnTo>
                  <a:pt x="132" y="185"/>
                </a:lnTo>
                <a:lnTo>
                  <a:pt x="127" y="191"/>
                </a:lnTo>
                <a:lnTo>
                  <a:pt x="124" y="197"/>
                </a:lnTo>
                <a:lnTo>
                  <a:pt x="120" y="204"/>
                </a:lnTo>
                <a:lnTo>
                  <a:pt x="116" y="210"/>
                </a:lnTo>
                <a:lnTo>
                  <a:pt x="113" y="217"/>
                </a:lnTo>
                <a:lnTo>
                  <a:pt x="108" y="224"/>
                </a:lnTo>
                <a:lnTo>
                  <a:pt x="105" y="230"/>
                </a:lnTo>
                <a:lnTo>
                  <a:pt x="101" y="236"/>
                </a:lnTo>
                <a:lnTo>
                  <a:pt x="98" y="243"/>
                </a:lnTo>
                <a:lnTo>
                  <a:pt x="95" y="249"/>
                </a:lnTo>
                <a:lnTo>
                  <a:pt x="92" y="255"/>
                </a:lnTo>
                <a:lnTo>
                  <a:pt x="88" y="262"/>
                </a:lnTo>
                <a:lnTo>
                  <a:pt x="85" y="268"/>
                </a:lnTo>
                <a:lnTo>
                  <a:pt x="82" y="274"/>
                </a:lnTo>
                <a:lnTo>
                  <a:pt x="79" y="280"/>
                </a:lnTo>
                <a:lnTo>
                  <a:pt x="76" y="287"/>
                </a:lnTo>
                <a:lnTo>
                  <a:pt x="73" y="293"/>
                </a:lnTo>
                <a:lnTo>
                  <a:pt x="70" y="299"/>
                </a:lnTo>
                <a:lnTo>
                  <a:pt x="67" y="306"/>
                </a:lnTo>
                <a:lnTo>
                  <a:pt x="64" y="312"/>
                </a:lnTo>
                <a:lnTo>
                  <a:pt x="62" y="318"/>
                </a:lnTo>
                <a:lnTo>
                  <a:pt x="59" y="325"/>
                </a:lnTo>
                <a:lnTo>
                  <a:pt x="57" y="331"/>
                </a:lnTo>
                <a:lnTo>
                  <a:pt x="55" y="337"/>
                </a:lnTo>
                <a:lnTo>
                  <a:pt x="51" y="344"/>
                </a:lnTo>
                <a:lnTo>
                  <a:pt x="49" y="350"/>
                </a:lnTo>
                <a:lnTo>
                  <a:pt x="47" y="356"/>
                </a:lnTo>
                <a:lnTo>
                  <a:pt x="45" y="363"/>
                </a:lnTo>
                <a:lnTo>
                  <a:pt x="43" y="369"/>
                </a:lnTo>
                <a:lnTo>
                  <a:pt x="41" y="375"/>
                </a:lnTo>
                <a:lnTo>
                  <a:pt x="39" y="382"/>
                </a:lnTo>
                <a:lnTo>
                  <a:pt x="37" y="388"/>
                </a:lnTo>
                <a:lnTo>
                  <a:pt x="35" y="394"/>
                </a:lnTo>
                <a:lnTo>
                  <a:pt x="32" y="401"/>
                </a:lnTo>
                <a:lnTo>
                  <a:pt x="31" y="407"/>
                </a:lnTo>
                <a:lnTo>
                  <a:pt x="29" y="413"/>
                </a:lnTo>
                <a:lnTo>
                  <a:pt x="27" y="420"/>
                </a:lnTo>
                <a:lnTo>
                  <a:pt x="26" y="427"/>
                </a:lnTo>
                <a:lnTo>
                  <a:pt x="24" y="433"/>
                </a:lnTo>
                <a:lnTo>
                  <a:pt x="23" y="440"/>
                </a:lnTo>
                <a:lnTo>
                  <a:pt x="21" y="446"/>
                </a:lnTo>
                <a:lnTo>
                  <a:pt x="20" y="452"/>
                </a:lnTo>
                <a:lnTo>
                  <a:pt x="19" y="459"/>
                </a:lnTo>
                <a:lnTo>
                  <a:pt x="17" y="465"/>
                </a:lnTo>
                <a:lnTo>
                  <a:pt x="16" y="471"/>
                </a:lnTo>
                <a:lnTo>
                  <a:pt x="15" y="478"/>
                </a:lnTo>
                <a:lnTo>
                  <a:pt x="14" y="484"/>
                </a:lnTo>
                <a:lnTo>
                  <a:pt x="12" y="490"/>
                </a:lnTo>
                <a:lnTo>
                  <a:pt x="11" y="497"/>
                </a:lnTo>
                <a:lnTo>
                  <a:pt x="10" y="503"/>
                </a:lnTo>
                <a:lnTo>
                  <a:pt x="9" y="509"/>
                </a:lnTo>
                <a:lnTo>
                  <a:pt x="8" y="516"/>
                </a:lnTo>
                <a:lnTo>
                  <a:pt x="7" y="522"/>
                </a:lnTo>
                <a:lnTo>
                  <a:pt x="7" y="528"/>
                </a:lnTo>
                <a:lnTo>
                  <a:pt x="6" y="535"/>
                </a:lnTo>
                <a:lnTo>
                  <a:pt x="5" y="541"/>
                </a:lnTo>
                <a:lnTo>
                  <a:pt x="4" y="547"/>
                </a:lnTo>
                <a:lnTo>
                  <a:pt x="4" y="554"/>
                </a:lnTo>
                <a:lnTo>
                  <a:pt x="3" y="560"/>
                </a:lnTo>
                <a:lnTo>
                  <a:pt x="3" y="566"/>
                </a:lnTo>
                <a:lnTo>
                  <a:pt x="2" y="572"/>
                </a:lnTo>
                <a:lnTo>
                  <a:pt x="2" y="579"/>
                </a:lnTo>
                <a:lnTo>
                  <a:pt x="2" y="585"/>
                </a:lnTo>
                <a:lnTo>
                  <a:pt x="1" y="591"/>
                </a:lnTo>
                <a:lnTo>
                  <a:pt x="1" y="598"/>
                </a:lnTo>
                <a:lnTo>
                  <a:pt x="1" y="604"/>
                </a:lnTo>
                <a:lnTo>
                  <a:pt x="1" y="610"/>
                </a:lnTo>
                <a:lnTo>
                  <a:pt x="1" y="617"/>
                </a:lnTo>
                <a:lnTo>
                  <a:pt x="1" y="623"/>
                </a:lnTo>
                <a:lnTo>
                  <a:pt x="0" y="629"/>
                </a:lnTo>
                <a:lnTo>
                  <a:pt x="1" y="636"/>
                </a:lnTo>
                <a:lnTo>
                  <a:pt x="1" y="642"/>
                </a:lnTo>
                <a:lnTo>
                  <a:pt x="1" y="649"/>
                </a:lnTo>
                <a:lnTo>
                  <a:pt x="1" y="656"/>
                </a:lnTo>
                <a:lnTo>
                  <a:pt x="1" y="663"/>
                </a:lnTo>
                <a:lnTo>
                  <a:pt x="1" y="669"/>
                </a:lnTo>
                <a:lnTo>
                  <a:pt x="2" y="676"/>
                </a:lnTo>
                <a:lnTo>
                  <a:pt x="2" y="683"/>
                </a:lnTo>
                <a:lnTo>
                  <a:pt x="3" y="689"/>
                </a:lnTo>
                <a:lnTo>
                  <a:pt x="3" y="697"/>
                </a:lnTo>
                <a:lnTo>
                  <a:pt x="4" y="703"/>
                </a:lnTo>
                <a:lnTo>
                  <a:pt x="4" y="710"/>
                </a:lnTo>
                <a:lnTo>
                  <a:pt x="5" y="717"/>
                </a:lnTo>
                <a:lnTo>
                  <a:pt x="6" y="723"/>
                </a:lnTo>
                <a:lnTo>
                  <a:pt x="6" y="731"/>
                </a:lnTo>
                <a:lnTo>
                  <a:pt x="7" y="737"/>
                </a:lnTo>
                <a:lnTo>
                  <a:pt x="8" y="743"/>
                </a:lnTo>
                <a:lnTo>
                  <a:pt x="9" y="751"/>
                </a:lnTo>
                <a:lnTo>
                  <a:pt x="10" y="757"/>
                </a:lnTo>
                <a:lnTo>
                  <a:pt x="11" y="764"/>
                </a:lnTo>
                <a:lnTo>
                  <a:pt x="12" y="771"/>
                </a:lnTo>
                <a:lnTo>
                  <a:pt x="14" y="777"/>
                </a:lnTo>
                <a:lnTo>
                  <a:pt x="16" y="784"/>
                </a:lnTo>
                <a:lnTo>
                  <a:pt x="17" y="791"/>
                </a:lnTo>
                <a:lnTo>
                  <a:pt x="18" y="798"/>
                </a:lnTo>
                <a:lnTo>
                  <a:pt x="20" y="804"/>
                </a:lnTo>
                <a:lnTo>
                  <a:pt x="21" y="811"/>
                </a:lnTo>
                <a:lnTo>
                  <a:pt x="22" y="818"/>
                </a:lnTo>
                <a:lnTo>
                  <a:pt x="24" y="824"/>
                </a:lnTo>
                <a:lnTo>
                  <a:pt x="26" y="832"/>
                </a:lnTo>
                <a:lnTo>
                  <a:pt x="27" y="838"/>
                </a:lnTo>
                <a:lnTo>
                  <a:pt x="29" y="844"/>
                </a:lnTo>
                <a:lnTo>
                  <a:pt x="31" y="852"/>
                </a:lnTo>
                <a:lnTo>
                  <a:pt x="34" y="858"/>
                </a:lnTo>
                <a:lnTo>
                  <a:pt x="36" y="866"/>
                </a:lnTo>
                <a:lnTo>
                  <a:pt x="37" y="872"/>
                </a:lnTo>
                <a:lnTo>
                  <a:pt x="40" y="878"/>
                </a:lnTo>
                <a:lnTo>
                  <a:pt x="42" y="886"/>
                </a:lnTo>
                <a:lnTo>
                  <a:pt x="44" y="892"/>
                </a:lnTo>
                <a:lnTo>
                  <a:pt x="46" y="899"/>
                </a:lnTo>
                <a:lnTo>
                  <a:pt x="48" y="906"/>
                </a:lnTo>
                <a:lnTo>
                  <a:pt x="51" y="912"/>
                </a:lnTo>
                <a:lnTo>
                  <a:pt x="54" y="919"/>
                </a:lnTo>
                <a:lnTo>
                  <a:pt x="56" y="926"/>
                </a:lnTo>
                <a:lnTo>
                  <a:pt x="59" y="933"/>
                </a:lnTo>
                <a:lnTo>
                  <a:pt x="62" y="939"/>
                </a:lnTo>
                <a:lnTo>
                  <a:pt x="64" y="946"/>
                </a:lnTo>
                <a:lnTo>
                  <a:pt x="67" y="953"/>
                </a:lnTo>
                <a:lnTo>
                  <a:pt x="70" y="959"/>
                </a:lnTo>
                <a:lnTo>
                  <a:pt x="74" y="967"/>
                </a:lnTo>
                <a:lnTo>
                  <a:pt x="76" y="973"/>
                </a:lnTo>
                <a:lnTo>
                  <a:pt x="79" y="980"/>
                </a:lnTo>
                <a:lnTo>
                  <a:pt x="83" y="987"/>
                </a:lnTo>
                <a:lnTo>
                  <a:pt x="86" y="993"/>
                </a:lnTo>
                <a:lnTo>
                  <a:pt x="89" y="1000"/>
                </a:lnTo>
                <a:lnTo>
                  <a:pt x="93" y="1007"/>
                </a:lnTo>
                <a:lnTo>
                  <a:pt x="97" y="1014"/>
                </a:lnTo>
                <a:lnTo>
                  <a:pt x="100" y="1020"/>
                </a:lnTo>
                <a:lnTo>
                  <a:pt x="104" y="1027"/>
                </a:lnTo>
                <a:lnTo>
                  <a:pt x="107" y="1034"/>
                </a:lnTo>
                <a:lnTo>
                  <a:pt x="112" y="1040"/>
                </a:lnTo>
                <a:lnTo>
                  <a:pt x="116" y="1048"/>
                </a:lnTo>
                <a:lnTo>
                  <a:pt x="119" y="1054"/>
                </a:lnTo>
                <a:lnTo>
                  <a:pt x="123" y="1061"/>
                </a:lnTo>
                <a:lnTo>
                  <a:pt x="127" y="1068"/>
                </a:lnTo>
                <a:lnTo>
                  <a:pt x="133" y="1074"/>
                </a:lnTo>
                <a:lnTo>
                  <a:pt x="137" y="1082"/>
                </a:lnTo>
                <a:lnTo>
                  <a:pt x="141" y="1088"/>
                </a:lnTo>
                <a:lnTo>
                  <a:pt x="145" y="1094"/>
                </a:lnTo>
                <a:lnTo>
                  <a:pt x="151" y="1102"/>
                </a:lnTo>
                <a:lnTo>
                  <a:pt x="155" y="1108"/>
                </a:lnTo>
                <a:lnTo>
                  <a:pt x="160" y="1115"/>
                </a:lnTo>
                <a:lnTo>
                  <a:pt x="165" y="1122"/>
                </a:lnTo>
                <a:lnTo>
                  <a:pt x="171" y="1128"/>
                </a:lnTo>
                <a:lnTo>
                  <a:pt x="176" y="1135"/>
                </a:lnTo>
                <a:lnTo>
                  <a:pt x="181" y="1142"/>
                </a:lnTo>
                <a:lnTo>
                  <a:pt x="186" y="1149"/>
                </a:lnTo>
                <a:lnTo>
                  <a:pt x="192" y="1155"/>
                </a:lnTo>
                <a:lnTo>
                  <a:pt x="198" y="1162"/>
                </a:lnTo>
                <a:lnTo>
                  <a:pt x="203" y="1169"/>
                </a:lnTo>
                <a:lnTo>
                  <a:pt x="210" y="1175"/>
                </a:lnTo>
                <a:lnTo>
                  <a:pt x="216" y="1183"/>
                </a:lnTo>
                <a:lnTo>
                  <a:pt x="222" y="1189"/>
                </a:lnTo>
                <a:lnTo>
                  <a:pt x="229" y="1195"/>
                </a:lnTo>
                <a:lnTo>
                  <a:pt x="235" y="1203"/>
                </a:lnTo>
                <a:lnTo>
                  <a:pt x="241" y="1209"/>
                </a:lnTo>
                <a:lnTo>
                  <a:pt x="249" y="1217"/>
                </a:lnTo>
                <a:lnTo>
                  <a:pt x="256" y="1223"/>
                </a:lnTo>
                <a:lnTo>
                  <a:pt x="262" y="1229"/>
                </a:lnTo>
                <a:lnTo>
                  <a:pt x="270" y="1237"/>
                </a:lnTo>
                <a:lnTo>
                  <a:pt x="278" y="1243"/>
                </a:lnTo>
                <a:lnTo>
                  <a:pt x="285" y="1250"/>
                </a:lnTo>
                <a:lnTo>
                  <a:pt x="293" y="1257"/>
                </a:lnTo>
                <a:lnTo>
                  <a:pt x="301" y="1263"/>
                </a:lnTo>
                <a:lnTo>
                  <a:pt x="310" y="1270"/>
                </a:lnTo>
                <a:lnTo>
                  <a:pt x="318" y="1277"/>
                </a:lnTo>
                <a:lnTo>
                  <a:pt x="328" y="1284"/>
                </a:lnTo>
                <a:lnTo>
                  <a:pt x="336" y="1290"/>
                </a:lnTo>
                <a:lnTo>
                  <a:pt x="346" y="1298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35" name="Freeform 938"/>
          <p:cNvSpPr>
            <a:spLocks/>
          </p:cNvSpPr>
          <p:nvPr/>
        </p:nvSpPr>
        <p:spPr bwMode="auto">
          <a:xfrm>
            <a:off x="3852864" y="4597400"/>
            <a:ext cx="77787" cy="65088"/>
          </a:xfrm>
          <a:custGeom>
            <a:avLst/>
            <a:gdLst>
              <a:gd name="T0" fmla="*/ 49 w 49"/>
              <a:gd name="T1" fmla="*/ 41 h 41"/>
              <a:gd name="T2" fmla="*/ 0 w 49"/>
              <a:gd name="T3" fmla="*/ 31 h 41"/>
              <a:gd name="T4" fmla="*/ 21 w 49"/>
              <a:gd name="T5" fmla="*/ 0 h 41"/>
              <a:gd name="T6" fmla="*/ 49 w 49"/>
              <a:gd name="T7" fmla="*/ 41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1"/>
              <a:gd name="T14" fmla="*/ 49 w 49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1">
                <a:moveTo>
                  <a:pt x="49" y="41"/>
                </a:moveTo>
                <a:lnTo>
                  <a:pt x="0" y="31"/>
                </a:lnTo>
                <a:lnTo>
                  <a:pt x="21" y="0"/>
                </a:lnTo>
                <a:lnTo>
                  <a:pt x="49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36" name="Freeform 939"/>
          <p:cNvSpPr>
            <a:spLocks/>
          </p:cNvSpPr>
          <p:nvPr/>
        </p:nvSpPr>
        <p:spPr bwMode="auto">
          <a:xfrm>
            <a:off x="3852864" y="4597400"/>
            <a:ext cx="77787" cy="65088"/>
          </a:xfrm>
          <a:custGeom>
            <a:avLst/>
            <a:gdLst>
              <a:gd name="T0" fmla="*/ 49 w 49"/>
              <a:gd name="T1" fmla="*/ 41 h 41"/>
              <a:gd name="T2" fmla="*/ 0 w 49"/>
              <a:gd name="T3" fmla="*/ 31 h 41"/>
              <a:gd name="T4" fmla="*/ 21 w 49"/>
              <a:gd name="T5" fmla="*/ 0 h 41"/>
              <a:gd name="T6" fmla="*/ 49 w 49"/>
              <a:gd name="T7" fmla="*/ 41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1"/>
              <a:gd name="T14" fmla="*/ 49 w 49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1">
                <a:moveTo>
                  <a:pt x="49" y="41"/>
                </a:moveTo>
                <a:lnTo>
                  <a:pt x="0" y="31"/>
                </a:lnTo>
                <a:lnTo>
                  <a:pt x="21" y="0"/>
                </a:lnTo>
                <a:lnTo>
                  <a:pt x="49" y="4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37" name="Line 940"/>
          <p:cNvSpPr>
            <a:spLocks noChangeShapeType="1"/>
          </p:cNvSpPr>
          <p:nvPr/>
        </p:nvSpPr>
        <p:spPr bwMode="auto">
          <a:xfrm flipV="1">
            <a:off x="4219576" y="3884614"/>
            <a:ext cx="138113" cy="600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38" name="Freeform 941"/>
          <p:cNvSpPr>
            <a:spLocks/>
          </p:cNvSpPr>
          <p:nvPr/>
        </p:nvSpPr>
        <p:spPr bwMode="auto">
          <a:xfrm>
            <a:off x="4197350" y="4457701"/>
            <a:ext cx="57150" cy="79375"/>
          </a:xfrm>
          <a:custGeom>
            <a:avLst/>
            <a:gdLst>
              <a:gd name="T0" fmla="*/ 7 w 36"/>
              <a:gd name="T1" fmla="*/ 50 h 50"/>
              <a:gd name="T2" fmla="*/ 0 w 36"/>
              <a:gd name="T3" fmla="*/ 0 h 50"/>
              <a:gd name="T4" fmla="*/ 36 w 36"/>
              <a:gd name="T5" fmla="*/ 9 h 50"/>
              <a:gd name="T6" fmla="*/ 7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7" y="50"/>
                </a:moveTo>
                <a:lnTo>
                  <a:pt x="0" y="0"/>
                </a:lnTo>
                <a:lnTo>
                  <a:pt x="36" y="9"/>
                </a:lnTo>
                <a:lnTo>
                  <a:pt x="7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39" name="Freeform 942"/>
          <p:cNvSpPr>
            <a:spLocks/>
          </p:cNvSpPr>
          <p:nvPr/>
        </p:nvSpPr>
        <p:spPr bwMode="auto">
          <a:xfrm>
            <a:off x="4197350" y="4457701"/>
            <a:ext cx="57150" cy="79375"/>
          </a:xfrm>
          <a:custGeom>
            <a:avLst/>
            <a:gdLst>
              <a:gd name="T0" fmla="*/ 7 w 36"/>
              <a:gd name="T1" fmla="*/ 50 h 50"/>
              <a:gd name="T2" fmla="*/ 0 w 36"/>
              <a:gd name="T3" fmla="*/ 0 h 50"/>
              <a:gd name="T4" fmla="*/ 36 w 36"/>
              <a:gd name="T5" fmla="*/ 9 h 50"/>
              <a:gd name="T6" fmla="*/ 7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7" y="50"/>
                </a:moveTo>
                <a:lnTo>
                  <a:pt x="0" y="0"/>
                </a:lnTo>
                <a:lnTo>
                  <a:pt x="36" y="9"/>
                </a:lnTo>
                <a:lnTo>
                  <a:pt x="7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40" name="Oval 943"/>
          <p:cNvSpPr>
            <a:spLocks noChangeArrowheads="1"/>
          </p:cNvSpPr>
          <p:nvPr/>
        </p:nvSpPr>
        <p:spPr bwMode="auto">
          <a:xfrm>
            <a:off x="5514976" y="2224089"/>
            <a:ext cx="396875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41" name="Rectangle 944"/>
          <p:cNvSpPr>
            <a:spLocks noChangeArrowheads="1"/>
          </p:cNvSpPr>
          <p:nvPr/>
        </p:nvSpPr>
        <p:spPr bwMode="auto">
          <a:xfrm>
            <a:off x="5683517" y="23225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42" name="Oval 945"/>
          <p:cNvSpPr>
            <a:spLocks noChangeArrowheads="1"/>
          </p:cNvSpPr>
          <p:nvPr/>
        </p:nvSpPr>
        <p:spPr bwMode="auto">
          <a:xfrm>
            <a:off x="5514976" y="222408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43" name="Rectangle 947"/>
          <p:cNvSpPr>
            <a:spLocks noChangeArrowheads="1"/>
          </p:cNvSpPr>
          <p:nvPr/>
        </p:nvSpPr>
        <p:spPr bwMode="auto">
          <a:xfrm>
            <a:off x="5435111" y="3578225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44" name="Oval 948"/>
          <p:cNvSpPr>
            <a:spLocks noChangeArrowheads="1"/>
          </p:cNvSpPr>
          <p:nvPr/>
        </p:nvSpPr>
        <p:spPr bwMode="auto">
          <a:xfrm>
            <a:off x="5264151" y="347821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45" name="Oval 949"/>
          <p:cNvSpPr>
            <a:spLocks noChangeArrowheads="1"/>
          </p:cNvSpPr>
          <p:nvPr/>
        </p:nvSpPr>
        <p:spPr bwMode="auto">
          <a:xfrm>
            <a:off x="5937251" y="3810001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46" name="Rectangle 950"/>
          <p:cNvSpPr>
            <a:spLocks noChangeArrowheads="1"/>
          </p:cNvSpPr>
          <p:nvPr/>
        </p:nvSpPr>
        <p:spPr bwMode="auto">
          <a:xfrm>
            <a:off x="6109831" y="3908425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47" name="Oval 951"/>
          <p:cNvSpPr>
            <a:spLocks noChangeArrowheads="1"/>
          </p:cNvSpPr>
          <p:nvPr/>
        </p:nvSpPr>
        <p:spPr bwMode="auto">
          <a:xfrm>
            <a:off x="5937251" y="3810001"/>
            <a:ext cx="396875" cy="396875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48" name="Line 952"/>
          <p:cNvSpPr>
            <a:spLocks noChangeShapeType="1"/>
          </p:cNvSpPr>
          <p:nvPr/>
        </p:nvSpPr>
        <p:spPr bwMode="auto">
          <a:xfrm flipV="1">
            <a:off x="5475289" y="2619375"/>
            <a:ext cx="238125" cy="8080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49" name="Freeform 953"/>
          <p:cNvSpPr>
            <a:spLocks/>
          </p:cNvSpPr>
          <p:nvPr/>
        </p:nvSpPr>
        <p:spPr bwMode="auto">
          <a:xfrm>
            <a:off x="5454651" y="3398839"/>
            <a:ext cx="55563" cy="77787"/>
          </a:xfrm>
          <a:custGeom>
            <a:avLst/>
            <a:gdLst>
              <a:gd name="T0" fmla="*/ 5 w 35"/>
              <a:gd name="T1" fmla="*/ 49 h 49"/>
              <a:gd name="T2" fmla="*/ 0 w 35"/>
              <a:gd name="T3" fmla="*/ 0 h 49"/>
              <a:gd name="T4" fmla="*/ 35 w 35"/>
              <a:gd name="T5" fmla="*/ 10 h 49"/>
              <a:gd name="T6" fmla="*/ 5 w 35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9"/>
              <a:gd name="T14" fmla="*/ 35 w 3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9">
                <a:moveTo>
                  <a:pt x="5" y="49"/>
                </a:moveTo>
                <a:lnTo>
                  <a:pt x="0" y="0"/>
                </a:lnTo>
                <a:lnTo>
                  <a:pt x="35" y="10"/>
                </a:lnTo>
                <a:lnTo>
                  <a:pt x="5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50" name="Freeform 954"/>
          <p:cNvSpPr>
            <a:spLocks/>
          </p:cNvSpPr>
          <p:nvPr/>
        </p:nvSpPr>
        <p:spPr bwMode="auto">
          <a:xfrm>
            <a:off x="5454651" y="3398839"/>
            <a:ext cx="55563" cy="77787"/>
          </a:xfrm>
          <a:custGeom>
            <a:avLst/>
            <a:gdLst>
              <a:gd name="T0" fmla="*/ 5 w 35"/>
              <a:gd name="T1" fmla="*/ 49 h 49"/>
              <a:gd name="T2" fmla="*/ 0 w 35"/>
              <a:gd name="T3" fmla="*/ 0 h 49"/>
              <a:gd name="T4" fmla="*/ 35 w 35"/>
              <a:gd name="T5" fmla="*/ 10 h 49"/>
              <a:gd name="T6" fmla="*/ 5 w 35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9"/>
              <a:gd name="T14" fmla="*/ 35 w 3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9">
                <a:moveTo>
                  <a:pt x="5" y="49"/>
                </a:moveTo>
                <a:lnTo>
                  <a:pt x="0" y="0"/>
                </a:lnTo>
                <a:lnTo>
                  <a:pt x="35" y="10"/>
                </a:lnTo>
                <a:lnTo>
                  <a:pt x="5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51" name="Line 955"/>
          <p:cNvSpPr>
            <a:spLocks noChangeShapeType="1"/>
          </p:cNvSpPr>
          <p:nvPr/>
        </p:nvSpPr>
        <p:spPr bwMode="auto">
          <a:xfrm>
            <a:off x="5800726" y="2597150"/>
            <a:ext cx="320675" cy="11620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52" name="Freeform 956"/>
          <p:cNvSpPr>
            <a:spLocks/>
          </p:cNvSpPr>
          <p:nvPr/>
        </p:nvSpPr>
        <p:spPr bwMode="auto">
          <a:xfrm>
            <a:off x="6086475" y="3730625"/>
            <a:ext cx="57150" cy="77788"/>
          </a:xfrm>
          <a:custGeom>
            <a:avLst/>
            <a:gdLst>
              <a:gd name="T0" fmla="*/ 30 w 36"/>
              <a:gd name="T1" fmla="*/ 49 h 49"/>
              <a:gd name="T2" fmla="*/ 0 w 36"/>
              <a:gd name="T3" fmla="*/ 9 h 49"/>
              <a:gd name="T4" fmla="*/ 36 w 36"/>
              <a:gd name="T5" fmla="*/ 0 h 49"/>
              <a:gd name="T6" fmla="*/ 3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30" y="49"/>
                </a:moveTo>
                <a:lnTo>
                  <a:pt x="0" y="9"/>
                </a:lnTo>
                <a:lnTo>
                  <a:pt x="36" y="0"/>
                </a:lnTo>
                <a:lnTo>
                  <a:pt x="30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53" name="Freeform 957"/>
          <p:cNvSpPr>
            <a:spLocks/>
          </p:cNvSpPr>
          <p:nvPr/>
        </p:nvSpPr>
        <p:spPr bwMode="auto">
          <a:xfrm>
            <a:off x="6086475" y="3730625"/>
            <a:ext cx="57150" cy="77788"/>
          </a:xfrm>
          <a:custGeom>
            <a:avLst/>
            <a:gdLst>
              <a:gd name="T0" fmla="*/ 30 w 36"/>
              <a:gd name="T1" fmla="*/ 49 h 49"/>
              <a:gd name="T2" fmla="*/ 0 w 36"/>
              <a:gd name="T3" fmla="*/ 9 h 49"/>
              <a:gd name="T4" fmla="*/ 36 w 36"/>
              <a:gd name="T5" fmla="*/ 0 h 49"/>
              <a:gd name="T6" fmla="*/ 3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30" y="49"/>
                </a:moveTo>
                <a:lnTo>
                  <a:pt x="0" y="9"/>
                </a:lnTo>
                <a:lnTo>
                  <a:pt x="36" y="0"/>
                </a:lnTo>
                <a:lnTo>
                  <a:pt x="30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54" name="Line 958"/>
          <p:cNvSpPr>
            <a:spLocks noChangeShapeType="1"/>
          </p:cNvSpPr>
          <p:nvPr/>
        </p:nvSpPr>
        <p:spPr bwMode="auto">
          <a:xfrm>
            <a:off x="5637213" y="3763963"/>
            <a:ext cx="273050" cy="1317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55" name="Freeform 959"/>
          <p:cNvSpPr>
            <a:spLocks/>
          </p:cNvSpPr>
          <p:nvPr/>
        </p:nvSpPr>
        <p:spPr bwMode="auto">
          <a:xfrm>
            <a:off x="5878514" y="3860800"/>
            <a:ext cx="79375" cy="58738"/>
          </a:xfrm>
          <a:custGeom>
            <a:avLst/>
            <a:gdLst>
              <a:gd name="T0" fmla="*/ 50 w 50"/>
              <a:gd name="T1" fmla="*/ 37 h 37"/>
              <a:gd name="T2" fmla="*/ 0 w 50"/>
              <a:gd name="T3" fmla="*/ 34 h 37"/>
              <a:gd name="T4" fmla="*/ 16 w 50"/>
              <a:gd name="T5" fmla="*/ 0 h 37"/>
              <a:gd name="T6" fmla="*/ 50 w 50"/>
              <a:gd name="T7" fmla="*/ 3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7"/>
              <a:gd name="T14" fmla="*/ 50 w 50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7">
                <a:moveTo>
                  <a:pt x="50" y="37"/>
                </a:moveTo>
                <a:lnTo>
                  <a:pt x="0" y="34"/>
                </a:lnTo>
                <a:lnTo>
                  <a:pt x="16" y="0"/>
                </a:lnTo>
                <a:lnTo>
                  <a:pt x="5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56" name="Freeform 960"/>
          <p:cNvSpPr>
            <a:spLocks/>
          </p:cNvSpPr>
          <p:nvPr/>
        </p:nvSpPr>
        <p:spPr bwMode="auto">
          <a:xfrm>
            <a:off x="5878514" y="3860800"/>
            <a:ext cx="79375" cy="58738"/>
          </a:xfrm>
          <a:custGeom>
            <a:avLst/>
            <a:gdLst>
              <a:gd name="T0" fmla="*/ 50 w 50"/>
              <a:gd name="T1" fmla="*/ 37 h 37"/>
              <a:gd name="T2" fmla="*/ 0 w 50"/>
              <a:gd name="T3" fmla="*/ 34 h 37"/>
              <a:gd name="T4" fmla="*/ 16 w 50"/>
              <a:gd name="T5" fmla="*/ 0 h 37"/>
              <a:gd name="T6" fmla="*/ 50 w 50"/>
              <a:gd name="T7" fmla="*/ 3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7"/>
              <a:gd name="T14" fmla="*/ 50 w 50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7">
                <a:moveTo>
                  <a:pt x="50" y="37"/>
                </a:moveTo>
                <a:lnTo>
                  <a:pt x="0" y="34"/>
                </a:lnTo>
                <a:lnTo>
                  <a:pt x="16" y="0"/>
                </a:lnTo>
                <a:lnTo>
                  <a:pt x="50" y="3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57" name="Freeform 961"/>
          <p:cNvSpPr>
            <a:spLocks/>
          </p:cNvSpPr>
          <p:nvPr/>
        </p:nvSpPr>
        <p:spPr bwMode="auto">
          <a:xfrm>
            <a:off x="4852988" y="2895601"/>
            <a:ext cx="417512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6"/>
                  <a:pt x="17" y="162"/>
                </a:cubicBezTo>
                <a:cubicBezTo>
                  <a:pt x="0" y="99"/>
                  <a:pt x="37" y="34"/>
                  <a:pt x="101" y="17"/>
                </a:cubicBezTo>
                <a:cubicBezTo>
                  <a:pt x="164" y="0"/>
                  <a:pt x="229" y="38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58" name="Line 962"/>
          <p:cNvSpPr>
            <a:spLocks noChangeShapeType="1"/>
          </p:cNvSpPr>
          <p:nvPr/>
        </p:nvSpPr>
        <p:spPr bwMode="auto">
          <a:xfrm flipV="1">
            <a:off x="5191125" y="2560639"/>
            <a:ext cx="381000" cy="3444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59" name="Freeform 963"/>
          <p:cNvSpPr>
            <a:spLocks/>
          </p:cNvSpPr>
          <p:nvPr/>
        </p:nvSpPr>
        <p:spPr bwMode="auto">
          <a:xfrm>
            <a:off x="5153026" y="2868614"/>
            <a:ext cx="74613" cy="71437"/>
          </a:xfrm>
          <a:custGeom>
            <a:avLst/>
            <a:gdLst>
              <a:gd name="T0" fmla="*/ 0 w 47"/>
              <a:gd name="T1" fmla="*/ 45 h 45"/>
              <a:gd name="T2" fmla="*/ 21 w 47"/>
              <a:gd name="T3" fmla="*/ 0 h 45"/>
              <a:gd name="T4" fmla="*/ 47 w 47"/>
              <a:gd name="T5" fmla="*/ 28 h 45"/>
              <a:gd name="T6" fmla="*/ 0 w 47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5"/>
              <a:gd name="T14" fmla="*/ 47 w 47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5">
                <a:moveTo>
                  <a:pt x="0" y="45"/>
                </a:moveTo>
                <a:lnTo>
                  <a:pt x="21" y="0"/>
                </a:lnTo>
                <a:lnTo>
                  <a:pt x="47" y="28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60" name="Freeform 964"/>
          <p:cNvSpPr>
            <a:spLocks/>
          </p:cNvSpPr>
          <p:nvPr/>
        </p:nvSpPr>
        <p:spPr bwMode="auto">
          <a:xfrm>
            <a:off x="5153026" y="2868614"/>
            <a:ext cx="74613" cy="71437"/>
          </a:xfrm>
          <a:custGeom>
            <a:avLst/>
            <a:gdLst>
              <a:gd name="T0" fmla="*/ 0 w 47"/>
              <a:gd name="T1" fmla="*/ 45 h 45"/>
              <a:gd name="T2" fmla="*/ 21 w 47"/>
              <a:gd name="T3" fmla="*/ 0 h 45"/>
              <a:gd name="T4" fmla="*/ 47 w 47"/>
              <a:gd name="T5" fmla="*/ 28 h 45"/>
              <a:gd name="T6" fmla="*/ 0 w 47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5"/>
              <a:gd name="T14" fmla="*/ 47 w 47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5">
                <a:moveTo>
                  <a:pt x="0" y="45"/>
                </a:moveTo>
                <a:lnTo>
                  <a:pt x="21" y="0"/>
                </a:lnTo>
                <a:lnTo>
                  <a:pt x="47" y="28"/>
                </a:lnTo>
                <a:lnTo>
                  <a:pt x="0" y="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61" name="Freeform 965"/>
          <p:cNvSpPr>
            <a:spLocks/>
          </p:cNvSpPr>
          <p:nvPr/>
        </p:nvSpPr>
        <p:spPr bwMode="auto">
          <a:xfrm>
            <a:off x="4852988" y="4483101"/>
            <a:ext cx="417512" cy="417513"/>
          </a:xfrm>
          <a:custGeom>
            <a:avLst/>
            <a:gdLst>
              <a:gd name="T0" fmla="*/ 246 w 263"/>
              <a:gd name="T1" fmla="*/ 100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6 h 263"/>
              <a:gd name="T8" fmla="*/ 246 w 263"/>
              <a:gd name="T9" fmla="*/ 10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0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8"/>
                  <a:pt x="37" y="33"/>
                  <a:pt x="101" y="16"/>
                </a:cubicBezTo>
                <a:cubicBezTo>
                  <a:pt x="164" y="0"/>
                  <a:pt x="229" y="37"/>
                  <a:pt x="246" y="100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62" name="Line 966"/>
          <p:cNvSpPr>
            <a:spLocks noChangeShapeType="1"/>
          </p:cNvSpPr>
          <p:nvPr/>
        </p:nvSpPr>
        <p:spPr bwMode="auto">
          <a:xfrm flipV="1">
            <a:off x="5173664" y="3873501"/>
            <a:ext cx="288925" cy="6064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63" name="Freeform 967"/>
          <p:cNvSpPr>
            <a:spLocks/>
          </p:cNvSpPr>
          <p:nvPr/>
        </p:nvSpPr>
        <p:spPr bwMode="auto">
          <a:xfrm>
            <a:off x="5153025" y="4448175"/>
            <a:ext cx="57150" cy="77788"/>
          </a:xfrm>
          <a:custGeom>
            <a:avLst/>
            <a:gdLst>
              <a:gd name="T0" fmla="*/ 0 w 36"/>
              <a:gd name="T1" fmla="*/ 49 h 49"/>
              <a:gd name="T2" fmla="*/ 2 w 36"/>
              <a:gd name="T3" fmla="*/ 0 h 49"/>
              <a:gd name="T4" fmla="*/ 36 w 36"/>
              <a:gd name="T5" fmla="*/ 16 h 49"/>
              <a:gd name="T6" fmla="*/ 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0" y="49"/>
                </a:moveTo>
                <a:lnTo>
                  <a:pt x="2" y="0"/>
                </a:lnTo>
                <a:lnTo>
                  <a:pt x="36" y="16"/>
                </a:lnTo>
                <a:lnTo>
                  <a:pt x="0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64" name="Freeform 968"/>
          <p:cNvSpPr>
            <a:spLocks/>
          </p:cNvSpPr>
          <p:nvPr/>
        </p:nvSpPr>
        <p:spPr bwMode="auto">
          <a:xfrm>
            <a:off x="5153025" y="4448175"/>
            <a:ext cx="57150" cy="77788"/>
          </a:xfrm>
          <a:custGeom>
            <a:avLst/>
            <a:gdLst>
              <a:gd name="T0" fmla="*/ 0 w 36"/>
              <a:gd name="T1" fmla="*/ 49 h 49"/>
              <a:gd name="T2" fmla="*/ 2 w 36"/>
              <a:gd name="T3" fmla="*/ 0 h 49"/>
              <a:gd name="T4" fmla="*/ 36 w 36"/>
              <a:gd name="T5" fmla="*/ 16 h 49"/>
              <a:gd name="T6" fmla="*/ 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0" y="49"/>
                </a:moveTo>
                <a:lnTo>
                  <a:pt x="2" y="0"/>
                </a:lnTo>
                <a:lnTo>
                  <a:pt x="36" y="16"/>
                </a:lnTo>
                <a:lnTo>
                  <a:pt x="0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65" name="Freeform 969"/>
          <p:cNvSpPr>
            <a:spLocks/>
          </p:cNvSpPr>
          <p:nvPr/>
        </p:nvSpPr>
        <p:spPr bwMode="auto">
          <a:xfrm>
            <a:off x="5686426" y="4483101"/>
            <a:ext cx="417513" cy="417513"/>
          </a:xfrm>
          <a:custGeom>
            <a:avLst/>
            <a:gdLst>
              <a:gd name="T0" fmla="*/ 246 w 263"/>
              <a:gd name="T1" fmla="*/ 100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0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8"/>
                  <a:pt x="37" y="34"/>
                  <a:pt x="101" y="17"/>
                </a:cubicBezTo>
                <a:cubicBezTo>
                  <a:pt x="164" y="0"/>
                  <a:pt x="229" y="37"/>
                  <a:pt x="246" y="100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66" name="Line 970"/>
          <p:cNvSpPr>
            <a:spLocks noChangeShapeType="1"/>
          </p:cNvSpPr>
          <p:nvPr/>
        </p:nvSpPr>
        <p:spPr bwMode="auto">
          <a:xfrm>
            <a:off x="5548314" y="3852864"/>
            <a:ext cx="274637" cy="6064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67" name="Freeform 971"/>
          <p:cNvSpPr>
            <a:spLocks/>
          </p:cNvSpPr>
          <p:nvPr/>
        </p:nvSpPr>
        <p:spPr bwMode="auto">
          <a:xfrm>
            <a:off x="5788025" y="4429126"/>
            <a:ext cx="57150" cy="79375"/>
          </a:xfrm>
          <a:custGeom>
            <a:avLst/>
            <a:gdLst>
              <a:gd name="T0" fmla="*/ 36 w 36"/>
              <a:gd name="T1" fmla="*/ 50 h 50"/>
              <a:gd name="T2" fmla="*/ 0 w 36"/>
              <a:gd name="T3" fmla="*/ 15 h 50"/>
              <a:gd name="T4" fmla="*/ 35 w 36"/>
              <a:gd name="T5" fmla="*/ 0 h 50"/>
              <a:gd name="T6" fmla="*/ 36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36" y="50"/>
                </a:moveTo>
                <a:lnTo>
                  <a:pt x="0" y="15"/>
                </a:lnTo>
                <a:lnTo>
                  <a:pt x="35" y="0"/>
                </a:lnTo>
                <a:lnTo>
                  <a:pt x="3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68" name="Freeform 972"/>
          <p:cNvSpPr>
            <a:spLocks/>
          </p:cNvSpPr>
          <p:nvPr/>
        </p:nvSpPr>
        <p:spPr bwMode="auto">
          <a:xfrm>
            <a:off x="5788025" y="4429126"/>
            <a:ext cx="57150" cy="79375"/>
          </a:xfrm>
          <a:custGeom>
            <a:avLst/>
            <a:gdLst>
              <a:gd name="T0" fmla="*/ 36 w 36"/>
              <a:gd name="T1" fmla="*/ 50 h 50"/>
              <a:gd name="T2" fmla="*/ 0 w 36"/>
              <a:gd name="T3" fmla="*/ 15 h 50"/>
              <a:gd name="T4" fmla="*/ 35 w 36"/>
              <a:gd name="T5" fmla="*/ 0 h 50"/>
              <a:gd name="T6" fmla="*/ 36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36" y="50"/>
                </a:moveTo>
                <a:lnTo>
                  <a:pt x="0" y="15"/>
                </a:lnTo>
                <a:lnTo>
                  <a:pt x="35" y="0"/>
                </a:lnTo>
                <a:lnTo>
                  <a:pt x="36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69" name="Oval 973"/>
          <p:cNvSpPr>
            <a:spLocks noChangeArrowheads="1"/>
          </p:cNvSpPr>
          <p:nvPr/>
        </p:nvSpPr>
        <p:spPr bwMode="auto">
          <a:xfrm>
            <a:off x="7121526" y="2184400"/>
            <a:ext cx="396875" cy="395288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70" name="Rectangle 974"/>
          <p:cNvSpPr>
            <a:spLocks noChangeArrowheads="1"/>
          </p:cNvSpPr>
          <p:nvPr/>
        </p:nvSpPr>
        <p:spPr bwMode="auto">
          <a:xfrm>
            <a:off x="7290067" y="22828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71" name="Oval 975"/>
          <p:cNvSpPr>
            <a:spLocks noChangeArrowheads="1"/>
          </p:cNvSpPr>
          <p:nvPr/>
        </p:nvSpPr>
        <p:spPr bwMode="auto">
          <a:xfrm>
            <a:off x="7121526" y="2184400"/>
            <a:ext cx="396875" cy="395288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72" name="Oval 976"/>
          <p:cNvSpPr>
            <a:spLocks noChangeArrowheads="1"/>
          </p:cNvSpPr>
          <p:nvPr/>
        </p:nvSpPr>
        <p:spPr bwMode="auto">
          <a:xfrm>
            <a:off x="7453314" y="2665414"/>
            <a:ext cx="396875" cy="396875"/>
          </a:xfrm>
          <a:prstGeom prst="ellipse">
            <a:avLst/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73" name="Rectangle 977"/>
          <p:cNvSpPr>
            <a:spLocks noChangeArrowheads="1"/>
          </p:cNvSpPr>
          <p:nvPr/>
        </p:nvSpPr>
        <p:spPr bwMode="auto">
          <a:xfrm>
            <a:off x="7624275" y="2763838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74" name="Oval 978"/>
          <p:cNvSpPr>
            <a:spLocks noChangeArrowheads="1"/>
          </p:cNvSpPr>
          <p:nvPr/>
        </p:nvSpPr>
        <p:spPr bwMode="auto">
          <a:xfrm>
            <a:off x="7453314" y="266541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75" name="Oval 979"/>
          <p:cNvSpPr>
            <a:spLocks noChangeArrowheads="1"/>
          </p:cNvSpPr>
          <p:nvPr/>
        </p:nvSpPr>
        <p:spPr bwMode="auto">
          <a:xfrm>
            <a:off x="6891339" y="3027364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76" name="Rectangle 980"/>
          <p:cNvSpPr>
            <a:spLocks noChangeArrowheads="1"/>
          </p:cNvSpPr>
          <p:nvPr/>
        </p:nvSpPr>
        <p:spPr bwMode="auto">
          <a:xfrm>
            <a:off x="7063917" y="3125788"/>
            <a:ext cx="9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77" name="Oval 981"/>
          <p:cNvSpPr>
            <a:spLocks noChangeArrowheads="1"/>
          </p:cNvSpPr>
          <p:nvPr/>
        </p:nvSpPr>
        <p:spPr bwMode="auto">
          <a:xfrm>
            <a:off x="6891339" y="302736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78" name="Line 982"/>
          <p:cNvSpPr>
            <a:spLocks noChangeShapeType="1"/>
          </p:cNvSpPr>
          <p:nvPr/>
        </p:nvSpPr>
        <p:spPr bwMode="auto">
          <a:xfrm>
            <a:off x="7407275" y="2557463"/>
            <a:ext cx="114300" cy="952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79" name="Freeform 983"/>
          <p:cNvSpPr>
            <a:spLocks/>
          </p:cNvSpPr>
          <p:nvPr/>
        </p:nvSpPr>
        <p:spPr bwMode="auto">
          <a:xfrm>
            <a:off x="7486650" y="2616200"/>
            <a:ext cx="76200" cy="69850"/>
          </a:xfrm>
          <a:custGeom>
            <a:avLst/>
            <a:gdLst>
              <a:gd name="T0" fmla="*/ 48 w 48"/>
              <a:gd name="T1" fmla="*/ 44 h 44"/>
              <a:gd name="T2" fmla="*/ 0 w 48"/>
              <a:gd name="T3" fmla="*/ 29 h 44"/>
              <a:gd name="T4" fmla="*/ 24 w 48"/>
              <a:gd name="T5" fmla="*/ 0 h 44"/>
              <a:gd name="T6" fmla="*/ 48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48" y="44"/>
                </a:moveTo>
                <a:lnTo>
                  <a:pt x="0" y="29"/>
                </a:lnTo>
                <a:lnTo>
                  <a:pt x="24" y="0"/>
                </a:lnTo>
                <a:lnTo>
                  <a:pt x="48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80" name="Freeform 984"/>
          <p:cNvSpPr>
            <a:spLocks/>
          </p:cNvSpPr>
          <p:nvPr/>
        </p:nvSpPr>
        <p:spPr bwMode="auto">
          <a:xfrm>
            <a:off x="7486650" y="2616200"/>
            <a:ext cx="76200" cy="69850"/>
          </a:xfrm>
          <a:custGeom>
            <a:avLst/>
            <a:gdLst>
              <a:gd name="T0" fmla="*/ 48 w 48"/>
              <a:gd name="T1" fmla="*/ 44 h 44"/>
              <a:gd name="T2" fmla="*/ 0 w 48"/>
              <a:gd name="T3" fmla="*/ 29 h 44"/>
              <a:gd name="T4" fmla="*/ 24 w 48"/>
              <a:gd name="T5" fmla="*/ 0 h 44"/>
              <a:gd name="T6" fmla="*/ 48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48" y="44"/>
                </a:moveTo>
                <a:lnTo>
                  <a:pt x="0" y="29"/>
                </a:lnTo>
                <a:lnTo>
                  <a:pt x="24" y="0"/>
                </a:lnTo>
                <a:lnTo>
                  <a:pt x="48" y="4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81" name="Line 985"/>
          <p:cNvSpPr>
            <a:spLocks noChangeShapeType="1"/>
          </p:cNvSpPr>
          <p:nvPr/>
        </p:nvSpPr>
        <p:spPr bwMode="auto">
          <a:xfrm flipV="1">
            <a:off x="7104063" y="2557463"/>
            <a:ext cx="127000" cy="4175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82" name="Freeform 986"/>
          <p:cNvSpPr>
            <a:spLocks/>
          </p:cNvSpPr>
          <p:nvPr/>
        </p:nvSpPr>
        <p:spPr bwMode="auto">
          <a:xfrm>
            <a:off x="7081838" y="2946401"/>
            <a:ext cx="57150" cy="79375"/>
          </a:xfrm>
          <a:custGeom>
            <a:avLst/>
            <a:gdLst>
              <a:gd name="T0" fmla="*/ 4 w 36"/>
              <a:gd name="T1" fmla="*/ 50 h 50"/>
              <a:gd name="T2" fmla="*/ 0 w 36"/>
              <a:gd name="T3" fmla="*/ 0 h 50"/>
              <a:gd name="T4" fmla="*/ 36 w 36"/>
              <a:gd name="T5" fmla="*/ 11 h 50"/>
              <a:gd name="T6" fmla="*/ 4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4" y="50"/>
                </a:moveTo>
                <a:lnTo>
                  <a:pt x="0" y="0"/>
                </a:lnTo>
                <a:lnTo>
                  <a:pt x="36" y="11"/>
                </a:lnTo>
                <a:lnTo>
                  <a:pt x="4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83" name="Freeform 987"/>
          <p:cNvSpPr>
            <a:spLocks/>
          </p:cNvSpPr>
          <p:nvPr/>
        </p:nvSpPr>
        <p:spPr bwMode="auto">
          <a:xfrm>
            <a:off x="7081838" y="2946401"/>
            <a:ext cx="57150" cy="79375"/>
          </a:xfrm>
          <a:custGeom>
            <a:avLst/>
            <a:gdLst>
              <a:gd name="T0" fmla="*/ 4 w 36"/>
              <a:gd name="T1" fmla="*/ 50 h 50"/>
              <a:gd name="T2" fmla="*/ 0 w 36"/>
              <a:gd name="T3" fmla="*/ 0 h 50"/>
              <a:gd name="T4" fmla="*/ 36 w 36"/>
              <a:gd name="T5" fmla="*/ 11 h 50"/>
              <a:gd name="T6" fmla="*/ 4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4" y="50"/>
                </a:moveTo>
                <a:lnTo>
                  <a:pt x="0" y="0"/>
                </a:lnTo>
                <a:lnTo>
                  <a:pt x="36" y="11"/>
                </a:lnTo>
                <a:lnTo>
                  <a:pt x="4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84" name="Line 988"/>
          <p:cNvSpPr>
            <a:spLocks noChangeShapeType="1"/>
          </p:cNvSpPr>
          <p:nvPr/>
        </p:nvSpPr>
        <p:spPr bwMode="auto">
          <a:xfrm flipV="1">
            <a:off x="7310439" y="3001964"/>
            <a:ext cx="200025" cy="1095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85" name="Freeform 989"/>
          <p:cNvSpPr>
            <a:spLocks/>
          </p:cNvSpPr>
          <p:nvPr/>
        </p:nvSpPr>
        <p:spPr bwMode="auto">
          <a:xfrm>
            <a:off x="7264400" y="3073401"/>
            <a:ext cx="77788" cy="61913"/>
          </a:xfrm>
          <a:custGeom>
            <a:avLst/>
            <a:gdLst>
              <a:gd name="T0" fmla="*/ 0 w 49"/>
              <a:gd name="T1" fmla="*/ 39 h 39"/>
              <a:gd name="T2" fmla="*/ 32 w 49"/>
              <a:gd name="T3" fmla="*/ 0 h 39"/>
              <a:gd name="T4" fmla="*/ 49 w 49"/>
              <a:gd name="T5" fmla="*/ 34 h 39"/>
              <a:gd name="T6" fmla="*/ 0 w 49"/>
              <a:gd name="T7" fmla="*/ 39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39"/>
              <a:gd name="T14" fmla="*/ 49 w 4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39">
                <a:moveTo>
                  <a:pt x="0" y="39"/>
                </a:moveTo>
                <a:lnTo>
                  <a:pt x="32" y="0"/>
                </a:lnTo>
                <a:lnTo>
                  <a:pt x="49" y="34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86" name="Freeform 990"/>
          <p:cNvSpPr>
            <a:spLocks/>
          </p:cNvSpPr>
          <p:nvPr/>
        </p:nvSpPr>
        <p:spPr bwMode="auto">
          <a:xfrm>
            <a:off x="7264400" y="3073401"/>
            <a:ext cx="77788" cy="61913"/>
          </a:xfrm>
          <a:custGeom>
            <a:avLst/>
            <a:gdLst>
              <a:gd name="T0" fmla="*/ 0 w 49"/>
              <a:gd name="T1" fmla="*/ 39 h 39"/>
              <a:gd name="T2" fmla="*/ 32 w 49"/>
              <a:gd name="T3" fmla="*/ 0 h 39"/>
              <a:gd name="T4" fmla="*/ 49 w 49"/>
              <a:gd name="T5" fmla="*/ 34 h 39"/>
              <a:gd name="T6" fmla="*/ 0 w 49"/>
              <a:gd name="T7" fmla="*/ 39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39"/>
              <a:gd name="T14" fmla="*/ 49 w 4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39">
                <a:moveTo>
                  <a:pt x="0" y="39"/>
                </a:moveTo>
                <a:lnTo>
                  <a:pt x="32" y="0"/>
                </a:lnTo>
                <a:lnTo>
                  <a:pt x="49" y="34"/>
                </a:lnTo>
                <a:lnTo>
                  <a:pt x="0" y="3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87" name="Oval 991"/>
          <p:cNvSpPr>
            <a:spLocks noChangeArrowheads="1"/>
          </p:cNvSpPr>
          <p:nvPr/>
        </p:nvSpPr>
        <p:spPr bwMode="auto">
          <a:xfrm>
            <a:off x="6881814" y="3649664"/>
            <a:ext cx="395287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88" name="Rectangle 992"/>
          <p:cNvSpPr>
            <a:spLocks noChangeArrowheads="1"/>
          </p:cNvSpPr>
          <p:nvPr/>
        </p:nvSpPr>
        <p:spPr bwMode="auto">
          <a:xfrm>
            <a:off x="7048767" y="374808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89" name="Oval 993"/>
          <p:cNvSpPr>
            <a:spLocks noChangeArrowheads="1"/>
          </p:cNvSpPr>
          <p:nvPr/>
        </p:nvSpPr>
        <p:spPr bwMode="auto">
          <a:xfrm>
            <a:off x="6881814" y="3649664"/>
            <a:ext cx="395287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90" name="Oval 994"/>
          <p:cNvSpPr>
            <a:spLocks noChangeArrowheads="1"/>
          </p:cNvSpPr>
          <p:nvPr/>
        </p:nvSpPr>
        <p:spPr bwMode="auto">
          <a:xfrm>
            <a:off x="7302501" y="40608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91" name="Rectangle 995"/>
          <p:cNvSpPr>
            <a:spLocks noChangeArrowheads="1"/>
          </p:cNvSpPr>
          <p:nvPr/>
        </p:nvSpPr>
        <p:spPr bwMode="auto">
          <a:xfrm>
            <a:off x="7473461" y="4160838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92" name="Oval 997"/>
          <p:cNvSpPr>
            <a:spLocks noChangeArrowheads="1"/>
          </p:cNvSpPr>
          <p:nvPr/>
        </p:nvSpPr>
        <p:spPr bwMode="auto">
          <a:xfrm>
            <a:off x="6719889" y="4483101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93" name="Rectangle 998"/>
          <p:cNvSpPr>
            <a:spLocks noChangeArrowheads="1"/>
          </p:cNvSpPr>
          <p:nvPr/>
        </p:nvSpPr>
        <p:spPr bwMode="auto">
          <a:xfrm>
            <a:off x="6892467" y="4581525"/>
            <a:ext cx="9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094" name="Oval 999"/>
          <p:cNvSpPr>
            <a:spLocks noChangeArrowheads="1"/>
          </p:cNvSpPr>
          <p:nvPr/>
        </p:nvSpPr>
        <p:spPr bwMode="auto">
          <a:xfrm>
            <a:off x="6719889" y="4483101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95" name="Line 1000"/>
          <p:cNvSpPr>
            <a:spLocks noChangeShapeType="1"/>
          </p:cNvSpPr>
          <p:nvPr/>
        </p:nvSpPr>
        <p:spPr bwMode="auto">
          <a:xfrm>
            <a:off x="7216776" y="3986214"/>
            <a:ext cx="104775" cy="968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96" name="Freeform 1001"/>
          <p:cNvSpPr>
            <a:spLocks/>
          </p:cNvSpPr>
          <p:nvPr/>
        </p:nvSpPr>
        <p:spPr bwMode="auto">
          <a:xfrm>
            <a:off x="7286626" y="4046539"/>
            <a:ext cx="73025" cy="71437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5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5" y="0"/>
                </a:lnTo>
                <a:lnTo>
                  <a:pt x="46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97" name="Freeform 1002"/>
          <p:cNvSpPr>
            <a:spLocks/>
          </p:cNvSpPr>
          <p:nvPr/>
        </p:nvSpPr>
        <p:spPr bwMode="auto">
          <a:xfrm>
            <a:off x="7286626" y="4046539"/>
            <a:ext cx="73025" cy="71437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5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5" y="0"/>
                </a:lnTo>
                <a:lnTo>
                  <a:pt x="46" y="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098" name="Line 1003"/>
          <p:cNvSpPr>
            <a:spLocks noChangeShapeType="1"/>
          </p:cNvSpPr>
          <p:nvPr/>
        </p:nvSpPr>
        <p:spPr bwMode="auto">
          <a:xfrm flipV="1">
            <a:off x="6924675" y="4022725"/>
            <a:ext cx="65088" cy="4064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099" name="Freeform 1004"/>
          <p:cNvSpPr>
            <a:spLocks/>
          </p:cNvSpPr>
          <p:nvPr/>
        </p:nvSpPr>
        <p:spPr bwMode="auto">
          <a:xfrm>
            <a:off x="6900863" y="4403725"/>
            <a:ext cx="57150" cy="77788"/>
          </a:xfrm>
          <a:custGeom>
            <a:avLst/>
            <a:gdLst>
              <a:gd name="T0" fmla="*/ 11 w 36"/>
              <a:gd name="T1" fmla="*/ 49 h 49"/>
              <a:gd name="T2" fmla="*/ 0 w 36"/>
              <a:gd name="T3" fmla="*/ 0 h 49"/>
              <a:gd name="T4" fmla="*/ 36 w 36"/>
              <a:gd name="T5" fmla="*/ 6 h 49"/>
              <a:gd name="T6" fmla="*/ 11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11" y="49"/>
                </a:moveTo>
                <a:lnTo>
                  <a:pt x="0" y="0"/>
                </a:lnTo>
                <a:lnTo>
                  <a:pt x="36" y="6"/>
                </a:lnTo>
                <a:lnTo>
                  <a:pt x="11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00" name="Freeform 1005"/>
          <p:cNvSpPr>
            <a:spLocks/>
          </p:cNvSpPr>
          <p:nvPr/>
        </p:nvSpPr>
        <p:spPr bwMode="auto">
          <a:xfrm>
            <a:off x="6900863" y="4403725"/>
            <a:ext cx="57150" cy="77788"/>
          </a:xfrm>
          <a:custGeom>
            <a:avLst/>
            <a:gdLst>
              <a:gd name="T0" fmla="*/ 11 w 36"/>
              <a:gd name="T1" fmla="*/ 49 h 49"/>
              <a:gd name="T2" fmla="*/ 0 w 36"/>
              <a:gd name="T3" fmla="*/ 0 h 49"/>
              <a:gd name="T4" fmla="*/ 36 w 36"/>
              <a:gd name="T5" fmla="*/ 6 h 49"/>
              <a:gd name="T6" fmla="*/ 11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11" y="49"/>
                </a:moveTo>
                <a:lnTo>
                  <a:pt x="0" y="0"/>
                </a:lnTo>
                <a:lnTo>
                  <a:pt x="36" y="6"/>
                </a:lnTo>
                <a:lnTo>
                  <a:pt x="11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01" name="Line 1006"/>
          <p:cNvSpPr>
            <a:spLocks noChangeShapeType="1"/>
          </p:cNvSpPr>
          <p:nvPr/>
        </p:nvSpPr>
        <p:spPr bwMode="auto">
          <a:xfrm flipV="1">
            <a:off x="7135814" y="4397376"/>
            <a:ext cx="223837" cy="1635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02" name="Freeform 1007"/>
          <p:cNvSpPr>
            <a:spLocks/>
          </p:cNvSpPr>
          <p:nvPr/>
        </p:nvSpPr>
        <p:spPr bwMode="auto">
          <a:xfrm>
            <a:off x="7092950" y="4524376"/>
            <a:ext cx="77788" cy="66675"/>
          </a:xfrm>
          <a:custGeom>
            <a:avLst/>
            <a:gdLst>
              <a:gd name="T0" fmla="*/ 0 w 49"/>
              <a:gd name="T1" fmla="*/ 42 h 42"/>
              <a:gd name="T2" fmla="*/ 27 w 49"/>
              <a:gd name="T3" fmla="*/ 0 h 42"/>
              <a:gd name="T4" fmla="*/ 49 w 49"/>
              <a:gd name="T5" fmla="*/ 31 h 42"/>
              <a:gd name="T6" fmla="*/ 0 w 49"/>
              <a:gd name="T7" fmla="*/ 4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2"/>
              <a:gd name="T14" fmla="*/ 49 w 49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2">
                <a:moveTo>
                  <a:pt x="0" y="42"/>
                </a:moveTo>
                <a:lnTo>
                  <a:pt x="27" y="0"/>
                </a:lnTo>
                <a:lnTo>
                  <a:pt x="49" y="3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03" name="Freeform 1008"/>
          <p:cNvSpPr>
            <a:spLocks/>
          </p:cNvSpPr>
          <p:nvPr/>
        </p:nvSpPr>
        <p:spPr bwMode="auto">
          <a:xfrm>
            <a:off x="7092950" y="4524376"/>
            <a:ext cx="77788" cy="66675"/>
          </a:xfrm>
          <a:custGeom>
            <a:avLst/>
            <a:gdLst>
              <a:gd name="T0" fmla="*/ 0 w 49"/>
              <a:gd name="T1" fmla="*/ 42 h 42"/>
              <a:gd name="T2" fmla="*/ 27 w 49"/>
              <a:gd name="T3" fmla="*/ 0 h 42"/>
              <a:gd name="T4" fmla="*/ 49 w 49"/>
              <a:gd name="T5" fmla="*/ 31 h 42"/>
              <a:gd name="T6" fmla="*/ 0 w 49"/>
              <a:gd name="T7" fmla="*/ 4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2"/>
              <a:gd name="T14" fmla="*/ 49 w 49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2">
                <a:moveTo>
                  <a:pt x="0" y="42"/>
                </a:moveTo>
                <a:lnTo>
                  <a:pt x="27" y="0"/>
                </a:lnTo>
                <a:lnTo>
                  <a:pt x="49" y="31"/>
                </a:lnTo>
                <a:lnTo>
                  <a:pt x="0" y="4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04" name="Line 1009"/>
          <p:cNvSpPr>
            <a:spLocks noChangeShapeType="1"/>
          </p:cNvSpPr>
          <p:nvPr/>
        </p:nvSpPr>
        <p:spPr bwMode="auto">
          <a:xfrm flipV="1">
            <a:off x="7080250" y="3422650"/>
            <a:ext cx="7938" cy="1730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05" name="Freeform 1010"/>
          <p:cNvSpPr>
            <a:spLocks/>
          </p:cNvSpPr>
          <p:nvPr/>
        </p:nvSpPr>
        <p:spPr bwMode="auto">
          <a:xfrm>
            <a:off x="7051675" y="3573463"/>
            <a:ext cx="58738" cy="74612"/>
          </a:xfrm>
          <a:custGeom>
            <a:avLst/>
            <a:gdLst>
              <a:gd name="T0" fmla="*/ 17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7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7" y="47"/>
                </a:moveTo>
                <a:lnTo>
                  <a:pt x="0" y="0"/>
                </a:lnTo>
                <a:lnTo>
                  <a:pt x="37" y="2"/>
                </a:lnTo>
                <a:lnTo>
                  <a:pt x="17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06" name="Freeform 1011"/>
          <p:cNvSpPr>
            <a:spLocks/>
          </p:cNvSpPr>
          <p:nvPr/>
        </p:nvSpPr>
        <p:spPr bwMode="auto">
          <a:xfrm>
            <a:off x="7051675" y="3573463"/>
            <a:ext cx="58738" cy="74612"/>
          </a:xfrm>
          <a:custGeom>
            <a:avLst/>
            <a:gdLst>
              <a:gd name="T0" fmla="*/ 17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7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7" y="47"/>
                </a:moveTo>
                <a:lnTo>
                  <a:pt x="0" y="0"/>
                </a:lnTo>
                <a:lnTo>
                  <a:pt x="37" y="2"/>
                </a:lnTo>
                <a:lnTo>
                  <a:pt x="17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07" name="Freeform 1012"/>
          <p:cNvSpPr>
            <a:spLocks/>
          </p:cNvSpPr>
          <p:nvPr/>
        </p:nvSpPr>
        <p:spPr bwMode="auto">
          <a:xfrm>
            <a:off x="7553326" y="3397251"/>
            <a:ext cx="417513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7 h 263"/>
              <a:gd name="T4" fmla="*/ 17 w 263"/>
              <a:gd name="T5" fmla="*/ 163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5"/>
                  <a:pt x="226" y="230"/>
                  <a:pt x="162" y="247"/>
                </a:cubicBezTo>
                <a:cubicBezTo>
                  <a:pt x="99" y="263"/>
                  <a:pt x="34" y="226"/>
                  <a:pt x="17" y="163"/>
                </a:cubicBezTo>
                <a:cubicBezTo>
                  <a:pt x="0" y="99"/>
                  <a:pt x="38" y="34"/>
                  <a:pt x="101" y="17"/>
                </a:cubicBezTo>
                <a:cubicBezTo>
                  <a:pt x="164" y="0"/>
                  <a:pt x="229" y="38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08" name="Line 1013"/>
          <p:cNvSpPr>
            <a:spLocks noChangeShapeType="1"/>
          </p:cNvSpPr>
          <p:nvPr/>
        </p:nvSpPr>
        <p:spPr bwMode="auto">
          <a:xfrm flipV="1">
            <a:off x="7716839" y="3038476"/>
            <a:ext cx="20637" cy="3333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09" name="Freeform 1014"/>
          <p:cNvSpPr>
            <a:spLocks/>
          </p:cNvSpPr>
          <p:nvPr/>
        </p:nvSpPr>
        <p:spPr bwMode="auto">
          <a:xfrm>
            <a:off x="7688264" y="3348038"/>
            <a:ext cx="58737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2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2"/>
                </a:lnTo>
                <a:lnTo>
                  <a:pt x="15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10" name="Freeform 1015"/>
          <p:cNvSpPr>
            <a:spLocks/>
          </p:cNvSpPr>
          <p:nvPr/>
        </p:nvSpPr>
        <p:spPr bwMode="auto">
          <a:xfrm>
            <a:off x="7688264" y="3348038"/>
            <a:ext cx="58737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2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2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11" name="Line 1016"/>
          <p:cNvSpPr>
            <a:spLocks noChangeShapeType="1"/>
          </p:cNvSpPr>
          <p:nvPr/>
        </p:nvSpPr>
        <p:spPr bwMode="auto">
          <a:xfrm flipV="1">
            <a:off x="7608888" y="3790950"/>
            <a:ext cx="114300" cy="2413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12" name="Freeform 1017"/>
          <p:cNvSpPr>
            <a:spLocks/>
          </p:cNvSpPr>
          <p:nvPr/>
        </p:nvSpPr>
        <p:spPr bwMode="auto">
          <a:xfrm>
            <a:off x="7586664" y="4002089"/>
            <a:ext cx="58737" cy="79375"/>
          </a:xfrm>
          <a:custGeom>
            <a:avLst/>
            <a:gdLst>
              <a:gd name="T0" fmla="*/ 0 w 37"/>
              <a:gd name="T1" fmla="*/ 50 h 50"/>
              <a:gd name="T2" fmla="*/ 2 w 37"/>
              <a:gd name="T3" fmla="*/ 0 h 50"/>
              <a:gd name="T4" fmla="*/ 37 w 37"/>
              <a:gd name="T5" fmla="*/ 16 h 50"/>
              <a:gd name="T6" fmla="*/ 0 w 37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50"/>
              <a:gd name="T14" fmla="*/ 37 w 37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50">
                <a:moveTo>
                  <a:pt x="0" y="50"/>
                </a:moveTo>
                <a:lnTo>
                  <a:pt x="2" y="0"/>
                </a:lnTo>
                <a:lnTo>
                  <a:pt x="37" y="16"/>
                </a:lnTo>
                <a:lnTo>
                  <a:pt x="0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13" name="Freeform 1018"/>
          <p:cNvSpPr>
            <a:spLocks/>
          </p:cNvSpPr>
          <p:nvPr/>
        </p:nvSpPr>
        <p:spPr bwMode="auto">
          <a:xfrm>
            <a:off x="7586664" y="4002089"/>
            <a:ext cx="58737" cy="79375"/>
          </a:xfrm>
          <a:custGeom>
            <a:avLst/>
            <a:gdLst>
              <a:gd name="T0" fmla="*/ 0 w 37"/>
              <a:gd name="T1" fmla="*/ 50 h 50"/>
              <a:gd name="T2" fmla="*/ 2 w 37"/>
              <a:gd name="T3" fmla="*/ 0 h 50"/>
              <a:gd name="T4" fmla="*/ 37 w 37"/>
              <a:gd name="T5" fmla="*/ 16 h 50"/>
              <a:gd name="T6" fmla="*/ 0 w 37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50"/>
              <a:gd name="T14" fmla="*/ 37 w 37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50">
                <a:moveTo>
                  <a:pt x="0" y="50"/>
                </a:moveTo>
                <a:lnTo>
                  <a:pt x="2" y="0"/>
                </a:lnTo>
                <a:lnTo>
                  <a:pt x="37" y="16"/>
                </a:lnTo>
                <a:lnTo>
                  <a:pt x="0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14" name="Rectangle 1019"/>
          <p:cNvSpPr>
            <a:spLocks noChangeArrowheads="1"/>
          </p:cNvSpPr>
          <p:nvPr/>
        </p:nvSpPr>
        <p:spPr bwMode="auto">
          <a:xfrm>
            <a:off x="2172041" y="5057776"/>
            <a:ext cx="5993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Pattern </a:t>
            </a:r>
          </a:p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of size 2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15" name="Rectangle 1020"/>
          <p:cNvSpPr>
            <a:spLocks noChangeArrowheads="1"/>
          </p:cNvSpPr>
          <p:nvPr/>
        </p:nvSpPr>
        <p:spPr bwMode="auto">
          <a:xfrm>
            <a:off x="3604191" y="5062538"/>
            <a:ext cx="4544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16" name="Rectangle 1021"/>
          <p:cNvSpPr>
            <a:spLocks noChangeArrowheads="1"/>
          </p:cNvSpPr>
          <p:nvPr/>
        </p:nvSpPr>
        <p:spPr bwMode="auto">
          <a:xfrm>
            <a:off x="4130833" y="5062538"/>
            <a:ext cx="131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 1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17" name="Rectangle 1022"/>
          <p:cNvSpPr>
            <a:spLocks noChangeArrowheads="1"/>
          </p:cNvSpPr>
          <p:nvPr/>
        </p:nvSpPr>
        <p:spPr bwMode="auto">
          <a:xfrm>
            <a:off x="5340916" y="5057775"/>
            <a:ext cx="4544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18" name="Rectangle 1023"/>
          <p:cNvSpPr>
            <a:spLocks noChangeArrowheads="1"/>
          </p:cNvSpPr>
          <p:nvPr/>
        </p:nvSpPr>
        <p:spPr bwMode="auto">
          <a:xfrm>
            <a:off x="5867558" y="5057775"/>
            <a:ext cx="131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 2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19" name="Rectangle 1024"/>
          <p:cNvSpPr>
            <a:spLocks noChangeArrowheads="1"/>
          </p:cNvSpPr>
          <p:nvPr/>
        </p:nvSpPr>
        <p:spPr bwMode="auto">
          <a:xfrm>
            <a:off x="6944447" y="5043488"/>
            <a:ext cx="5859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 3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20" name="Oval 1028"/>
          <p:cNvSpPr>
            <a:spLocks noChangeArrowheads="1"/>
          </p:cNvSpPr>
          <p:nvPr/>
        </p:nvSpPr>
        <p:spPr bwMode="auto">
          <a:xfrm>
            <a:off x="9602789" y="2846389"/>
            <a:ext cx="395287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21" name="Rectangle 1029"/>
          <p:cNvSpPr>
            <a:spLocks noChangeArrowheads="1"/>
          </p:cNvSpPr>
          <p:nvPr/>
        </p:nvSpPr>
        <p:spPr bwMode="auto">
          <a:xfrm>
            <a:off x="9769742" y="29448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22" name="Freeform 1030"/>
          <p:cNvSpPr>
            <a:spLocks/>
          </p:cNvSpPr>
          <p:nvPr/>
        </p:nvSpPr>
        <p:spPr bwMode="auto">
          <a:xfrm>
            <a:off x="9602789" y="2846389"/>
            <a:ext cx="395287" cy="396875"/>
          </a:xfrm>
          <a:custGeom>
            <a:avLst/>
            <a:gdLst>
              <a:gd name="T0" fmla="*/ 249 w 249"/>
              <a:gd name="T1" fmla="*/ 125 h 250"/>
              <a:gd name="T2" fmla="*/ 124 w 249"/>
              <a:gd name="T3" fmla="*/ 250 h 250"/>
              <a:gd name="T4" fmla="*/ 0 w 249"/>
              <a:gd name="T5" fmla="*/ 125 h 250"/>
              <a:gd name="T6" fmla="*/ 124 w 249"/>
              <a:gd name="T7" fmla="*/ 0 h 250"/>
              <a:gd name="T8" fmla="*/ 249 w 249"/>
              <a:gd name="T9" fmla="*/ 125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250"/>
              <a:gd name="T17" fmla="*/ 249 w 24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250">
                <a:moveTo>
                  <a:pt x="249" y="125"/>
                </a:moveTo>
                <a:cubicBezTo>
                  <a:pt x="249" y="194"/>
                  <a:pt x="194" y="250"/>
                  <a:pt x="124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4" y="0"/>
                </a:cubicBezTo>
                <a:cubicBezTo>
                  <a:pt x="194" y="0"/>
                  <a:pt x="249" y="56"/>
                  <a:pt x="249" y="125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23" name="Oval 1031"/>
          <p:cNvSpPr>
            <a:spLocks noChangeArrowheads="1"/>
          </p:cNvSpPr>
          <p:nvPr/>
        </p:nvSpPr>
        <p:spPr bwMode="auto">
          <a:xfrm>
            <a:off x="9953626" y="339883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24" name="Oval 1033"/>
          <p:cNvSpPr>
            <a:spLocks noChangeArrowheads="1"/>
          </p:cNvSpPr>
          <p:nvPr/>
        </p:nvSpPr>
        <p:spPr bwMode="auto">
          <a:xfrm>
            <a:off x="9953626" y="3398839"/>
            <a:ext cx="396875" cy="396875"/>
          </a:xfrm>
          <a:prstGeom prst="ellipse">
            <a:avLst/>
          </a:prstGeom>
          <a:solidFill>
            <a:srgbClr val="00FFFF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25" name="Rectangle 1032"/>
          <p:cNvSpPr>
            <a:spLocks noChangeArrowheads="1"/>
          </p:cNvSpPr>
          <p:nvPr/>
        </p:nvSpPr>
        <p:spPr bwMode="auto">
          <a:xfrm>
            <a:off x="10124586" y="3497263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26" name="Oval 1034"/>
          <p:cNvSpPr>
            <a:spLocks noChangeArrowheads="1"/>
          </p:cNvSpPr>
          <p:nvPr/>
        </p:nvSpPr>
        <p:spPr bwMode="auto">
          <a:xfrm>
            <a:off x="8999538" y="4332288"/>
            <a:ext cx="417512" cy="417512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27" name="Rectangle 1035"/>
          <p:cNvSpPr>
            <a:spLocks noChangeArrowheads="1"/>
          </p:cNvSpPr>
          <p:nvPr/>
        </p:nvSpPr>
        <p:spPr bwMode="auto">
          <a:xfrm>
            <a:off x="9192756" y="4457700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28" name="Oval 1036"/>
          <p:cNvSpPr>
            <a:spLocks noChangeArrowheads="1"/>
          </p:cNvSpPr>
          <p:nvPr/>
        </p:nvSpPr>
        <p:spPr bwMode="auto">
          <a:xfrm>
            <a:off x="8999538" y="4332288"/>
            <a:ext cx="417512" cy="417512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29" name="Line 1037"/>
          <p:cNvSpPr>
            <a:spLocks noChangeShapeType="1"/>
          </p:cNvSpPr>
          <p:nvPr/>
        </p:nvSpPr>
        <p:spPr bwMode="auto">
          <a:xfrm>
            <a:off x="9886950" y="3219450"/>
            <a:ext cx="139700" cy="1603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30" name="Freeform 1038"/>
          <p:cNvSpPr>
            <a:spLocks/>
          </p:cNvSpPr>
          <p:nvPr/>
        </p:nvSpPr>
        <p:spPr bwMode="auto">
          <a:xfrm>
            <a:off x="9991725" y="3343275"/>
            <a:ext cx="69850" cy="76200"/>
          </a:xfrm>
          <a:custGeom>
            <a:avLst/>
            <a:gdLst>
              <a:gd name="T0" fmla="*/ 44 w 44"/>
              <a:gd name="T1" fmla="*/ 48 h 48"/>
              <a:gd name="T2" fmla="*/ 0 w 44"/>
              <a:gd name="T3" fmla="*/ 25 h 48"/>
              <a:gd name="T4" fmla="*/ 29 w 44"/>
              <a:gd name="T5" fmla="*/ 0 h 48"/>
              <a:gd name="T6" fmla="*/ 44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44" y="48"/>
                </a:moveTo>
                <a:lnTo>
                  <a:pt x="0" y="25"/>
                </a:lnTo>
                <a:lnTo>
                  <a:pt x="29" y="0"/>
                </a:lnTo>
                <a:lnTo>
                  <a:pt x="44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31" name="Freeform 1039"/>
          <p:cNvSpPr>
            <a:spLocks/>
          </p:cNvSpPr>
          <p:nvPr/>
        </p:nvSpPr>
        <p:spPr bwMode="auto">
          <a:xfrm>
            <a:off x="9991725" y="3343275"/>
            <a:ext cx="69850" cy="76200"/>
          </a:xfrm>
          <a:custGeom>
            <a:avLst/>
            <a:gdLst>
              <a:gd name="T0" fmla="*/ 44 w 44"/>
              <a:gd name="T1" fmla="*/ 48 h 48"/>
              <a:gd name="T2" fmla="*/ 0 w 44"/>
              <a:gd name="T3" fmla="*/ 25 h 48"/>
              <a:gd name="T4" fmla="*/ 29 w 44"/>
              <a:gd name="T5" fmla="*/ 0 h 48"/>
              <a:gd name="T6" fmla="*/ 44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44" y="48"/>
                </a:moveTo>
                <a:lnTo>
                  <a:pt x="0" y="25"/>
                </a:lnTo>
                <a:lnTo>
                  <a:pt x="29" y="0"/>
                </a:lnTo>
                <a:lnTo>
                  <a:pt x="44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32" name="Line 1040"/>
          <p:cNvSpPr>
            <a:spLocks noChangeShapeType="1"/>
          </p:cNvSpPr>
          <p:nvPr/>
        </p:nvSpPr>
        <p:spPr bwMode="auto">
          <a:xfrm flipV="1">
            <a:off x="9315450" y="3219451"/>
            <a:ext cx="395288" cy="10826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33" name="Freeform 1041"/>
          <p:cNvSpPr>
            <a:spLocks/>
          </p:cNvSpPr>
          <p:nvPr/>
        </p:nvSpPr>
        <p:spPr bwMode="auto">
          <a:xfrm>
            <a:off x="9297988" y="4273551"/>
            <a:ext cx="55562" cy="79375"/>
          </a:xfrm>
          <a:custGeom>
            <a:avLst/>
            <a:gdLst>
              <a:gd name="T0" fmla="*/ 1 w 35"/>
              <a:gd name="T1" fmla="*/ 50 h 50"/>
              <a:gd name="T2" fmla="*/ 0 w 35"/>
              <a:gd name="T3" fmla="*/ 0 h 50"/>
              <a:gd name="T4" fmla="*/ 35 w 35"/>
              <a:gd name="T5" fmla="*/ 13 h 50"/>
              <a:gd name="T6" fmla="*/ 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1" y="50"/>
                </a:moveTo>
                <a:lnTo>
                  <a:pt x="0" y="0"/>
                </a:lnTo>
                <a:lnTo>
                  <a:pt x="35" y="13"/>
                </a:lnTo>
                <a:lnTo>
                  <a:pt x="1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34" name="Freeform 1042"/>
          <p:cNvSpPr>
            <a:spLocks/>
          </p:cNvSpPr>
          <p:nvPr/>
        </p:nvSpPr>
        <p:spPr bwMode="auto">
          <a:xfrm>
            <a:off x="9297988" y="4273551"/>
            <a:ext cx="55562" cy="79375"/>
          </a:xfrm>
          <a:custGeom>
            <a:avLst/>
            <a:gdLst>
              <a:gd name="T0" fmla="*/ 1 w 35"/>
              <a:gd name="T1" fmla="*/ 50 h 50"/>
              <a:gd name="T2" fmla="*/ 0 w 35"/>
              <a:gd name="T3" fmla="*/ 0 h 50"/>
              <a:gd name="T4" fmla="*/ 35 w 35"/>
              <a:gd name="T5" fmla="*/ 13 h 50"/>
              <a:gd name="T6" fmla="*/ 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1" y="50"/>
                </a:moveTo>
                <a:lnTo>
                  <a:pt x="0" y="0"/>
                </a:lnTo>
                <a:lnTo>
                  <a:pt x="35" y="13"/>
                </a:lnTo>
                <a:lnTo>
                  <a:pt x="1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35" name="Line 1043"/>
          <p:cNvSpPr>
            <a:spLocks noChangeShapeType="1"/>
          </p:cNvSpPr>
          <p:nvPr/>
        </p:nvSpPr>
        <p:spPr bwMode="auto">
          <a:xfrm flipV="1">
            <a:off x="9426575" y="3735389"/>
            <a:ext cx="584200" cy="6699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36" name="Freeform 1044"/>
          <p:cNvSpPr>
            <a:spLocks/>
          </p:cNvSpPr>
          <p:nvPr/>
        </p:nvSpPr>
        <p:spPr bwMode="auto">
          <a:xfrm>
            <a:off x="9393238" y="4370388"/>
            <a:ext cx="69850" cy="76200"/>
          </a:xfrm>
          <a:custGeom>
            <a:avLst/>
            <a:gdLst>
              <a:gd name="T0" fmla="*/ 0 w 44"/>
              <a:gd name="T1" fmla="*/ 48 h 48"/>
              <a:gd name="T2" fmla="*/ 16 w 44"/>
              <a:gd name="T3" fmla="*/ 0 h 48"/>
              <a:gd name="T4" fmla="*/ 44 w 44"/>
              <a:gd name="T5" fmla="*/ 26 h 48"/>
              <a:gd name="T6" fmla="*/ 0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0" y="48"/>
                </a:moveTo>
                <a:lnTo>
                  <a:pt x="16" y="0"/>
                </a:lnTo>
                <a:lnTo>
                  <a:pt x="44" y="26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37" name="Freeform 1045"/>
          <p:cNvSpPr>
            <a:spLocks/>
          </p:cNvSpPr>
          <p:nvPr/>
        </p:nvSpPr>
        <p:spPr bwMode="auto">
          <a:xfrm>
            <a:off x="9393238" y="4370388"/>
            <a:ext cx="69850" cy="76200"/>
          </a:xfrm>
          <a:custGeom>
            <a:avLst/>
            <a:gdLst>
              <a:gd name="T0" fmla="*/ 0 w 44"/>
              <a:gd name="T1" fmla="*/ 48 h 48"/>
              <a:gd name="T2" fmla="*/ 16 w 44"/>
              <a:gd name="T3" fmla="*/ 0 h 48"/>
              <a:gd name="T4" fmla="*/ 44 w 44"/>
              <a:gd name="T5" fmla="*/ 26 h 48"/>
              <a:gd name="T6" fmla="*/ 0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0" y="48"/>
                </a:moveTo>
                <a:lnTo>
                  <a:pt x="16" y="0"/>
                </a:lnTo>
                <a:lnTo>
                  <a:pt x="44" y="26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38" name="Oval 1046"/>
          <p:cNvSpPr>
            <a:spLocks noChangeArrowheads="1"/>
          </p:cNvSpPr>
          <p:nvPr/>
        </p:nvSpPr>
        <p:spPr bwMode="auto">
          <a:xfrm>
            <a:off x="8447089" y="2916239"/>
            <a:ext cx="396875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39" name="Rectangle 1047"/>
          <p:cNvSpPr>
            <a:spLocks noChangeArrowheads="1"/>
          </p:cNvSpPr>
          <p:nvPr/>
        </p:nvSpPr>
        <p:spPr bwMode="auto">
          <a:xfrm>
            <a:off x="8614042" y="301625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40" name="Oval 1048"/>
          <p:cNvSpPr>
            <a:spLocks noChangeArrowheads="1"/>
          </p:cNvSpPr>
          <p:nvPr/>
        </p:nvSpPr>
        <p:spPr bwMode="auto">
          <a:xfrm>
            <a:off x="8447089" y="291623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41" name="Oval 1049"/>
          <p:cNvSpPr>
            <a:spLocks noChangeArrowheads="1"/>
          </p:cNvSpPr>
          <p:nvPr/>
        </p:nvSpPr>
        <p:spPr bwMode="auto">
          <a:xfrm>
            <a:off x="8959851" y="3438526"/>
            <a:ext cx="396875" cy="396875"/>
          </a:xfrm>
          <a:prstGeom prst="ellipse">
            <a:avLst/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42" name="Rectangle 1050"/>
          <p:cNvSpPr>
            <a:spLocks noChangeArrowheads="1"/>
          </p:cNvSpPr>
          <p:nvPr/>
        </p:nvSpPr>
        <p:spPr bwMode="auto">
          <a:xfrm>
            <a:off x="9130811" y="3536950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43" name="Oval 1051"/>
          <p:cNvSpPr>
            <a:spLocks noChangeArrowheads="1"/>
          </p:cNvSpPr>
          <p:nvPr/>
        </p:nvSpPr>
        <p:spPr bwMode="auto">
          <a:xfrm>
            <a:off x="8959851" y="3438526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44" name="Oval 1052"/>
          <p:cNvSpPr>
            <a:spLocks noChangeArrowheads="1"/>
          </p:cNvSpPr>
          <p:nvPr/>
        </p:nvSpPr>
        <p:spPr bwMode="auto">
          <a:xfrm>
            <a:off x="8999539" y="2344739"/>
            <a:ext cx="376237" cy="37623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45" name="Line 1053"/>
          <p:cNvSpPr>
            <a:spLocks noChangeShapeType="1"/>
          </p:cNvSpPr>
          <p:nvPr/>
        </p:nvSpPr>
        <p:spPr bwMode="auto">
          <a:xfrm>
            <a:off x="8820150" y="3200401"/>
            <a:ext cx="211138" cy="2206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46" name="Freeform 1054"/>
          <p:cNvSpPr>
            <a:spLocks/>
          </p:cNvSpPr>
          <p:nvPr/>
        </p:nvSpPr>
        <p:spPr bwMode="auto">
          <a:xfrm>
            <a:off x="8996364" y="3384551"/>
            <a:ext cx="71437" cy="74613"/>
          </a:xfrm>
          <a:custGeom>
            <a:avLst/>
            <a:gdLst>
              <a:gd name="T0" fmla="*/ 45 w 45"/>
              <a:gd name="T1" fmla="*/ 47 h 47"/>
              <a:gd name="T2" fmla="*/ 0 w 45"/>
              <a:gd name="T3" fmla="*/ 27 h 47"/>
              <a:gd name="T4" fmla="*/ 27 w 45"/>
              <a:gd name="T5" fmla="*/ 0 h 47"/>
              <a:gd name="T6" fmla="*/ 45 w 45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7"/>
              <a:gd name="T14" fmla="*/ 45 w 4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7">
                <a:moveTo>
                  <a:pt x="45" y="47"/>
                </a:moveTo>
                <a:lnTo>
                  <a:pt x="0" y="27"/>
                </a:lnTo>
                <a:lnTo>
                  <a:pt x="27" y="0"/>
                </a:lnTo>
                <a:lnTo>
                  <a:pt x="45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47" name="Freeform 1055"/>
          <p:cNvSpPr>
            <a:spLocks/>
          </p:cNvSpPr>
          <p:nvPr/>
        </p:nvSpPr>
        <p:spPr bwMode="auto">
          <a:xfrm>
            <a:off x="8996364" y="3384551"/>
            <a:ext cx="71437" cy="74613"/>
          </a:xfrm>
          <a:custGeom>
            <a:avLst/>
            <a:gdLst>
              <a:gd name="T0" fmla="*/ 45 w 45"/>
              <a:gd name="T1" fmla="*/ 47 h 47"/>
              <a:gd name="T2" fmla="*/ 0 w 45"/>
              <a:gd name="T3" fmla="*/ 27 h 47"/>
              <a:gd name="T4" fmla="*/ 27 w 45"/>
              <a:gd name="T5" fmla="*/ 0 h 47"/>
              <a:gd name="T6" fmla="*/ 45 w 45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7"/>
              <a:gd name="T14" fmla="*/ 45 w 4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7">
                <a:moveTo>
                  <a:pt x="45" y="47"/>
                </a:moveTo>
                <a:lnTo>
                  <a:pt x="0" y="27"/>
                </a:lnTo>
                <a:lnTo>
                  <a:pt x="27" y="0"/>
                </a:lnTo>
                <a:lnTo>
                  <a:pt x="45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48" name="Line 1056"/>
          <p:cNvSpPr>
            <a:spLocks noChangeShapeType="1"/>
          </p:cNvSpPr>
          <p:nvPr/>
        </p:nvSpPr>
        <p:spPr bwMode="auto">
          <a:xfrm>
            <a:off x="8731250" y="3289301"/>
            <a:ext cx="311150" cy="10509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49" name="Freeform 1057"/>
          <p:cNvSpPr>
            <a:spLocks/>
          </p:cNvSpPr>
          <p:nvPr/>
        </p:nvSpPr>
        <p:spPr bwMode="auto">
          <a:xfrm>
            <a:off x="9009063" y="4311651"/>
            <a:ext cx="55562" cy="79375"/>
          </a:xfrm>
          <a:custGeom>
            <a:avLst/>
            <a:gdLst>
              <a:gd name="T0" fmla="*/ 31 w 35"/>
              <a:gd name="T1" fmla="*/ 50 h 50"/>
              <a:gd name="T2" fmla="*/ 0 w 35"/>
              <a:gd name="T3" fmla="*/ 11 h 50"/>
              <a:gd name="T4" fmla="*/ 35 w 35"/>
              <a:gd name="T5" fmla="*/ 0 h 50"/>
              <a:gd name="T6" fmla="*/ 3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31" y="50"/>
                </a:moveTo>
                <a:lnTo>
                  <a:pt x="0" y="11"/>
                </a:lnTo>
                <a:lnTo>
                  <a:pt x="35" y="0"/>
                </a:lnTo>
                <a:lnTo>
                  <a:pt x="31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50" name="Freeform 1058"/>
          <p:cNvSpPr>
            <a:spLocks/>
          </p:cNvSpPr>
          <p:nvPr/>
        </p:nvSpPr>
        <p:spPr bwMode="auto">
          <a:xfrm>
            <a:off x="9009063" y="4311651"/>
            <a:ext cx="55562" cy="79375"/>
          </a:xfrm>
          <a:custGeom>
            <a:avLst/>
            <a:gdLst>
              <a:gd name="T0" fmla="*/ 31 w 35"/>
              <a:gd name="T1" fmla="*/ 50 h 50"/>
              <a:gd name="T2" fmla="*/ 0 w 35"/>
              <a:gd name="T3" fmla="*/ 11 h 50"/>
              <a:gd name="T4" fmla="*/ 35 w 35"/>
              <a:gd name="T5" fmla="*/ 0 h 50"/>
              <a:gd name="T6" fmla="*/ 3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31" y="50"/>
                </a:moveTo>
                <a:lnTo>
                  <a:pt x="0" y="11"/>
                </a:lnTo>
                <a:lnTo>
                  <a:pt x="35" y="0"/>
                </a:lnTo>
                <a:lnTo>
                  <a:pt x="31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51" name="Line 1059"/>
          <p:cNvSpPr>
            <a:spLocks noChangeShapeType="1"/>
          </p:cNvSpPr>
          <p:nvPr/>
        </p:nvSpPr>
        <p:spPr bwMode="auto">
          <a:xfrm flipV="1">
            <a:off x="9210675" y="3811589"/>
            <a:ext cx="33338" cy="4667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52" name="Freeform 1060"/>
          <p:cNvSpPr>
            <a:spLocks/>
          </p:cNvSpPr>
          <p:nvPr/>
        </p:nvSpPr>
        <p:spPr bwMode="auto">
          <a:xfrm>
            <a:off x="9183689" y="4256088"/>
            <a:ext cx="58737" cy="74612"/>
          </a:xfrm>
          <a:custGeom>
            <a:avLst/>
            <a:gdLst>
              <a:gd name="T0" fmla="*/ 15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5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5" y="47"/>
                </a:moveTo>
                <a:lnTo>
                  <a:pt x="0" y="0"/>
                </a:lnTo>
                <a:lnTo>
                  <a:pt x="37" y="2"/>
                </a:lnTo>
                <a:lnTo>
                  <a:pt x="15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53" name="Freeform 1061"/>
          <p:cNvSpPr>
            <a:spLocks/>
          </p:cNvSpPr>
          <p:nvPr/>
        </p:nvSpPr>
        <p:spPr bwMode="auto">
          <a:xfrm>
            <a:off x="9183689" y="4256088"/>
            <a:ext cx="58737" cy="74612"/>
          </a:xfrm>
          <a:custGeom>
            <a:avLst/>
            <a:gdLst>
              <a:gd name="T0" fmla="*/ 15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5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5" y="47"/>
                </a:moveTo>
                <a:lnTo>
                  <a:pt x="0" y="0"/>
                </a:lnTo>
                <a:lnTo>
                  <a:pt x="37" y="2"/>
                </a:lnTo>
                <a:lnTo>
                  <a:pt x="15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54" name="Rectangle 1062"/>
          <p:cNvSpPr>
            <a:spLocks noChangeArrowheads="1"/>
          </p:cNvSpPr>
          <p:nvPr/>
        </p:nvSpPr>
        <p:spPr bwMode="auto">
          <a:xfrm>
            <a:off x="8881197" y="5032375"/>
            <a:ext cx="5859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 4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2155" name="Line 1066"/>
          <p:cNvSpPr>
            <a:spLocks noChangeShapeType="1"/>
          </p:cNvSpPr>
          <p:nvPr/>
        </p:nvSpPr>
        <p:spPr bwMode="auto">
          <a:xfrm flipV="1">
            <a:off x="5014913" y="3284539"/>
            <a:ext cx="93662" cy="11715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56" name="Freeform 1067"/>
          <p:cNvSpPr>
            <a:spLocks/>
          </p:cNvSpPr>
          <p:nvPr/>
        </p:nvSpPr>
        <p:spPr bwMode="auto">
          <a:xfrm>
            <a:off x="4987925" y="4432300"/>
            <a:ext cx="58738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3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3"/>
                </a:lnTo>
                <a:lnTo>
                  <a:pt x="15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57" name="Freeform 1068"/>
          <p:cNvSpPr>
            <a:spLocks/>
          </p:cNvSpPr>
          <p:nvPr/>
        </p:nvSpPr>
        <p:spPr bwMode="auto">
          <a:xfrm>
            <a:off x="4987925" y="4432300"/>
            <a:ext cx="58738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3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3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58" name="Line 1069"/>
          <p:cNvSpPr>
            <a:spLocks noChangeShapeType="1"/>
          </p:cNvSpPr>
          <p:nvPr/>
        </p:nvSpPr>
        <p:spPr bwMode="auto">
          <a:xfrm flipV="1">
            <a:off x="8772525" y="2663826"/>
            <a:ext cx="280988" cy="239713"/>
          </a:xfrm>
          <a:prstGeom prst="line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59" name="Freeform 1070"/>
          <p:cNvSpPr>
            <a:spLocks/>
          </p:cNvSpPr>
          <p:nvPr/>
        </p:nvSpPr>
        <p:spPr bwMode="auto">
          <a:xfrm>
            <a:off x="8731250" y="2867025"/>
            <a:ext cx="76200" cy="69850"/>
          </a:xfrm>
          <a:custGeom>
            <a:avLst/>
            <a:gdLst>
              <a:gd name="T0" fmla="*/ 0 w 48"/>
              <a:gd name="T1" fmla="*/ 44 h 44"/>
              <a:gd name="T2" fmla="*/ 24 w 48"/>
              <a:gd name="T3" fmla="*/ 0 h 44"/>
              <a:gd name="T4" fmla="*/ 48 w 48"/>
              <a:gd name="T5" fmla="*/ 28 h 44"/>
              <a:gd name="T6" fmla="*/ 0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0" y="44"/>
                </a:moveTo>
                <a:lnTo>
                  <a:pt x="24" y="0"/>
                </a:lnTo>
                <a:lnTo>
                  <a:pt x="48" y="28"/>
                </a:lnTo>
                <a:lnTo>
                  <a:pt x="0" y="44"/>
                </a:lnTo>
                <a:close/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60" name="Freeform 1071"/>
          <p:cNvSpPr>
            <a:spLocks/>
          </p:cNvSpPr>
          <p:nvPr/>
        </p:nvSpPr>
        <p:spPr bwMode="auto">
          <a:xfrm>
            <a:off x="8731250" y="2867025"/>
            <a:ext cx="76200" cy="69850"/>
          </a:xfrm>
          <a:custGeom>
            <a:avLst/>
            <a:gdLst>
              <a:gd name="T0" fmla="*/ 0 w 48"/>
              <a:gd name="T1" fmla="*/ 44 h 44"/>
              <a:gd name="T2" fmla="*/ 24 w 48"/>
              <a:gd name="T3" fmla="*/ 0 h 44"/>
              <a:gd name="T4" fmla="*/ 48 w 48"/>
              <a:gd name="T5" fmla="*/ 28 h 44"/>
              <a:gd name="T6" fmla="*/ 0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0" y="44"/>
                </a:moveTo>
                <a:lnTo>
                  <a:pt x="24" y="0"/>
                </a:lnTo>
                <a:lnTo>
                  <a:pt x="48" y="28"/>
                </a:lnTo>
                <a:lnTo>
                  <a:pt x="0" y="44"/>
                </a:lnTo>
                <a:close/>
              </a:path>
            </a:pathLst>
          </a:cu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61" name="Line 1072"/>
          <p:cNvSpPr>
            <a:spLocks noChangeShapeType="1"/>
          </p:cNvSpPr>
          <p:nvPr/>
        </p:nvSpPr>
        <p:spPr bwMode="auto">
          <a:xfrm>
            <a:off x="9355138" y="2616201"/>
            <a:ext cx="265112" cy="252413"/>
          </a:xfrm>
          <a:prstGeom prst="line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2162" name="Freeform 1073"/>
          <p:cNvSpPr>
            <a:spLocks/>
          </p:cNvSpPr>
          <p:nvPr/>
        </p:nvSpPr>
        <p:spPr bwMode="auto">
          <a:xfrm>
            <a:off x="9585326" y="2832100"/>
            <a:ext cx="73025" cy="71438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6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6" y="0"/>
                </a:lnTo>
                <a:lnTo>
                  <a:pt x="46" y="45"/>
                </a:lnTo>
                <a:close/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2163" name="Freeform 1074"/>
          <p:cNvSpPr>
            <a:spLocks/>
          </p:cNvSpPr>
          <p:nvPr/>
        </p:nvSpPr>
        <p:spPr bwMode="auto">
          <a:xfrm>
            <a:off x="9585326" y="2832100"/>
            <a:ext cx="73025" cy="71438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6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6" y="0"/>
                </a:lnTo>
                <a:lnTo>
                  <a:pt x="46" y="45"/>
                </a:lnTo>
                <a:close/>
              </a:path>
            </a:pathLst>
          </a:cu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28093"/>
      </p:ext>
    </p:extLst>
  </p:cSld>
  <p:clrMapOvr>
    <a:masterClrMapping/>
  </p:clrMapOvr>
  <p:transition advTm="48144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Slide Number Placeholder 5"/>
          <p:cNvSpPr txBox="1">
            <a:spLocks noGrp="1"/>
          </p:cNvSpPr>
          <p:nvPr/>
        </p:nvSpPr>
        <p:spPr bwMode="auto">
          <a:xfrm>
            <a:off x="8566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2120BB-8BC2-4A1C-A12D-A283B63F8D36}" type="slidenum">
              <a:rPr lang="en-US" sz="1400">
                <a:latin typeface="Tahoma" pitchFamily="34" charset="0"/>
              </a:rPr>
              <a:pPr algn="r"/>
              <a:t>38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683011" name="Oval 210"/>
          <p:cNvSpPr>
            <a:spLocks noChangeArrowheads="1"/>
          </p:cNvSpPr>
          <p:nvPr/>
        </p:nvSpPr>
        <p:spPr bwMode="auto">
          <a:xfrm>
            <a:off x="2032001" y="3940176"/>
            <a:ext cx="415925" cy="417513"/>
          </a:xfrm>
          <a:prstGeom prst="ellipse">
            <a:avLst/>
          </a:prstGeom>
          <a:solidFill>
            <a:srgbClr val="00FFFF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12" name="Oval 227"/>
          <p:cNvSpPr>
            <a:spLocks noChangeArrowheads="1"/>
          </p:cNvSpPr>
          <p:nvPr/>
        </p:nvSpPr>
        <p:spPr bwMode="auto">
          <a:xfrm>
            <a:off x="3657601" y="3900489"/>
            <a:ext cx="396875" cy="396875"/>
          </a:xfrm>
          <a:prstGeom prst="ellipse">
            <a:avLst/>
          </a:prstGeom>
          <a:solidFill>
            <a:srgbClr val="00FF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13" name="Oval 256"/>
          <p:cNvSpPr>
            <a:spLocks noChangeArrowheads="1"/>
          </p:cNvSpPr>
          <p:nvPr/>
        </p:nvSpPr>
        <p:spPr bwMode="auto">
          <a:xfrm>
            <a:off x="5937251" y="3810001"/>
            <a:ext cx="396875" cy="396875"/>
          </a:xfrm>
          <a:prstGeom prst="ellipse">
            <a:avLst/>
          </a:prstGeom>
          <a:solidFill>
            <a:srgbClr val="00FF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14" name="Oval 286"/>
          <p:cNvSpPr>
            <a:spLocks noChangeArrowheads="1"/>
          </p:cNvSpPr>
          <p:nvPr/>
        </p:nvSpPr>
        <p:spPr bwMode="auto">
          <a:xfrm>
            <a:off x="6891339" y="3027364"/>
            <a:ext cx="396875" cy="396875"/>
          </a:xfrm>
          <a:prstGeom prst="ellipse">
            <a:avLst/>
          </a:prstGeom>
          <a:solidFill>
            <a:srgbClr val="00FFFF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15" name="Oval 301"/>
          <p:cNvSpPr>
            <a:spLocks noChangeArrowheads="1"/>
          </p:cNvSpPr>
          <p:nvPr/>
        </p:nvSpPr>
        <p:spPr bwMode="auto">
          <a:xfrm>
            <a:off x="6719889" y="4483101"/>
            <a:ext cx="396875" cy="396875"/>
          </a:xfrm>
          <a:prstGeom prst="ellipse">
            <a:avLst/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16" name="Oval 340"/>
          <p:cNvSpPr>
            <a:spLocks noChangeArrowheads="1"/>
          </p:cNvSpPr>
          <p:nvPr/>
        </p:nvSpPr>
        <p:spPr bwMode="auto">
          <a:xfrm>
            <a:off x="8999538" y="4332288"/>
            <a:ext cx="417512" cy="417512"/>
          </a:xfrm>
          <a:prstGeom prst="ellipse">
            <a:avLst/>
          </a:prstGeom>
          <a:solidFill>
            <a:srgbClr val="00FF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Extending occurrences of size 2 to candidates of size 3</a:t>
            </a:r>
          </a:p>
        </p:txBody>
      </p:sp>
      <p:sp>
        <p:nvSpPr>
          <p:cNvPr id="683020" name="Oval 200"/>
          <p:cNvSpPr>
            <a:spLocks noChangeArrowheads="1"/>
          </p:cNvSpPr>
          <p:nvPr/>
        </p:nvSpPr>
        <p:spPr bwMode="auto">
          <a:xfrm>
            <a:off x="7302501" y="4060826"/>
            <a:ext cx="396875" cy="396875"/>
          </a:xfrm>
          <a:prstGeom prst="ellipse">
            <a:avLst/>
          </a:prstGeom>
          <a:solidFill>
            <a:srgbClr val="FFFF99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21" name="Oval 201"/>
          <p:cNvSpPr>
            <a:spLocks noChangeArrowheads="1"/>
          </p:cNvSpPr>
          <p:nvPr/>
        </p:nvSpPr>
        <p:spPr bwMode="auto">
          <a:xfrm>
            <a:off x="4159251" y="3489326"/>
            <a:ext cx="396875" cy="396875"/>
          </a:xfrm>
          <a:prstGeom prst="ellipse">
            <a:avLst/>
          </a:prstGeom>
          <a:solidFill>
            <a:srgbClr val="FFFF99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22" name="Oval 202"/>
          <p:cNvSpPr>
            <a:spLocks noChangeArrowheads="1"/>
          </p:cNvSpPr>
          <p:nvPr/>
        </p:nvSpPr>
        <p:spPr bwMode="auto">
          <a:xfrm>
            <a:off x="2533651" y="3529013"/>
            <a:ext cx="415925" cy="417512"/>
          </a:xfrm>
          <a:prstGeom prst="ellipse">
            <a:avLst/>
          </a:prstGeom>
          <a:solidFill>
            <a:srgbClr val="FFFF99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23" name="Oval 203"/>
          <p:cNvSpPr>
            <a:spLocks noChangeArrowheads="1"/>
          </p:cNvSpPr>
          <p:nvPr/>
        </p:nvSpPr>
        <p:spPr bwMode="auto">
          <a:xfrm>
            <a:off x="2201863" y="2936876"/>
            <a:ext cx="417512" cy="41592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24" name="Rectangle 204"/>
          <p:cNvSpPr>
            <a:spLocks noChangeArrowheads="1"/>
          </p:cNvSpPr>
          <p:nvPr/>
        </p:nvSpPr>
        <p:spPr bwMode="auto">
          <a:xfrm>
            <a:off x="2389454" y="305593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25" name="Oval 205"/>
          <p:cNvSpPr>
            <a:spLocks noChangeArrowheads="1"/>
          </p:cNvSpPr>
          <p:nvPr/>
        </p:nvSpPr>
        <p:spPr bwMode="auto">
          <a:xfrm>
            <a:off x="2201863" y="2936876"/>
            <a:ext cx="417512" cy="415925"/>
          </a:xfrm>
          <a:prstGeom prst="ellipse">
            <a:avLst/>
          </a:prstGeom>
          <a:noFill/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26" name="Oval 206"/>
          <p:cNvSpPr>
            <a:spLocks noChangeArrowheads="1"/>
          </p:cNvSpPr>
          <p:nvPr/>
        </p:nvSpPr>
        <p:spPr bwMode="auto">
          <a:xfrm>
            <a:off x="2533651" y="3529013"/>
            <a:ext cx="415925" cy="417512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27" name="Rectangle 207"/>
          <p:cNvSpPr>
            <a:spLocks noChangeArrowheads="1"/>
          </p:cNvSpPr>
          <p:nvPr/>
        </p:nvSpPr>
        <p:spPr bwMode="auto">
          <a:xfrm>
            <a:off x="2725250" y="3648075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28" name="Oval 208"/>
          <p:cNvSpPr>
            <a:spLocks noChangeArrowheads="1"/>
          </p:cNvSpPr>
          <p:nvPr/>
        </p:nvSpPr>
        <p:spPr bwMode="auto">
          <a:xfrm>
            <a:off x="2032001" y="3940176"/>
            <a:ext cx="415925" cy="417513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29" name="Rectangle 209"/>
          <p:cNvSpPr>
            <a:spLocks noChangeArrowheads="1"/>
          </p:cNvSpPr>
          <p:nvPr/>
        </p:nvSpPr>
        <p:spPr bwMode="auto">
          <a:xfrm>
            <a:off x="2223631" y="4059238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30" name="Line 211"/>
          <p:cNvSpPr>
            <a:spLocks noChangeShapeType="1"/>
          </p:cNvSpPr>
          <p:nvPr/>
        </p:nvSpPr>
        <p:spPr bwMode="auto">
          <a:xfrm>
            <a:off x="2501901" y="3330576"/>
            <a:ext cx="117475" cy="1746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31" name="Freeform 212"/>
          <p:cNvSpPr>
            <a:spLocks/>
          </p:cNvSpPr>
          <p:nvPr/>
        </p:nvSpPr>
        <p:spPr bwMode="auto">
          <a:xfrm>
            <a:off x="2581276" y="3470276"/>
            <a:ext cx="66675" cy="79375"/>
          </a:xfrm>
          <a:custGeom>
            <a:avLst/>
            <a:gdLst>
              <a:gd name="T0" fmla="*/ 42 w 42"/>
              <a:gd name="T1" fmla="*/ 50 h 50"/>
              <a:gd name="T2" fmla="*/ 0 w 42"/>
              <a:gd name="T3" fmla="*/ 21 h 50"/>
              <a:gd name="T4" fmla="*/ 32 w 42"/>
              <a:gd name="T5" fmla="*/ 0 h 50"/>
              <a:gd name="T6" fmla="*/ 42 w 42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50"/>
              <a:gd name="T14" fmla="*/ 42 w 4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50">
                <a:moveTo>
                  <a:pt x="42" y="50"/>
                </a:moveTo>
                <a:lnTo>
                  <a:pt x="0" y="21"/>
                </a:lnTo>
                <a:lnTo>
                  <a:pt x="32" y="0"/>
                </a:lnTo>
                <a:lnTo>
                  <a:pt x="42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32" name="Freeform 213"/>
          <p:cNvSpPr>
            <a:spLocks/>
          </p:cNvSpPr>
          <p:nvPr/>
        </p:nvSpPr>
        <p:spPr bwMode="auto">
          <a:xfrm>
            <a:off x="2581276" y="3470276"/>
            <a:ext cx="66675" cy="79375"/>
          </a:xfrm>
          <a:custGeom>
            <a:avLst/>
            <a:gdLst>
              <a:gd name="T0" fmla="*/ 42 w 42"/>
              <a:gd name="T1" fmla="*/ 50 h 50"/>
              <a:gd name="T2" fmla="*/ 0 w 42"/>
              <a:gd name="T3" fmla="*/ 21 h 50"/>
              <a:gd name="T4" fmla="*/ 32 w 42"/>
              <a:gd name="T5" fmla="*/ 0 h 50"/>
              <a:gd name="T6" fmla="*/ 42 w 42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50"/>
              <a:gd name="T14" fmla="*/ 42 w 4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50">
                <a:moveTo>
                  <a:pt x="42" y="50"/>
                </a:moveTo>
                <a:lnTo>
                  <a:pt x="0" y="21"/>
                </a:lnTo>
                <a:lnTo>
                  <a:pt x="32" y="0"/>
                </a:lnTo>
                <a:lnTo>
                  <a:pt x="42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33" name="Line 214"/>
          <p:cNvSpPr>
            <a:spLocks noChangeShapeType="1"/>
          </p:cNvSpPr>
          <p:nvPr/>
        </p:nvSpPr>
        <p:spPr bwMode="auto">
          <a:xfrm flipV="1">
            <a:off x="2246313" y="3330576"/>
            <a:ext cx="69850" cy="5572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34" name="Freeform 215"/>
          <p:cNvSpPr>
            <a:spLocks/>
          </p:cNvSpPr>
          <p:nvPr/>
        </p:nvSpPr>
        <p:spPr bwMode="auto">
          <a:xfrm>
            <a:off x="2219325" y="3862388"/>
            <a:ext cx="58738" cy="76200"/>
          </a:xfrm>
          <a:custGeom>
            <a:avLst/>
            <a:gdLst>
              <a:gd name="T0" fmla="*/ 12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2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2" y="48"/>
                </a:moveTo>
                <a:lnTo>
                  <a:pt x="0" y="0"/>
                </a:lnTo>
                <a:lnTo>
                  <a:pt x="37" y="5"/>
                </a:lnTo>
                <a:lnTo>
                  <a:pt x="12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35" name="Freeform 216"/>
          <p:cNvSpPr>
            <a:spLocks/>
          </p:cNvSpPr>
          <p:nvPr/>
        </p:nvSpPr>
        <p:spPr bwMode="auto">
          <a:xfrm>
            <a:off x="2219325" y="3862388"/>
            <a:ext cx="58738" cy="76200"/>
          </a:xfrm>
          <a:custGeom>
            <a:avLst/>
            <a:gdLst>
              <a:gd name="T0" fmla="*/ 12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2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2" y="48"/>
                </a:moveTo>
                <a:lnTo>
                  <a:pt x="0" y="0"/>
                </a:lnTo>
                <a:lnTo>
                  <a:pt x="37" y="5"/>
                </a:lnTo>
                <a:lnTo>
                  <a:pt x="12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36" name="Line 217"/>
          <p:cNvSpPr>
            <a:spLocks noChangeShapeType="1"/>
          </p:cNvSpPr>
          <p:nvPr/>
        </p:nvSpPr>
        <p:spPr bwMode="auto">
          <a:xfrm flipV="1">
            <a:off x="2462214" y="3884613"/>
            <a:ext cx="130175" cy="1333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37" name="Freeform 218"/>
          <p:cNvSpPr>
            <a:spLocks/>
          </p:cNvSpPr>
          <p:nvPr/>
        </p:nvSpPr>
        <p:spPr bwMode="auto">
          <a:xfrm>
            <a:off x="2424113" y="3981451"/>
            <a:ext cx="74612" cy="73025"/>
          </a:xfrm>
          <a:custGeom>
            <a:avLst/>
            <a:gdLst>
              <a:gd name="T0" fmla="*/ 0 w 47"/>
              <a:gd name="T1" fmla="*/ 46 h 46"/>
              <a:gd name="T2" fmla="*/ 19 w 47"/>
              <a:gd name="T3" fmla="*/ 0 h 46"/>
              <a:gd name="T4" fmla="*/ 47 w 47"/>
              <a:gd name="T5" fmla="*/ 26 h 46"/>
              <a:gd name="T6" fmla="*/ 0 w 47"/>
              <a:gd name="T7" fmla="*/ 46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6"/>
              <a:gd name="T14" fmla="*/ 47 w 47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6">
                <a:moveTo>
                  <a:pt x="0" y="46"/>
                </a:moveTo>
                <a:lnTo>
                  <a:pt x="19" y="0"/>
                </a:lnTo>
                <a:lnTo>
                  <a:pt x="47" y="2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38" name="Freeform 219"/>
          <p:cNvSpPr>
            <a:spLocks/>
          </p:cNvSpPr>
          <p:nvPr/>
        </p:nvSpPr>
        <p:spPr bwMode="auto">
          <a:xfrm>
            <a:off x="2424113" y="3981451"/>
            <a:ext cx="74612" cy="73025"/>
          </a:xfrm>
          <a:custGeom>
            <a:avLst/>
            <a:gdLst>
              <a:gd name="T0" fmla="*/ 0 w 47"/>
              <a:gd name="T1" fmla="*/ 46 h 46"/>
              <a:gd name="T2" fmla="*/ 19 w 47"/>
              <a:gd name="T3" fmla="*/ 0 h 46"/>
              <a:gd name="T4" fmla="*/ 47 w 47"/>
              <a:gd name="T5" fmla="*/ 26 h 46"/>
              <a:gd name="T6" fmla="*/ 0 w 47"/>
              <a:gd name="T7" fmla="*/ 46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6"/>
              <a:gd name="T14" fmla="*/ 47 w 47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6">
                <a:moveTo>
                  <a:pt x="0" y="46"/>
                </a:moveTo>
                <a:lnTo>
                  <a:pt x="19" y="0"/>
                </a:lnTo>
                <a:lnTo>
                  <a:pt x="47" y="26"/>
                </a:lnTo>
                <a:lnTo>
                  <a:pt x="0" y="4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39" name="Oval 220"/>
          <p:cNvSpPr>
            <a:spLocks noChangeArrowheads="1"/>
          </p:cNvSpPr>
          <p:nvPr/>
        </p:nvSpPr>
        <p:spPr bwMode="auto">
          <a:xfrm>
            <a:off x="3829051" y="2897189"/>
            <a:ext cx="396875" cy="395287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40" name="Rectangle 221"/>
          <p:cNvSpPr>
            <a:spLocks noChangeArrowheads="1"/>
          </p:cNvSpPr>
          <p:nvPr/>
        </p:nvSpPr>
        <p:spPr bwMode="auto">
          <a:xfrm>
            <a:off x="3996004" y="29956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41" name="Oval 222"/>
          <p:cNvSpPr>
            <a:spLocks noChangeArrowheads="1"/>
          </p:cNvSpPr>
          <p:nvPr/>
        </p:nvSpPr>
        <p:spPr bwMode="auto">
          <a:xfrm>
            <a:off x="3829051" y="2897189"/>
            <a:ext cx="396875" cy="39528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42" name="Oval 223"/>
          <p:cNvSpPr>
            <a:spLocks noChangeArrowheads="1"/>
          </p:cNvSpPr>
          <p:nvPr/>
        </p:nvSpPr>
        <p:spPr bwMode="auto">
          <a:xfrm>
            <a:off x="4159251" y="34893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43" name="Rectangle 224"/>
          <p:cNvSpPr>
            <a:spLocks noChangeArrowheads="1"/>
          </p:cNvSpPr>
          <p:nvPr/>
        </p:nvSpPr>
        <p:spPr bwMode="auto">
          <a:xfrm>
            <a:off x="4331800" y="3587750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44" name="Oval 225"/>
          <p:cNvSpPr>
            <a:spLocks noChangeArrowheads="1"/>
          </p:cNvSpPr>
          <p:nvPr/>
        </p:nvSpPr>
        <p:spPr bwMode="auto">
          <a:xfrm>
            <a:off x="3657601" y="390048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45" name="Rectangle 226"/>
          <p:cNvSpPr>
            <a:spLocks noChangeArrowheads="1"/>
          </p:cNvSpPr>
          <p:nvPr/>
        </p:nvSpPr>
        <p:spPr bwMode="auto">
          <a:xfrm>
            <a:off x="3830181" y="3998913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46" name="Line 228"/>
          <p:cNvSpPr>
            <a:spLocks noChangeShapeType="1"/>
          </p:cNvSpPr>
          <p:nvPr/>
        </p:nvSpPr>
        <p:spPr bwMode="auto">
          <a:xfrm>
            <a:off x="4113213" y="3270251"/>
            <a:ext cx="127000" cy="1952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47" name="Freeform 229"/>
          <p:cNvSpPr>
            <a:spLocks/>
          </p:cNvSpPr>
          <p:nvPr/>
        </p:nvSpPr>
        <p:spPr bwMode="auto">
          <a:xfrm>
            <a:off x="4203700" y="3430589"/>
            <a:ext cx="65088" cy="77787"/>
          </a:xfrm>
          <a:custGeom>
            <a:avLst/>
            <a:gdLst>
              <a:gd name="T0" fmla="*/ 41 w 41"/>
              <a:gd name="T1" fmla="*/ 49 h 49"/>
              <a:gd name="T2" fmla="*/ 0 w 41"/>
              <a:gd name="T3" fmla="*/ 21 h 49"/>
              <a:gd name="T4" fmla="*/ 32 w 41"/>
              <a:gd name="T5" fmla="*/ 0 h 49"/>
              <a:gd name="T6" fmla="*/ 41 w 41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9"/>
              <a:gd name="T14" fmla="*/ 41 w 41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9">
                <a:moveTo>
                  <a:pt x="41" y="49"/>
                </a:moveTo>
                <a:lnTo>
                  <a:pt x="0" y="21"/>
                </a:lnTo>
                <a:lnTo>
                  <a:pt x="32" y="0"/>
                </a:lnTo>
                <a:lnTo>
                  <a:pt x="41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48" name="Freeform 230"/>
          <p:cNvSpPr>
            <a:spLocks/>
          </p:cNvSpPr>
          <p:nvPr/>
        </p:nvSpPr>
        <p:spPr bwMode="auto">
          <a:xfrm>
            <a:off x="4203700" y="3430589"/>
            <a:ext cx="65088" cy="77787"/>
          </a:xfrm>
          <a:custGeom>
            <a:avLst/>
            <a:gdLst>
              <a:gd name="T0" fmla="*/ 41 w 41"/>
              <a:gd name="T1" fmla="*/ 49 h 49"/>
              <a:gd name="T2" fmla="*/ 0 w 41"/>
              <a:gd name="T3" fmla="*/ 21 h 49"/>
              <a:gd name="T4" fmla="*/ 32 w 41"/>
              <a:gd name="T5" fmla="*/ 0 h 49"/>
              <a:gd name="T6" fmla="*/ 41 w 41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9"/>
              <a:gd name="T14" fmla="*/ 41 w 41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9">
                <a:moveTo>
                  <a:pt x="41" y="49"/>
                </a:moveTo>
                <a:lnTo>
                  <a:pt x="0" y="21"/>
                </a:lnTo>
                <a:lnTo>
                  <a:pt x="32" y="0"/>
                </a:lnTo>
                <a:lnTo>
                  <a:pt x="41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49" name="Line 231"/>
          <p:cNvSpPr>
            <a:spLocks noChangeShapeType="1"/>
          </p:cNvSpPr>
          <p:nvPr/>
        </p:nvSpPr>
        <p:spPr bwMode="auto">
          <a:xfrm flipV="1">
            <a:off x="3862388" y="3270251"/>
            <a:ext cx="74612" cy="5762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50" name="Freeform 232"/>
          <p:cNvSpPr>
            <a:spLocks/>
          </p:cNvSpPr>
          <p:nvPr/>
        </p:nvSpPr>
        <p:spPr bwMode="auto">
          <a:xfrm>
            <a:off x="3835400" y="3822700"/>
            <a:ext cx="58738" cy="76200"/>
          </a:xfrm>
          <a:custGeom>
            <a:avLst/>
            <a:gdLst>
              <a:gd name="T0" fmla="*/ 13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3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3" y="48"/>
                </a:moveTo>
                <a:lnTo>
                  <a:pt x="0" y="0"/>
                </a:lnTo>
                <a:lnTo>
                  <a:pt x="37" y="5"/>
                </a:lnTo>
                <a:lnTo>
                  <a:pt x="13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51" name="Freeform 233"/>
          <p:cNvSpPr>
            <a:spLocks/>
          </p:cNvSpPr>
          <p:nvPr/>
        </p:nvSpPr>
        <p:spPr bwMode="auto">
          <a:xfrm>
            <a:off x="3835400" y="3822700"/>
            <a:ext cx="58738" cy="76200"/>
          </a:xfrm>
          <a:custGeom>
            <a:avLst/>
            <a:gdLst>
              <a:gd name="T0" fmla="*/ 13 w 37"/>
              <a:gd name="T1" fmla="*/ 48 h 48"/>
              <a:gd name="T2" fmla="*/ 0 w 37"/>
              <a:gd name="T3" fmla="*/ 0 h 48"/>
              <a:gd name="T4" fmla="*/ 37 w 37"/>
              <a:gd name="T5" fmla="*/ 5 h 48"/>
              <a:gd name="T6" fmla="*/ 13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3" y="48"/>
                </a:moveTo>
                <a:lnTo>
                  <a:pt x="0" y="0"/>
                </a:lnTo>
                <a:lnTo>
                  <a:pt x="37" y="5"/>
                </a:lnTo>
                <a:lnTo>
                  <a:pt x="13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52" name="Line 234"/>
          <p:cNvSpPr>
            <a:spLocks noChangeShapeType="1"/>
          </p:cNvSpPr>
          <p:nvPr/>
        </p:nvSpPr>
        <p:spPr bwMode="auto">
          <a:xfrm flipV="1">
            <a:off x="4068764" y="3825875"/>
            <a:ext cx="147637" cy="1460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53" name="Freeform 235"/>
          <p:cNvSpPr>
            <a:spLocks/>
          </p:cNvSpPr>
          <p:nvPr/>
        </p:nvSpPr>
        <p:spPr bwMode="auto">
          <a:xfrm>
            <a:off x="4030663" y="3935413"/>
            <a:ext cx="74612" cy="74612"/>
          </a:xfrm>
          <a:custGeom>
            <a:avLst/>
            <a:gdLst>
              <a:gd name="T0" fmla="*/ 0 w 47"/>
              <a:gd name="T1" fmla="*/ 47 h 47"/>
              <a:gd name="T2" fmla="*/ 19 w 47"/>
              <a:gd name="T3" fmla="*/ 0 h 47"/>
              <a:gd name="T4" fmla="*/ 47 w 47"/>
              <a:gd name="T5" fmla="*/ 28 h 47"/>
              <a:gd name="T6" fmla="*/ 0 w 4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7"/>
              <a:gd name="T14" fmla="*/ 47 w 4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7">
                <a:moveTo>
                  <a:pt x="0" y="47"/>
                </a:moveTo>
                <a:lnTo>
                  <a:pt x="19" y="0"/>
                </a:lnTo>
                <a:lnTo>
                  <a:pt x="47" y="28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54" name="Freeform 236"/>
          <p:cNvSpPr>
            <a:spLocks/>
          </p:cNvSpPr>
          <p:nvPr/>
        </p:nvSpPr>
        <p:spPr bwMode="auto">
          <a:xfrm>
            <a:off x="4030663" y="3935413"/>
            <a:ext cx="74612" cy="74612"/>
          </a:xfrm>
          <a:custGeom>
            <a:avLst/>
            <a:gdLst>
              <a:gd name="T0" fmla="*/ 0 w 47"/>
              <a:gd name="T1" fmla="*/ 47 h 47"/>
              <a:gd name="T2" fmla="*/ 19 w 47"/>
              <a:gd name="T3" fmla="*/ 0 h 47"/>
              <a:gd name="T4" fmla="*/ 47 w 47"/>
              <a:gd name="T5" fmla="*/ 28 h 47"/>
              <a:gd name="T6" fmla="*/ 0 w 4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7"/>
              <a:gd name="T14" fmla="*/ 47 w 4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7">
                <a:moveTo>
                  <a:pt x="0" y="47"/>
                </a:moveTo>
                <a:lnTo>
                  <a:pt x="19" y="0"/>
                </a:lnTo>
                <a:lnTo>
                  <a:pt x="47" y="28"/>
                </a:lnTo>
                <a:lnTo>
                  <a:pt x="0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55" name="Freeform 237"/>
          <p:cNvSpPr>
            <a:spLocks/>
          </p:cNvSpPr>
          <p:nvPr/>
        </p:nvSpPr>
        <p:spPr bwMode="auto">
          <a:xfrm>
            <a:off x="3738563" y="2233613"/>
            <a:ext cx="417512" cy="417512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9"/>
                  <a:pt x="37" y="34"/>
                  <a:pt x="101" y="17"/>
                </a:cubicBezTo>
                <a:cubicBezTo>
                  <a:pt x="164" y="0"/>
                  <a:pt x="229" y="37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56" name="Line 238"/>
          <p:cNvSpPr>
            <a:spLocks noChangeShapeType="1"/>
          </p:cNvSpPr>
          <p:nvPr/>
        </p:nvSpPr>
        <p:spPr bwMode="auto">
          <a:xfrm>
            <a:off x="3994150" y="2622551"/>
            <a:ext cx="26988" cy="2206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57" name="Freeform 239"/>
          <p:cNvSpPr>
            <a:spLocks/>
          </p:cNvSpPr>
          <p:nvPr/>
        </p:nvSpPr>
        <p:spPr bwMode="auto">
          <a:xfrm>
            <a:off x="3987800" y="2817814"/>
            <a:ext cx="58738" cy="77787"/>
          </a:xfrm>
          <a:custGeom>
            <a:avLst/>
            <a:gdLst>
              <a:gd name="T0" fmla="*/ 24 w 37"/>
              <a:gd name="T1" fmla="*/ 49 h 49"/>
              <a:gd name="T2" fmla="*/ 0 w 37"/>
              <a:gd name="T3" fmla="*/ 4 h 49"/>
              <a:gd name="T4" fmla="*/ 37 w 37"/>
              <a:gd name="T5" fmla="*/ 0 h 49"/>
              <a:gd name="T6" fmla="*/ 24 w 37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9"/>
              <a:gd name="T14" fmla="*/ 37 w 3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9">
                <a:moveTo>
                  <a:pt x="24" y="49"/>
                </a:moveTo>
                <a:lnTo>
                  <a:pt x="0" y="4"/>
                </a:lnTo>
                <a:lnTo>
                  <a:pt x="37" y="0"/>
                </a:lnTo>
                <a:lnTo>
                  <a:pt x="24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58" name="Freeform 240"/>
          <p:cNvSpPr>
            <a:spLocks/>
          </p:cNvSpPr>
          <p:nvPr/>
        </p:nvSpPr>
        <p:spPr bwMode="auto">
          <a:xfrm>
            <a:off x="3987800" y="2817814"/>
            <a:ext cx="58738" cy="77787"/>
          </a:xfrm>
          <a:custGeom>
            <a:avLst/>
            <a:gdLst>
              <a:gd name="T0" fmla="*/ 24 w 37"/>
              <a:gd name="T1" fmla="*/ 49 h 49"/>
              <a:gd name="T2" fmla="*/ 0 w 37"/>
              <a:gd name="T3" fmla="*/ 4 h 49"/>
              <a:gd name="T4" fmla="*/ 37 w 37"/>
              <a:gd name="T5" fmla="*/ 0 h 49"/>
              <a:gd name="T6" fmla="*/ 24 w 37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9"/>
              <a:gd name="T14" fmla="*/ 37 w 3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9">
                <a:moveTo>
                  <a:pt x="24" y="49"/>
                </a:moveTo>
                <a:lnTo>
                  <a:pt x="0" y="4"/>
                </a:lnTo>
                <a:lnTo>
                  <a:pt x="37" y="0"/>
                </a:lnTo>
                <a:lnTo>
                  <a:pt x="24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59" name="Freeform 241"/>
          <p:cNvSpPr>
            <a:spLocks/>
          </p:cNvSpPr>
          <p:nvPr/>
        </p:nvSpPr>
        <p:spPr bwMode="auto">
          <a:xfrm>
            <a:off x="3908426" y="4492626"/>
            <a:ext cx="417513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6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9"/>
                  <a:pt x="38" y="34"/>
                  <a:pt x="101" y="17"/>
                </a:cubicBezTo>
                <a:cubicBezTo>
                  <a:pt x="164" y="0"/>
                  <a:pt x="229" y="37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60" name="Freeform 242"/>
          <p:cNvSpPr>
            <a:spLocks/>
          </p:cNvSpPr>
          <p:nvPr/>
        </p:nvSpPr>
        <p:spPr bwMode="auto">
          <a:xfrm>
            <a:off x="3335339" y="2570164"/>
            <a:ext cx="549275" cy="2060575"/>
          </a:xfrm>
          <a:custGeom>
            <a:avLst/>
            <a:gdLst>
              <a:gd name="T0" fmla="*/ 273 w 346"/>
              <a:gd name="T1" fmla="*/ 20 h 1298"/>
              <a:gd name="T2" fmla="*/ 245 w 346"/>
              <a:gd name="T3" fmla="*/ 45 h 1298"/>
              <a:gd name="T4" fmla="*/ 221 w 346"/>
              <a:gd name="T5" fmla="*/ 71 h 1298"/>
              <a:gd name="T6" fmla="*/ 198 w 346"/>
              <a:gd name="T7" fmla="*/ 96 h 1298"/>
              <a:gd name="T8" fmla="*/ 177 w 346"/>
              <a:gd name="T9" fmla="*/ 121 h 1298"/>
              <a:gd name="T10" fmla="*/ 158 w 346"/>
              <a:gd name="T11" fmla="*/ 147 h 1298"/>
              <a:gd name="T12" fmla="*/ 140 w 346"/>
              <a:gd name="T13" fmla="*/ 172 h 1298"/>
              <a:gd name="T14" fmla="*/ 124 w 346"/>
              <a:gd name="T15" fmla="*/ 197 h 1298"/>
              <a:gd name="T16" fmla="*/ 108 w 346"/>
              <a:gd name="T17" fmla="*/ 224 h 1298"/>
              <a:gd name="T18" fmla="*/ 95 w 346"/>
              <a:gd name="T19" fmla="*/ 249 h 1298"/>
              <a:gd name="T20" fmla="*/ 82 w 346"/>
              <a:gd name="T21" fmla="*/ 274 h 1298"/>
              <a:gd name="T22" fmla="*/ 70 w 346"/>
              <a:gd name="T23" fmla="*/ 299 h 1298"/>
              <a:gd name="T24" fmla="*/ 59 w 346"/>
              <a:gd name="T25" fmla="*/ 325 h 1298"/>
              <a:gd name="T26" fmla="*/ 49 w 346"/>
              <a:gd name="T27" fmla="*/ 350 h 1298"/>
              <a:gd name="T28" fmla="*/ 41 w 346"/>
              <a:gd name="T29" fmla="*/ 375 h 1298"/>
              <a:gd name="T30" fmla="*/ 32 w 346"/>
              <a:gd name="T31" fmla="*/ 401 h 1298"/>
              <a:gd name="T32" fmla="*/ 26 w 346"/>
              <a:gd name="T33" fmla="*/ 427 h 1298"/>
              <a:gd name="T34" fmla="*/ 20 w 346"/>
              <a:gd name="T35" fmla="*/ 452 h 1298"/>
              <a:gd name="T36" fmla="*/ 15 w 346"/>
              <a:gd name="T37" fmla="*/ 478 h 1298"/>
              <a:gd name="T38" fmla="*/ 10 w 346"/>
              <a:gd name="T39" fmla="*/ 503 h 1298"/>
              <a:gd name="T40" fmla="*/ 7 w 346"/>
              <a:gd name="T41" fmla="*/ 528 h 1298"/>
              <a:gd name="T42" fmla="*/ 4 w 346"/>
              <a:gd name="T43" fmla="*/ 554 h 1298"/>
              <a:gd name="T44" fmla="*/ 2 w 346"/>
              <a:gd name="T45" fmla="*/ 579 h 1298"/>
              <a:gd name="T46" fmla="*/ 1 w 346"/>
              <a:gd name="T47" fmla="*/ 604 h 1298"/>
              <a:gd name="T48" fmla="*/ 0 w 346"/>
              <a:gd name="T49" fmla="*/ 629 h 1298"/>
              <a:gd name="T50" fmla="*/ 1 w 346"/>
              <a:gd name="T51" fmla="*/ 656 h 1298"/>
              <a:gd name="T52" fmla="*/ 2 w 346"/>
              <a:gd name="T53" fmla="*/ 683 h 1298"/>
              <a:gd name="T54" fmla="*/ 4 w 346"/>
              <a:gd name="T55" fmla="*/ 710 h 1298"/>
              <a:gd name="T56" fmla="*/ 7 w 346"/>
              <a:gd name="T57" fmla="*/ 737 h 1298"/>
              <a:gd name="T58" fmla="*/ 11 w 346"/>
              <a:gd name="T59" fmla="*/ 764 h 1298"/>
              <a:gd name="T60" fmla="*/ 17 w 346"/>
              <a:gd name="T61" fmla="*/ 791 h 1298"/>
              <a:gd name="T62" fmla="*/ 22 w 346"/>
              <a:gd name="T63" fmla="*/ 818 h 1298"/>
              <a:gd name="T64" fmla="*/ 29 w 346"/>
              <a:gd name="T65" fmla="*/ 844 h 1298"/>
              <a:gd name="T66" fmla="*/ 37 w 346"/>
              <a:gd name="T67" fmla="*/ 872 h 1298"/>
              <a:gd name="T68" fmla="*/ 46 w 346"/>
              <a:gd name="T69" fmla="*/ 899 h 1298"/>
              <a:gd name="T70" fmla="*/ 56 w 346"/>
              <a:gd name="T71" fmla="*/ 926 h 1298"/>
              <a:gd name="T72" fmla="*/ 67 w 346"/>
              <a:gd name="T73" fmla="*/ 953 h 1298"/>
              <a:gd name="T74" fmla="*/ 79 w 346"/>
              <a:gd name="T75" fmla="*/ 980 h 1298"/>
              <a:gd name="T76" fmla="*/ 93 w 346"/>
              <a:gd name="T77" fmla="*/ 1007 h 1298"/>
              <a:gd name="T78" fmla="*/ 107 w 346"/>
              <a:gd name="T79" fmla="*/ 1034 h 1298"/>
              <a:gd name="T80" fmla="*/ 123 w 346"/>
              <a:gd name="T81" fmla="*/ 1061 h 1298"/>
              <a:gd name="T82" fmla="*/ 141 w 346"/>
              <a:gd name="T83" fmla="*/ 1088 h 1298"/>
              <a:gd name="T84" fmla="*/ 160 w 346"/>
              <a:gd name="T85" fmla="*/ 1115 h 1298"/>
              <a:gd name="T86" fmla="*/ 181 w 346"/>
              <a:gd name="T87" fmla="*/ 1142 h 1298"/>
              <a:gd name="T88" fmla="*/ 203 w 346"/>
              <a:gd name="T89" fmla="*/ 1169 h 1298"/>
              <a:gd name="T90" fmla="*/ 229 w 346"/>
              <a:gd name="T91" fmla="*/ 1195 h 1298"/>
              <a:gd name="T92" fmla="*/ 256 w 346"/>
              <a:gd name="T93" fmla="*/ 1223 h 1298"/>
              <a:gd name="T94" fmla="*/ 285 w 346"/>
              <a:gd name="T95" fmla="*/ 1250 h 1298"/>
              <a:gd name="T96" fmla="*/ 318 w 346"/>
              <a:gd name="T97" fmla="*/ 1277 h 129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6"/>
              <a:gd name="T148" fmla="*/ 0 h 1298"/>
              <a:gd name="T149" fmla="*/ 346 w 346"/>
              <a:gd name="T150" fmla="*/ 1298 h 129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6" h="1298">
                <a:moveTo>
                  <a:pt x="295" y="0"/>
                </a:moveTo>
                <a:lnTo>
                  <a:pt x="288" y="7"/>
                </a:lnTo>
                <a:lnTo>
                  <a:pt x="280" y="14"/>
                </a:lnTo>
                <a:lnTo>
                  <a:pt x="273" y="20"/>
                </a:lnTo>
                <a:lnTo>
                  <a:pt x="267" y="26"/>
                </a:lnTo>
                <a:lnTo>
                  <a:pt x="259" y="33"/>
                </a:lnTo>
                <a:lnTo>
                  <a:pt x="253" y="39"/>
                </a:lnTo>
                <a:lnTo>
                  <a:pt x="245" y="45"/>
                </a:lnTo>
                <a:lnTo>
                  <a:pt x="239" y="52"/>
                </a:lnTo>
                <a:lnTo>
                  <a:pt x="233" y="58"/>
                </a:lnTo>
                <a:lnTo>
                  <a:pt x="227" y="64"/>
                </a:lnTo>
                <a:lnTo>
                  <a:pt x="221" y="71"/>
                </a:lnTo>
                <a:lnTo>
                  <a:pt x="215" y="77"/>
                </a:lnTo>
                <a:lnTo>
                  <a:pt x="210" y="83"/>
                </a:lnTo>
                <a:lnTo>
                  <a:pt x="204" y="90"/>
                </a:lnTo>
                <a:lnTo>
                  <a:pt x="198" y="96"/>
                </a:lnTo>
                <a:lnTo>
                  <a:pt x="193" y="102"/>
                </a:lnTo>
                <a:lnTo>
                  <a:pt x="187" y="109"/>
                </a:lnTo>
                <a:lnTo>
                  <a:pt x="182" y="115"/>
                </a:lnTo>
                <a:lnTo>
                  <a:pt x="177" y="121"/>
                </a:lnTo>
                <a:lnTo>
                  <a:pt x="173" y="128"/>
                </a:lnTo>
                <a:lnTo>
                  <a:pt x="167" y="134"/>
                </a:lnTo>
                <a:lnTo>
                  <a:pt x="163" y="140"/>
                </a:lnTo>
                <a:lnTo>
                  <a:pt x="158" y="147"/>
                </a:lnTo>
                <a:lnTo>
                  <a:pt x="154" y="153"/>
                </a:lnTo>
                <a:lnTo>
                  <a:pt x="148" y="159"/>
                </a:lnTo>
                <a:lnTo>
                  <a:pt x="144" y="166"/>
                </a:lnTo>
                <a:lnTo>
                  <a:pt x="140" y="172"/>
                </a:lnTo>
                <a:lnTo>
                  <a:pt x="136" y="178"/>
                </a:lnTo>
                <a:lnTo>
                  <a:pt x="132" y="185"/>
                </a:lnTo>
                <a:lnTo>
                  <a:pt x="127" y="191"/>
                </a:lnTo>
                <a:lnTo>
                  <a:pt x="124" y="197"/>
                </a:lnTo>
                <a:lnTo>
                  <a:pt x="120" y="204"/>
                </a:lnTo>
                <a:lnTo>
                  <a:pt x="116" y="210"/>
                </a:lnTo>
                <a:lnTo>
                  <a:pt x="113" y="217"/>
                </a:lnTo>
                <a:lnTo>
                  <a:pt x="108" y="224"/>
                </a:lnTo>
                <a:lnTo>
                  <a:pt x="105" y="230"/>
                </a:lnTo>
                <a:lnTo>
                  <a:pt x="101" y="236"/>
                </a:lnTo>
                <a:lnTo>
                  <a:pt x="98" y="243"/>
                </a:lnTo>
                <a:lnTo>
                  <a:pt x="95" y="249"/>
                </a:lnTo>
                <a:lnTo>
                  <a:pt x="92" y="255"/>
                </a:lnTo>
                <a:lnTo>
                  <a:pt x="88" y="262"/>
                </a:lnTo>
                <a:lnTo>
                  <a:pt x="85" y="268"/>
                </a:lnTo>
                <a:lnTo>
                  <a:pt x="82" y="274"/>
                </a:lnTo>
                <a:lnTo>
                  <a:pt x="79" y="280"/>
                </a:lnTo>
                <a:lnTo>
                  <a:pt x="76" y="287"/>
                </a:lnTo>
                <a:lnTo>
                  <a:pt x="73" y="293"/>
                </a:lnTo>
                <a:lnTo>
                  <a:pt x="70" y="299"/>
                </a:lnTo>
                <a:lnTo>
                  <a:pt x="67" y="306"/>
                </a:lnTo>
                <a:lnTo>
                  <a:pt x="64" y="312"/>
                </a:lnTo>
                <a:lnTo>
                  <a:pt x="62" y="318"/>
                </a:lnTo>
                <a:lnTo>
                  <a:pt x="59" y="325"/>
                </a:lnTo>
                <a:lnTo>
                  <a:pt x="57" y="331"/>
                </a:lnTo>
                <a:lnTo>
                  <a:pt x="55" y="337"/>
                </a:lnTo>
                <a:lnTo>
                  <a:pt x="51" y="344"/>
                </a:lnTo>
                <a:lnTo>
                  <a:pt x="49" y="350"/>
                </a:lnTo>
                <a:lnTo>
                  <a:pt x="47" y="356"/>
                </a:lnTo>
                <a:lnTo>
                  <a:pt x="45" y="363"/>
                </a:lnTo>
                <a:lnTo>
                  <a:pt x="43" y="369"/>
                </a:lnTo>
                <a:lnTo>
                  <a:pt x="41" y="375"/>
                </a:lnTo>
                <a:lnTo>
                  <a:pt x="39" y="382"/>
                </a:lnTo>
                <a:lnTo>
                  <a:pt x="37" y="388"/>
                </a:lnTo>
                <a:lnTo>
                  <a:pt x="35" y="394"/>
                </a:lnTo>
                <a:lnTo>
                  <a:pt x="32" y="401"/>
                </a:lnTo>
                <a:lnTo>
                  <a:pt x="31" y="407"/>
                </a:lnTo>
                <a:lnTo>
                  <a:pt x="29" y="413"/>
                </a:lnTo>
                <a:lnTo>
                  <a:pt x="27" y="420"/>
                </a:lnTo>
                <a:lnTo>
                  <a:pt x="26" y="427"/>
                </a:lnTo>
                <a:lnTo>
                  <a:pt x="24" y="433"/>
                </a:lnTo>
                <a:lnTo>
                  <a:pt x="23" y="440"/>
                </a:lnTo>
                <a:lnTo>
                  <a:pt x="21" y="446"/>
                </a:lnTo>
                <a:lnTo>
                  <a:pt x="20" y="452"/>
                </a:lnTo>
                <a:lnTo>
                  <a:pt x="19" y="459"/>
                </a:lnTo>
                <a:lnTo>
                  <a:pt x="17" y="465"/>
                </a:lnTo>
                <a:lnTo>
                  <a:pt x="16" y="471"/>
                </a:lnTo>
                <a:lnTo>
                  <a:pt x="15" y="478"/>
                </a:lnTo>
                <a:lnTo>
                  <a:pt x="14" y="484"/>
                </a:lnTo>
                <a:lnTo>
                  <a:pt x="12" y="490"/>
                </a:lnTo>
                <a:lnTo>
                  <a:pt x="11" y="497"/>
                </a:lnTo>
                <a:lnTo>
                  <a:pt x="10" y="503"/>
                </a:lnTo>
                <a:lnTo>
                  <a:pt x="9" y="509"/>
                </a:lnTo>
                <a:lnTo>
                  <a:pt x="8" y="516"/>
                </a:lnTo>
                <a:lnTo>
                  <a:pt x="7" y="522"/>
                </a:lnTo>
                <a:lnTo>
                  <a:pt x="7" y="528"/>
                </a:lnTo>
                <a:lnTo>
                  <a:pt x="6" y="535"/>
                </a:lnTo>
                <a:lnTo>
                  <a:pt x="5" y="541"/>
                </a:lnTo>
                <a:lnTo>
                  <a:pt x="4" y="547"/>
                </a:lnTo>
                <a:lnTo>
                  <a:pt x="4" y="554"/>
                </a:lnTo>
                <a:lnTo>
                  <a:pt x="3" y="560"/>
                </a:lnTo>
                <a:lnTo>
                  <a:pt x="3" y="566"/>
                </a:lnTo>
                <a:lnTo>
                  <a:pt x="2" y="572"/>
                </a:lnTo>
                <a:lnTo>
                  <a:pt x="2" y="579"/>
                </a:lnTo>
                <a:lnTo>
                  <a:pt x="2" y="585"/>
                </a:lnTo>
                <a:lnTo>
                  <a:pt x="1" y="591"/>
                </a:lnTo>
                <a:lnTo>
                  <a:pt x="1" y="598"/>
                </a:lnTo>
                <a:lnTo>
                  <a:pt x="1" y="604"/>
                </a:lnTo>
                <a:lnTo>
                  <a:pt x="1" y="610"/>
                </a:lnTo>
                <a:lnTo>
                  <a:pt x="1" y="617"/>
                </a:lnTo>
                <a:lnTo>
                  <a:pt x="1" y="623"/>
                </a:lnTo>
                <a:lnTo>
                  <a:pt x="0" y="629"/>
                </a:lnTo>
                <a:lnTo>
                  <a:pt x="1" y="636"/>
                </a:lnTo>
                <a:lnTo>
                  <a:pt x="1" y="642"/>
                </a:lnTo>
                <a:lnTo>
                  <a:pt x="1" y="649"/>
                </a:lnTo>
                <a:lnTo>
                  <a:pt x="1" y="656"/>
                </a:lnTo>
                <a:lnTo>
                  <a:pt x="1" y="663"/>
                </a:lnTo>
                <a:lnTo>
                  <a:pt x="1" y="669"/>
                </a:lnTo>
                <a:lnTo>
                  <a:pt x="2" y="676"/>
                </a:lnTo>
                <a:lnTo>
                  <a:pt x="2" y="683"/>
                </a:lnTo>
                <a:lnTo>
                  <a:pt x="3" y="689"/>
                </a:lnTo>
                <a:lnTo>
                  <a:pt x="3" y="697"/>
                </a:lnTo>
                <a:lnTo>
                  <a:pt x="4" y="703"/>
                </a:lnTo>
                <a:lnTo>
                  <a:pt x="4" y="710"/>
                </a:lnTo>
                <a:lnTo>
                  <a:pt x="5" y="717"/>
                </a:lnTo>
                <a:lnTo>
                  <a:pt x="6" y="723"/>
                </a:lnTo>
                <a:lnTo>
                  <a:pt x="6" y="731"/>
                </a:lnTo>
                <a:lnTo>
                  <a:pt x="7" y="737"/>
                </a:lnTo>
                <a:lnTo>
                  <a:pt x="8" y="743"/>
                </a:lnTo>
                <a:lnTo>
                  <a:pt x="9" y="751"/>
                </a:lnTo>
                <a:lnTo>
                  <a:pt x="10" y="757"/>
                </a:lnTo>
                <a:lnTo>
                  <a:pt x="11" y="764"/>
                </a:lnTo>
                <a:lnTo>
                  <a:pt x="12" y="771"/>
                </a:lnTo>
                <a:lnTo>
                  <a:pt x="14" y="777"/>
                </a:lnTo>
                <a:lnTo>
                  <a:pt x="16" y="784"/>
                </a:lnTo>
                <a:lnTo>
                  <a:pt x="17" y="791"/>
                </a:lnTo>
                <a:lnTo>
                  <a:pt x="18" y="798"/>
                </a:lnTo>
                <a:lnTo>
                  <a:pt x="20" y="804"/>
                </a:lnTo>
                <a:lnTo>
                  <a:pt x="21" y="811"/>
                </a:lnTo>
                <a:lnTo>
                  <a:pt x="22" y="818"/>
                </a:lnTo>
                <a:lnTo>
                  <a:pt x="24" y="824"/>
                </a:lnTo>
                <a:lnTo>
                  <a:pt x="26" y="832"/>
                </a:lnTo>
                <a:lnTo>
                  <a:pt x="27" y="838"/>
                </a:lnTo>
                <a:lnTo>
                  <a:pt x="29" y="844"/>
                </a:lnTo>
                <a:lnTo>
                  <a:pt x="31" y="852"/>
                </a:lnTo>
                <a:lnTo>
                  <a:pt x="34" y="858"/>
                </a:lnTo>
                <a:lnTo>
                  <a:pt x="36" y="866"/>
                </a:lnTo>
                <a:lnTo>
                  <a:pt x="37" y="872"/>
                </a:lnTo>
                <a:lnTo>
                  <a:pt x="40" y="878"/>
                </a:lnTo>
                <a:lnTo>
                  <a:pt x="42" y="886"/>
                </a:lnTo>
                <a:lnTo>
                  <a:pt x="44" y="892"/>
                </a:lnTo>
                <a:lnTo>
                  <a:pt x="46" y="899"/>
                </a:lnTo>
                <a:lnTo>
                  <a:pt x="48" y="906"/>
                </a:lnTo>
                <a:lnTo>
                  <a:pt x="51" y="912"/>
                </a:lnTo>
                <a:lnTo>
                  <a:pt x="54" y="919"/>
                </a:lnTo>
                <a:lnTo>
                  <a:pt x="56" y="926"/>
                </a:lnTo>
                <a:lnTo>
                  <a:pt x="59" y="933"/>
                </a:lnTo>
                <a:lnTo>
                  <a:pt x="62" y="939"/>
                </a:lnTo>
                <a:lnTo>
                  <a:pt x="64" y="946"/>
                </a:lnTo>
                <a:lnTo>
                  <a:pt x="67" y="953"/>
                </a:lnTo>
                <a:lnTo>
                  <a:pt x="70" y="959"/>
                </a:lnTo>
                <a:lnTo>
                  <a:pt x="74" y="967"/>
                </a:lnTo>
                <a:lnTo>
                  <a:pt x="76" y="973"/>
                </a:lnTo>
                <a:lnTo>
                  <a:pt x="79" y="980"/>
                </a:lnTo>
                <a:lnTo>
                  <a:pt x="83" y="987"/>
                </a:lnTo>
                <a:lnTo>
                  <a:pt x="86" y="993"/>
                </a:lnTo>
                <a:lnTo>
                  <a:pt x="89" y="1000"/>
                </a:lnTo>
                <a:lnTo>
                  <a:pt x="93" y="1007"/>
                </a:lnTo>
                <a:lnTo>
                  <a:pt x="97" y="1014"/>
                </a:lnTo>
                <a:lnTo>
                  <a:pt x="100" y="1020"/>
                </a:lnTo>
                <a:lnTo>
                  <a:pt x="104" y="1027"/>
                </a:lnTo>
                <a:lnTo>
                  <a:pt x="107" y="1034"/>
                </a:lnTo>
                <a:lnTo>
                  <a:pt x="112" y="1040"/>
                </a:lnTo>
                <a:lnTo>
                  <a:pt x="116" y="1048"/>
                </a:lnTo>
                <a:lnTo>
                  <a:pt x="119" y="1054"/>
                </a:lnTo>
                <a:lnTo>
                  <a:pt x="123" y="1061"/>
                </a:lnTo>
                <a:lnTo>
                  <a:pt x="127" y="1068"/>
                </a:lnTo>
                <a:lnTo>
                  <a:pt x="133" y="1074"/>
                </a:lnTo>
                <a:lnTo>
                  <a:pt x="137" y="1082"/>
                </a:lnTo>
                <a:lnTo>
                  <a:pt x="141" y="1088"/>
                </a:lnTo>
                <a:lnTo>
                  <a:pt x="145" y="1094"/>
                </a:lnTo>
                <a:lnTo>
                  <a:pt x="151" y="1102"/>
                </a:lnTo>
                <a:lnTo>
                  <a:pt x="155" y="1108"/>
                </a:lnTo>
                <a:lnTo>
                  <a:pt x="160" y="1115"/>
                </a:lnTo>
                <a:lnTo>
                  <a:pt x="165" y="1122"/>
                </a:lnTo>
                <a:lnTo>
                  <a:pt x="171" y="1128"/>
                </a:lnTo>
                <a:lnTo>
                  <a:pt x="176" y="1135"/>
                </a:lnTo>
                <a:lnTo>
                  <a:pt x="181" y="1142"/>
                </a:lnTo>
                <a:lnTo>
                  <a:pt x="186" y="1149"/>
                </a:lnTo>
                <a:lnTo>
                  <a:pt x="192" y="1155"/>
                </a:lnTo>
                <a:lnTo>
                  <a:pt x="198" y="1162"/>
                </a:lnTo>
                <a:lnTo>
                  <a:pt x="203" y="1169"/>
                </a:lnTo>
                <a:lnTo>
                  <a:pt x="210" y="1175"/>
                </a:lnTo>
                <a:lnTo>
                  <a:pt x="216" y="1183"/>
                </a:lnTo>
                <a:lnTo>
                  <a:pt x="222" y="1189"/>
                </a:lnTo>
                <a:lnTo>
                  <a:pt x="229" y="1195"/>
                </a:lnTo>
                <a:lnTo>
                  <a:pt x="235" y="1203"/>
                </a:lnTo>
                <a:lnTo>
                  <a:pt x="241" y="1209"/>
                </a:lnTo>
                <a:lnTo>
                  <a:pt x="249" y="1217"/>
                </a:lnTo>
                <a:lnTo>
                  <a:pt x="256" y="1223"/>
                </a:lnTo>
                <a:lnTo>
                  <a:pt x="262" y="1229"/>
                </a:lnTo>
                <a:lnTo>
                  <a:pt x="270" y="1237"/>
                </a:lnTo>
                <a:lnTo>
                  <a:pt x="278" y="1243"/>
                </a:lnTo>
                <a:lnTo>
                  <a:pt x="285" y="1250"/>
                </a:lnTo>
                <a:lnTo>
                  <a:pt x="293" y="1257"/>
                </a:lnTo>
                <a:lnTo>
                  <a:pt x="301" y="1263"/>
                </a:lnTo>
                <a:lnTo>
                  <a:pt x="310" y="1270"/>
                </a:lnTo>
                <a:lnTo>
                  <a:pt x="318" y="1277"/>
                </a:lnTo>
                <a:lnTo>
                  <a:pt x="328" y="1284"/>
                </a:lnTo>
                <a:lnTo>
                  <a:pt x="336" y="1290"/>
                </a:lnTo>
                <a:lnTo>
                  <a:pt x="346" y="1298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61" name="Freeform 243"/>
          <p:cNvSpPr>
            <a:spLocks/>
          </p:cNvSpPr>
          <p:nvPr/>
        </p:nvSpPr>
        <p:spPr bwMode="auto">
          <a:xfrm>
            <a:off x="3852864" y="4597400"/>
            <a:ext cx="77787" cy="65088"/>
          </a:xfrm>
          <a:custGeom>
            <a:avLst/>
            <a:gdLst>
              <a:gd name="T0" fmla="*/ 49 w 49"/>
              <a:gd name="T1" fmla="*/ 41 h 41"/>
              <a:gd name="T2" fmla="*/ 0 w 49"/>
              <a:gd name="T3" fmla="*/ 31 h 41"/>
              <a:gd name="T4" fmla="*/ 21 w 49"/>
              <a:gd name="T5" fmla="*/ 0 h 41"/>
              <a:gd name="T6" fmla="*/ 49 w 49"/>
              <a:gd name="T7" fmla="*/ 41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1"/>
              <a:gd name="T14" fmla="*/ 49 w 49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1">
                <a:moveTo>
                  <a:pt x="49" y="41"/>
                </a:moveTo>
                <a:lnTo>
                  <a:pt x="0" y="31"/>
                </a:lnTo>
                <a:lnTo>
                  <a:pt x="21" y="0"/>
                </a:lnTo>
                <a:lnTo>
                  <a:pt x="49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62" name="Freeform 244"/>
          <p:cNvSpPr>
            <a:spLocks/>
          </p:cNvSpPr>
          <p:nvPr/>
        </p:nvSpPr>
        <p:spPr bwMode="auto">
          <a:xfrm>
            <a:off x="3852864" y="4597400"/>
            <a:ext cx="77787" cy="65088"/>
          </a:xfrm>
          <a:custGeom>
            <a:avLst/>
            <a:gdLst>
              <a:gd name="T0" fmla="*/ 49 w 49"/>
              <a:gd name="T1" fmla="*/ 41 h 41"/>
              <a:gd name="T2" fmla="*/ 0 w 49"/>
              <a:gd name="T3" fmla="*/ 31 h 41"/>
              <a:gd name="T4" fmla="*/ 21 w 49"/>
              <a:gd name="T5" fmla="*/ 0 h 41"/>
              <a:gd name="T6" fmla="*/ 49 w 49"/>
              <a:gd name="T7" fmla="*/ 41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1"/>
              <a:gd name="T14" fmla="*/ 49 w 49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1">
                <a:moveTo>
                  <a:pt x="49" y="41"/>
                </a:moveTo>
                <a:lnTo>
                  <a:pt x="0" y="31"/>
                </a:lnTo>
                <a:lnTo>
                  <a:pt x="21" y="0"/>
                </a:lnTo>
                <a:lnTo>
                  <a:pt x="49" y="4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63" name="Line 245"/>
          <p:cNvSpPr>
            <a:spLocks noChangeShapeType="1"/>
          </p:cNvSpPr>
          <p:nvPr/>
        </p:nvSpPr>
        <p:spPr bwMode="auto">
          <a:xfrm flipV="1">
            <a:off x="4219576" y="3884614"/>
            <a:ext cx="138113" cy="600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64" name="Freeform 246"/>
          <p:cNvSpPr>
            <a:spLocks/>
          </p:cNvSpPr>
          <p:nvPr/>
        </p:nvSpPr>
        <p:spPr bwMode="auto">
          <a:xfrm>
            <a:off x="4197350" y="4457701"/>
            <a:ext cx="57150" cy="79375"/>
          </a:xfrm>
          <a:custGeom>
            <a:avLst/>
            <a:gdLst>
              <a:gd name="T0" fmla="*/ 7 w 36"/>
              <a:gd name="T1" fmla="*/ 50 h 50"/>
              <a:gd name="T2" fmla="*/ 0 w 36"/>
              <a:gd name="T3" fmla="*/ 0 h 50"/>
              <a:gd name="T4" fmla="*/ 36 w 36"/>
              <a:gd name="T5" fmla="*/ 9 h 50"/>
              <a:gd name="T6" fmla="*/ 7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7" y="50"/>
                </a:moveTo>
                <a:lnTo>
                  <a:pt x="0" y="0"/>
                </a:lnTo>
                <a:lnTo>
                  <a:pt x="36" y="9"/>
                </a:lnTo>
                <a:lnTo>
                  <a:pt x="7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65" name="Freeform 247"/>
          <p:cNvSpPr>
            <a:spLocks/>
          </p:cNvSpPr>
          <p:nvPr/>
        </p:nvSpPr>
        <p:spPr bwMode="auto">
          <a:xfrm>
            <a:off x="4197350" y="4457701"/>
            <a:ext cx="57150" cy="79375"/>
          </a:xfrm>
          <a:custGeom>
            <a:avLst/>
            <a:gdLst>
              <a:gd name="T0" fmla="*/ 7 w 36"/>
              <a:gd name="T1" fmla="*/ 50 h 50"/>
              <a:gd name="T2" fmla="*/ 0 w 36"/>
              <a:gd name="T3" fmla="*/ 0 h 50"/>
              <a:gd name="T4" fmla="*/ 36 w 36"/>
              <a:gd name="T5" fmla="*/ 9 h 50"/>
              <a:gd name="T6" fmla="*/ 7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7" y="50"/>
                </a:moveTo>
                <a:lnTo>
                  <a:pt x="0" y="0"/>
                </a:lnTo>
                <a:lnTo>
                  <a:pt x="36" y="9"/>
                </a:lnTo>
                <a:lnTo>
                  <a:pt x="7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66" name="Oval 248"/>
          <p:cNvSpPr>
            <a:spLocks noChangeArrowheads="1"/>
          </p:cNvSpPr>
          <p:nvPr/>
        </p:nvSpPr>
        <p:spPr bwMode="auto">
          <a:xfrm>
            <a:off x="5514976" y="2224089"/>
            <a:ext cx="396875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67" name="Rectangle 249"/>
          <p:cNvSpPr>
            <a:spLocks noChangeArrowheads="1"/>
          </p:cNvSpPr>
          <p:nvPr/>
        </p:nvSpPr>
        <p:spPr bwMode="auto">
          <a:xfrm>
            <a:off x="5683517" y="23225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68" name="Oval 250"/>
          <p:cNvSpPr>
            <a:spLocks noChangeArrowheads="1"/>
          </p:cNvSpPr>
          <p:nvPr/>
        </p:nvSpPr>
        <p:spPr bwMode="auto">
          <a:xfrm>
            <a:off x="5514976" y="222408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69" name="Oval 251"/>
          <p:cNvSpPr>
            <a:spLocks noChangeArrowheads="1"/>
          </p:cNvSpPr>
          <p:nvPr/>
        </p:nvSpPr>
        <p:spPr bwMode="auto">
          <a:xfrm>
            <a:off x="5264151" y="3478214"/>
            <a:ext cx="396875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70" name="Rectangle 252"/>
          <p:cNvSpPr>
            <a:spLocks noChangeArrowheads="1"/>
          </p:cNvSpPr>
          <p:nvPr/>
        </p:nvSpPr>
        <p:spPr bwMode="auto">
          <a:xfrm>
            <a:off x="5435111" y="3578225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71" name="Oval 253"/>
          <p:cNvSpPr>
            <a:spLocks noChangeArrowheads="1"/>
          </p:cNvSpPr>
          <p:nvPr/>
        </p:nvSpPr>
        <p:spPr bwMode="auto">
          <a:xfrm>
            <a:off x="5264151" y="347821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72" name="Oval 254"/>
          <p:cNvSpPr>
            <a:spLocks noChangeArrowheads="1"/>
          </p:cNvSpPr>
          <p:nvPr/>
        </p:nvSpPr>
        <p:spPr bwMode="auto">
          <a:xfrm>
            <a:off x="5937251" y="3810001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73" name="Rectangle 255"/>
          <p:cNvSpPr>
            <a:spLocks noChangeArrowheads="1"/>
          </p:cNvSpPr>
          <p:nvPr/>
        </p:nvSpPr>
        <p:spPr bwMode="auto">
          <a:xfrm>
            <a:off x="6109831" y="3908425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74" name="Line 257"/>
          <p:cNvSpPr>
            <a:spLocks noChangeShapeType="1"/>
          </p:cNvSpPr>
          <p:nvPr/>
        </p:nvSpPr>
        <p:spPr bwMode="auto">
          <a:xfrm flipV="1">
            <a:off x="5475289" y="2619375"/>
            <a:ext cx="238125" cy="8080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75" name="Freeform 258"/>
          <p:cNvSpPr>
            <a:spLocks/>
          </p:cNvSpPr>
          <p:nvPr/>
        </p:nvSpPr>
        <p:spPr bwMode="auto">
          <a:xfrm>
            <a:off x="5454651" y="3398839"/>
            <a:ext cx="55563" cy="77787"/>
          </a:xfrm>
          <a:custGeom>
            <a:avLst/>
            <a:gdLst>
              <a:gd name="T0" fmla="*/ 5 w 35"/>
              <a:gd name="T1" fmla="*/ 49 h 49"/>
              <a:gd name="T2" fmla="*/ 0 w 35"/>
              <a:gd name="T3" fmla="*/ 0 h 49"/>
              <a:gd name="T4" fmla="*/ 35 w 35"/>
              <a:gd name="T5" fmla="*/ 10 h 49"/>
              <a:gd name="T6" fmla="*/ 5 w 35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9"/>
              <a:gd name="T14" fmla="*/ 35 w 3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9">
                <a:moveTo>
                  <a:pt x="5" y="49"/>
                </a:moveTo>
                <a:lnTo>
                  <a:pt x="0" y="0"/>
                </a:lnTo>
                <a:lnTo>
                  <a:pt x="35" y="10"/>
                </a:lnTo>
                <a:lnTo>
                  <a:pt x="5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76" name="Freeform 259"/>
          <p:cNvSpPr>
            <a:spLocks/>
          </p:cNvSpPr>
          <p:nvPr/>
        </p:nvSpPr>
        <p:spPr bwMode="auto">
          <a:xfrm>
            <a:off x="5454651" y="3398839"/>
            <a:ext cx="55563" cy="77787"/>
          </a:xfrm>
          <a:custGeom>
            <a:avLst/>
            <a:gdLst>
              <a:gd name="T0" fmla="*/ 5 w 35"/>
              <a:gd name="T1" fmla="*/ 49 h 49"/>
              <a:gd name="T2" fmla="*/ 0 w 35"/>
              <a:gd name="T3" fmla="*/ 0 h 49"/>
              <a:gd name="T4" fmla="*/ 35 w 35"/>
              <a:gd name="T5" fmla="*/ 10 h 49"/>
              <a:gd name="T6" fmla="*/ 5 w 35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9"/>
              <a:gd name="T14" fmla="*/ 35 w 3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9">
                <a:moveTo>
                  <a:pt x="5" y="49"/>
                </a:moveTo>
                <a:lnTo>
                  <a:pt x="0" y="0"/>
                </a:lnTo>
                <a:lnTo>
                  <a:pt x="35" y="10"/>
                </a:lnTo>
                <a:lnTo>
                  <a:pt x="5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77" name="Line 260"/>
          <p:cNvSpPr>
            <a:spLocks noChangeShapeType="1"/>
          </p:cNvSpPr>
          <p:nvPr/>
        </p:nvSpPr>
        <p:spPr bwMode="auto">
          <a:xfrm>
            <a:off x="5800726" y="2597150"/>
            <a:ext cx="320675" cy="11620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78" name="Freeform 261"/>
          <p:cNvSpPr>
            <a:spLocks/>
          </p:cNvSpPr>
          <p:nvPr/>
        </p:nvSpPr>
        <p:spPr bwMode="auto">
          <a:xfrm>
            <a:off x="6086475" y="3730625"/>
            <a:ext cx="57150" cy="77788"/>
          </a:xfrm>
          <a:custGeom>
            <a:avLst/>
            <a:gdLst>
              <a:gd name="T0" fmla="*/ 30 w 36"/>
              <a:gd name="T1" fmla="*/ 49 h 49"/>
              <a:gd name="T2" fmla="*/ 0 w 36"/>
              <a:gd name="T3" fmla="*/ 9 h 49"/>
              <a:gd name="T4" fmla="*/ 36 w 36"/>
              <a:gd name="T5" fmla="*/ 0 h 49"/>
              <a:gd name="T6" fmla="*/ 3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30" y="49"/>
                </a:moveTo>
                <a:lnTo>
                  <a:pt x="0" y="9"/>
                </a:lnTo>
                <a:lnTo>
                  <a:pt x="36" y="0"/>
                </a:lnTo>
                <a:lnTo>
                  <a:pt x="30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79" name="Freeform 262"/>
          <p:cNvSpPr>
            <a:spLocks/>
          </p:cNvSpPr>
          <p:nvPr/>
        </p:nvSpPr>
        <p:spPr bwMode="auto">
          <a:xfrm>
            <a:off x="6086475" y="3730625"/>
            <a:ext cx="57150" cy="77788"/>
          </a:xfrm>
          <a:custGeom>
            <a:avLst/>
            <a:gdLst>
              <a:gd name="T0" fmla="*/ 30 w 36"/>
              <a:gd name="T1" fmla="*/ 49 h 49"/>
              <a:gd name="T2" fmla="*/ 0 w 36"/>
              <a:gd name="T3" fmla="*/ 9 h 49"/>
              <a:gd name="T4" fmla="*/ 36 w 36"/>
              <a:gd name="T5" fmla="*/ 0 h 49"/>
              <a:gd name="T6" fmla="*/ 3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30" y="49"/>
                </a:moveTo>
                <a:lnTo>
                  <a:pt x="0" y="9"/>
                </a:lnTo>
                <a:lnTo>
                  <a:pt x="36" y="0"/>
                </a:lnTo>
                <a:lnTo>
                  <a:pt x="30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80" name="Line 263"/>
          <p:cNvSpPr>
            <a:spLocks noChangeShapeType="1"/>
          </p:cNvSpPr>
          <p:nvPr/>
        </p:nvSpPr>
        <p:spPr bwMode="auto">
          <a:xfrm>
            <a:off x="5637213" y="3763963"/>
            <a:ext cx="273050" cy="1317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81" name="Freeform 264"/>
          <p:cNvSpPr>
            <a:spLocks/>
          </p:cNvSpPr>
          <p:nvPr/>
        </p:nvSpPr>
        <p:spPr bwMode="auto">
          <a:xfrm>
            <a:off x="5878514" y="3860800"/>
            <a:ext cx="79375" cy="58738"/>
          </a:xfrm>
          <a:custGeom>
            <a:avLst/>
            <a:gdLst>
              <a:gd name="T0" fmla="*/ 50 w 50"/>
              <a:gd name="T1" fmla="*/ 37 h 37"/>
              <a:gd name="T2" fmla="*/ 0 w 50"/>
              <a:gd name="T3" fmla="*/ 34 h 37"/>
              <a:gd name="T4" fmla="*/ 16 w 50"/>
              <a:gd name="T5" fmla="*/ 0 h 37"/>
              <a:gd name="T6" fmla="*/ 50 w 50"/>
              <a:gd name="T7" fmla="*/ 3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7"/>
              <a:gd name="T14" fmla="*/ 50 w 50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7">
                <a:moveTo>
                  <a:pt x="50" y="37"/>
                </a:moveTo>
                <a:lnTo>
                  <a:pt x="0" y="34"/>
                </a:lnTo>
                <a:lnTo>
                  <a:pt x="16" y="0"/>
                </a:lnTo>
                <a:lnTo>
                  <a:pt x="5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82" name="Freeform 265"/>
          <p:cNvSpPr>
            <a:spLocks/>
          </p:cNvSpPr>
          <p:nvPr/>
        </p:nvSpPr>
        <p:spPr bwMode="auto">
          <a:xfrm>
            <a:off x="5878514" y="3860800"/>
            <a:ext cx="79375" cy="58738"/>
          </a:xfrm>
          <a:custGeom>
            <a:avLst/>
            <a:gdLst>
              <a:gd name="T0" fmla="*/ 50 w 50"/>
              <a:gd name="T1" fmla="*/ 37 h 37"/>
              <a:gd name="T2" fmla="*/ 0 w 50"/>
              <a:gd name="T3" fmla="*/ 34 h 37"/>
              <a:gd name="T4" fmla="*/ 16 w 50"/>
              <a:gd name="T5" fmla="*/ 0 h 37"/>
              <a:gd name="T6" fmla="*/ 50 w 50"/>
              <a:gd name="T7" fmla="*/ 3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7"/>
              <a:gd name="T14" fmla="*/ 50 w 50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7">
                <a:moveTo>
                  <a:pt x="50" y="37"/>
                </a:moveTo>
                <a:lnTo>
                  <a:pt x="0" y="34"/>
                </a:lnTo>
                <a:lnTo>
                  <a:pt x="16" y="0"/>
                </a:lnTo>
                <a:lnTo>
                  <a:pt x="50" y="3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83" name="Freeform 266"/>
          <p:cNvSpPr>
            <a:spLocks/>
          </p:cNvSpPr>
          <p:nvPr/>
        </p:nvSpPr>
        <p:spPr bwMode="auto">
          <a:xfrm>
            <a:off x="4852988" y="2895601"/>
            <a:ext cx="417512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6"/>
                  <a:pt x="17" y="162"/>
                </a:cubicBezTo>
                <a:cubicBezTo>
                  <a:pt x="0" y="99"/>
                  <a:pt x="37" y="34"/>
                  <a:pt x="101" y="17"/>
                </a:cubicBezTo>
                <a:cubicBezTo>
                  <a:pt x="164" y="0"/>
                  <a:pt x="229" y="38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84" name="Line 267"/>
          <p:cNvSpPr>
            <a:spLocks noChangeShapeType="1"/>
          </p:cNvSpPr>
          <p:nvPr/>
        </p:nvSpPr>
        <p:spPr bwMode="auto">
          <a:xfrm flipV="1">
            <a:off x="5191125" y="2560639"/>
            <a:ext cx="381000" cy="3444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85" name="Freeform 268"/>
          <p:cNvSpPr>
            <a:spLocks/>
          </p:cNvSpPr>
          <p:nvPr/>
        </p:nvSpPr>
        <p:spPr bwMode="auto">
          <a:xfrm>
            <a:off x="5153026" y="2868614"/>
            <a:ext cx="74613" cy="71437"/>
          </a:xfrm>
          <a:custGeom>
            <a:avLst/>
            <a:gdLst>
              <a:gd name="T0" fmla="*/ 0 w 47"/>
              <a:gd name="T1" fmla="*/ 45 h 45"/>
              <a:gd name="T2" fmla="*/ 21 w 47"/>
              <a:gd name="T3" fmla="*/ 0 h 45"/>
              <a:gd name="T4" fmla="*/ 47 w 47"/>
              <a:gd name="T5" fmla="*/ 28 h 45"/>
              <a:gd name="T6" fmla="*/ 0 w 47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5"/>
              <a:gd name="T14" fmla="*/ 47 w 47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5">
                <a:moveTo>
                  <a:pt x="0" y="45"/>
                </a:moveTo>
                <a:lnTo>
                  <a:pt x="21" y="0"/>
                </a:lnTo>
                <a:lnTo>
                  <a:pt x="47" y="28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86" name="Freeform 269"/>
          <p:cNvSpPr>
            <a:spLocks/>
          </p:cNvSpPr>
          <p:nvPr/>
        </p:nvSpPr>
        <p:spPr bwMode="auto">
          <a:xfrm>
            <a:off x="5153026" y="2868614"/>
            <a:ext cx="74613" cy="71437"/>
          </a:xfrm>
          <a:custGeom>
            <a:avLst/>
            <a:gdLst>
              <a:gd name="T0" fmla="*/ 0 w 47"/>
              <a:gd name="T1" fmla="*/ 45 h 45"/>
              <a:gd name="T2" fmla="*/ 21 w 47"/>
              <a:gd name="T3" fmla="*/ 0 h 45"/>
              <a:gd name="T4" fmla="*/ 47 w 47"/>
              <a:gd name="T5" fmla="*/ 28 h 45"/>
              <a:gd name="T6" fmla="*/ 0 w 47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5"/>
              <a:gd name="T14" fmla="*/ 47 w 47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5">
                <a:moveTo>
                  <a:pt x="0" y="45"/>
                </a:moveTo>
                <a:lnTo>
                  <a:pt x="21" y="0"/>
                </a:lnTo>
                <a:lnTo>
                  <a:pt x="47" y="28"/>
                </a:lnTo>
                <a:lnTo>
                  <a:pt x="0" y="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87" name="Freeform 270"/>
          <p:cNvSpPr>
            <a:spLocks/>
          </p:cNvSpPr>
          <p:nvPr/>
        </p:nvSpPr>
        <p:spPr bwMode="auto">
          <a:xfrm>
            <a:off x="4852988" y="4483101"/>
            <a:ext cx="417512" cy="417513"/>
          </a:xfrm>
          <a:custGeom>
            <a:avLst/>
            <a:gdLst>
              <a:gd name="T0" fmla="*/ 246 w 263"/>
              <a:gd name="T1" fmla="*/ 100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6 h 263"/>
              <a:gd name="T8" fmla="*/ 246 w 263"/>
              <a:gd name="T9" fmla="*/ 10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0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8"/>
                  <a:pt x="37" y="33"/>
                  <a:pt x="101" y="16"/>
                </a:cubicBezTo>
                <a:cubicBezTo>
                  <a:pt x="164" y="0"/>
                  <a:pt x="229" y="37"/>
                  <a:pt x="246" y="100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88" name="Line 271"/>
          <p:cNvSpPr>
            <a:spLocks noChangeShapeType="1"/>
          </p:cNvSpPr>
          <p:nvPr/>
        </p:nvSpPr>
        <p:spPr bwMode="auto">
          <a:xfrm flipV="1">
            <a:off x="5173664" y="3873501"/>
            <a:ext cx="288925" cy="6064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89" name="Freeform 272"/>
          <p:cNvSpPr>
            <a:spLocks/>
          </p:cNvSpPr>
          <p:nvPr/>
        </p:nvSpPr>
        <p:spPr bwMode="auto">
          <a:xfrm>
            <a:off x="5153025" y="4448175"/>
            <a:ext cx="57150" cy="77788"/>
          </a:xfrm>
          <a:custGeom>
            <a:avLst/>
            <a:gdLst>
              <a:gd name="T0" fmla="*/ 0 w 36"/>
              <a:gd name="T1" fmla="*/ 49 h 49"/>
              <a:gd name="T2" fmla="*/ 2 w 36"/>
              <a:gd name="T3" fmla="*/ 0 h 49"/>
              <a:gd name="T4" fmla="*/ 36 w 36"/>
              <a:gd name="T5" fmla="*/ 16 h 49"/>
              <a:gd name="T6" fmla="*/ 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0" y="49"/>
                </a:moveTo>
                <a:lnTo>
                  <a:pt x="2" y="0"/>
                </a:lnTo>
                <a:lnTo>
                  <a:pt x="36" y="16"/>
                </a:lnTo>
                <a:lnTo>
                  <a:pt x="0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90" name="Freeform 273"/>
          <p:cNvSpPr>
            <a:spLocks/>
          </p:cNvSpPr>
          <p:nvPr/>
        </p:nvSpPr>
        <p:spPr bwMode="auto">
          <a:xfrm>
            <a:off x="5153025" y="4448175"/>
            <a:ext cx="57150" cy="77788"/>
          </a:xfrm>
          <a:custGeom>
            <a:avLst/>
            <a:gdLst>
              <a:gd name="T0" fmla="*/ 0 w 36"/>
              <a:gd name="T1" fmla="*/ 49 h 49"/>
              <a:gd name="T2" fmla="*/ 2 w 36"/>
              <a:gd name="T3" fmla="*/ 0 h 49"/>
              <a:gd name="T4" fmla="*/ 36 w 36"/>
              <a:gd name="T5" fmla="*/ 16 h 49"/>
              <a:gd name="T6" fmla="*/ 0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0" y="49"/>
                </a:moveTo>
                <a:lnTo>
                  <a:pt x="2" y="0"/>
                </a:lnTo>
                <a:lnTo>
                  <a:pt x="36" y="16"/>
                </a:lnTo>
                <a:lnTo>
                  <a:pt x="0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91" name="Freeform 274"/>
          <p:cNvSpPr>
            <a:spLocks/>
          </p:cNvSpPr>
          <p:nvPr/>
        </p:nvSpPr>
        <p:spPr bwMode="auto">
          <a:xfrm>
            <a:off x="5686426" y="4483101"/>
            <a:ext cx="417513" cy="417513"/>
          </a:xfrm>
          <a:custGeom>
            <a:avLst/>
            <a:gdLst>
              <a:gd name="T0" fmla="*/ 246 w 263"/>
              <a:gd name="T1" fmla="*/ 100 h 263"/>
              <a:gd name="T2" fmla="*/ 162 w 263"/>
              <a:gd name="T3" fmla="*/ 246 h 263"/>
              <a:gd name="T4" fmla="*/ 17 w 263"/>
              <a:gd name="T5" fmla="*/ 162 h 263"/>
              <a:gd name="T6" fmla="*/ 101 w 263"/>
              <a:gd name="T7" fmla="*/ 17 h 263"/>
              <a:gd name="T8" fmla="*/ 246 w 263"/>
              <a:gd name="T9" fmla="*/ 10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0"/>
                </a:moveTo>
                <a:cubicBezTo>
                  <a:pt x="263" y="164"/>
                  <a:pt x="225" y="229"/>
                  <a:pt x="162" y="246"/>
                </a:cubicBezTo>
                <a:cubicBezTo>
                  <a:pt x="99" y="263"/>
                  <a:pt x="34" y="225"/>
                  <a:pt x="17" y="162"/>
                </a:cubicBezTo>
                <a:cubicBezTo>
                  <a:pt x="0" y="98"/>
                  <a:pt x="37" y="34"/>
                  <a:pt x="101" y="17"/>
                </a:cubicBezTo>
                <a:cubicBezTo>
                  <a:pt x="164" y="0"/>
                  <a:pt x="229" y="37"/>
                  <a:pt x="246" y="100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92" name="Line 275"/>
          <p:cNvSpPr>
            <a:spLocks noChangeShapeType="1"/>
          </p:cNvSpPr>
          <p:nvPr/>
        </p:nvSpPr>
        <p:spPr bwMode="auto">
          <a:xfrm>
            <a:off x="5548314" y="3852864"/>
            <a:ext cx="274637" cy="6064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093" name="Freeform 276"/>
          <p:cNvSpPr>
            <a:spLocks/>
          </p:cNvSpPr>
          <p:nvPr/>
        </p:nvSpPr>
        <p:spPr bwMode="auto">
          <a:xfrm>
            <a:off x="5788025" y="4429126"/>
            <a:ext cx="57150" cy="79375"/>
          </a:xfrm>
          <a:custGeom>
            <a:avLst/>
            <a:gdLst>
              <a:gd name="T0" fmla="*/ 36 w 36"/>
              <a:gd name="T1" fmla="*/ 50 h 50"/>
              <a:gd name="T2" fmla="*/ 0 w 36"/>
              <a:gd name="T3" fmla="*/ 15 h 50"/>
              <a:gd name="T4" fmla="*/ 35 w 36"/>
              <a:gd name="T5" fmla="*/ 0 h 50"/>
              <a:gd name="T6" fmla="*/ 36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36" y="50"/>
                </a:moveTo>
                <a:lnTo>
                  <a:pt x="0" y="15"/>
                </a:lnTo>
                <a:lnTo>
                  <a:pt x="35" y="0"/>
                </a:lnTo>
                <a:lnTo>
                  <a:pt x="3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94" name="Freeform 277"/>
          <p:cNvSpPr>
            <a:spLocks/>
          </p:cNvSpPr>
          <p:nvPr/>
        </p:nvSpPr>
        <p:spPr bwMode="auto">
          <a:xfrm>
            <a:off x="5788025" y="4429126"/>
            <a:ext cx="57150" cy="79375"/>
          </a:xfrm>
          <a:custGeom>
            <a:avLst/>
            <a:gdLst>
              <a:gd name="T0" fmla="*/ 36 w 36"/>
              <a:gd name="T1" fmla="*/ 50 h 50"/>
              <a:gd name="T2" fmla="*/ 0 w 36"/>
              <a:gd name="T3" fmla="*/ 15 h 50"/>
              <a:gd name="T4" fmla="*/ 35 w 36"/>
              <a:gd name="T5" fmla="*/ 0 h 50"/>
              <a:gd name="T6" fmla="*/ 36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36" y="50"/>
                </a:moveTo>
                <a:lnTo>
                  <a:pt x="0" y="15"/>
                </a:lnTo>
                <a:lnTo>
                  <a:pt x="35" y="0"/>
                </a:lnTo>
                <a:lnTo>
                  <a:pt x="36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95" name="Oval 278"/>
          <p:cNvSpPr>
            <a:spLocks noChangeArrowheads="1"/>
          </p:cNvSpPr>
          <p:nvPr/>
        </p:nvSpPr>
        <p:spPr bwMode="auto">
          <a:xfrm>
            <a:off x="7121526" y="2184400"/>
            <a:ext cx="396875" cy="395288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96" name="Rectangle 279"/>
          <p:cNvSpPr>
            <a:spLocks noChangeArrowheads="1"/>
          </p:cNvSpPr>
          <p:nvPr/>
        </p:nvSpPr>
        <p:spPr bwMode="auto">
          <a:xfrm>
            <a:off x="7290067" y="22828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097" name="Oval 280"/>
          <p:cNvSpPr>
            <a:spLocks noChangeArrowheads="1"/>
          </p:cNvSpPr>
          <p:nvPr/>
        </p:nvSpPr>
        <p:spPr bwMode="auto">
          <a:xfrm>
            <a:off x="7121526" y="2184400"/>
            <a:ext cx="396875" cy="395288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98" name="Oval 281"/>
          <p:cNvSpPr>
            <a:spLocks noChangeArrowheads="1"/>
          </p:cNvSpPr>
          <p:nvPr/>
        </p:nvSpPr>
        <p:spPr bwMode="auto">
          <a:xfrm>
            <a:off x="7453314" y="2665414"/>
            <a:ext cx="396875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099" name="Rectangle 282"/>
          <p:cNvSpPr>
            <a:spLocks noChangeArrowheads="1"/>
          </p:cNvSpPr>
          <p:nvPr/>
        </p:nvSpPr>
        <p:spPr bwMode="auto">
          <a:xfrm>
            <a:off x="7624275" y="2763838"/>
            <a:ext cx="100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00" name="Oval 283"/>
          <p:cNvSpPr>
            <a:spLocks noChangeArrowheads="1"/>
          </p:cNvSpPr>
          <p:nvPr/>
        </p:nvSpPr>
        <p:spPr bwMode="auto">
          <a:xfrm>
            <a:off x="7453314" y="2665414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01" name="Oval 284"/>
          <p:cNvSpPr>
            <a:spLocks noChangeArrowheads="1"/>
          </p:cNvSpPr>
          <p:nvPr/>
        </p:nvSpPr>
        <p:spPr bwMode="auto">
          <a:xfrm>
            <a:off x="6891339" y="3027364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02" name="Rectangle 285"/>
          <p:cNvSpPr>
            <a:spLocks noChangeArrowheads="1"/>
          </p:cNvSpPr>
          <p:nvPr/>
        </p:nvSpPr>
        <p:spPr bwMode="auto">
          <a:xfrm>
            <a:off x="7063917" y="3125788"/>
            <a:ext cx="9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03" name="Line 287"/>
          <p:cNvSpPr>
            <a:spLocks noChangeShapeType="1"/>
          </p:cNvSpPr>
          <p:nvPr/>
        </p:nvSpPr>
        <p:spPr bwMode="auto">
          <a:xfrm>
            <a:off x="7407275" y="2557463"/>
            <a:ext cx="114300" cy="952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04" name="Freeform 288"/>
          <p:cNvSpPr>
            <a:spLocks/>
          </p:cNvSpPr>
          <p:nvPr/>
        </p:nvSpPr>
        <p:spPr bwMode="auto">
          <a:xfrm>
            <a:off x="7486650" y="2616200"/>
            <a:ext cx="76200" cy="69850"/>
          </a:xfrm>
          <a:custGeom>
            <a:avLst/>
            <a:gdLst>
              <a:gd name="T0" fmla="*/ 48 w 48"/>
              <a:gd name="T1" fmla="*/ 44 h 44"/>
              <a:gd name="T2" fmla="*/ 0 w 48"/>
              <a:gd name="T3" fmla="*/ 29 h 44"/>
              <a:gd name="T4" fmla="*/ 24 w 48"/>
              <a:gd name="T5" fmla="*/ 0 h 44"/>
              <a:gd name="T6" fmla="*/ 48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48" y="44"/>
                </a:moveTo>
                <a:lnTo>
                  <a:pt x="0" y="29"/>
                </a:lnTo>
                <a:lnTo>
                  <a:pt x="24" y="0"/>
                </a:lnTo>
                <a:lnTo>
                  <a:pt x="48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05" name="Freeform 289"/>
          <p:cNvSpPr>
            <a:spLocks/>
          </p:cNvSpPr>
          <p:nvPr/>
        </p:nvSpPr>
        <p:spPr bwMode="auto">
          <a:xfrm>
            <a:off x="7486650" y="2616200"/>
            <a:ext cx="76200" cy="69850"/>
          </a:xfrm>
          <a:custGeom>
            <a:avLst/>
            <a:gdLst>
              <a:gd name="T0" fmla="*/ 48 w 48"/>
              <a:gd name="T1" fmla="*/ 44 h 44"/>
              <a:gd name="T2" fmla="*/ 0 w 48"/>
              <a:gd name="T3" fmla="*/ 29 h 44"/>
              <a:gd name="T4" fmla="*/ 24 w 48"/>
              <a:gd name="T5" fmla="*/ 0 h 44"/>
              <a:gd name="T6" fmla="*/ 48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48" y="44"/>
                </a:moveTo>
                <a:lnTo>
                  <a:pt x="0" y="29"/>
                </a:lnTo>
                <a:lnTo>
                  <a:pt x="24" y="0"/>
                </a:lnTo>
                <a:lnTo>
                  <a:pt x="48" y="4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06" name="Line 290"/>
          <p:cNvSpPr>
            <a:spLocks noChangeShapeType="1"/>
          </p:cNvSpPr>
          <p:nvPr/>
        </p:nvSpPr>
        <p:spPr bwMode="auto">
          <a:xfrm flipV="1">
            <a:off x="7104063" y="2557463"/>
            <a:ext cx="127000" cy="4175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07" name="Freeform 291"/>
          <p:cNvSpPr>
            <a:spLocks/>
          </p:cNvSpPr>
          <p:nvPr/>
        </p:nvSpPr>
        <p:spPr bwMode="auto">
          <a:xfrm>
            <a:off x="7081838" y="2946401"/>
            <a:ext cx="57150" cy="79375"/>
          </a:xfrm>
          <a:custGeom>
            <a:avLst/>
            <a:gdLst>
              <a:gd name="T0" fmla="*/ 4 w 36"/>
              <a:gd name="T1" fmla="*/ 50 h 50"/>
              <a:gd name="T2" fmla="*/ 0 w 36"/>
              <a:gd name="T3" fmla="*/ 0 h 50"/>
              <a:gd name="T4" fmla="*/ 36 w 36"/>
              <a:gd name="T5" fmla="*/ 11 h 50"/>
              <a:gd name="T6" fmla="*/ 4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4" y="50"/>
                </a:moveTo>
                <a:lnTo>
                  <a:pt x="0" y="0"/>
                </a:lnTo>
                <a:lnTo>
                  <a:pt x="36" y="11"/>
                </a:lnTo>
                <a:lnTo>
                  <a:pt x="4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08" name="Freeform 292"/>
          <p:cNvSpPr>
            <a:spLocks/>
          </p:cNvSpPr>
          <p:nvPr/>
        </p:nvSpPr>
        <p:spPr bwMode="auto">
          <a:xfrm>
            <a:off x="7081838" y="2946401"/>
            <a:ext cx="57150" cy="79375"/>
          </a:xfrm>
          <a:custGeom>
            <a:avLst/>
            <a:gdLst>
              <a:gd name="T0" fmla="*/ 4 w 36"/>
              <a:gd name="T1" fmla="*/ 50 h 50"/>
              <a:gd name="T2" fmla="*/ 0 w 36"/>
              <a:gd name="T3" fmla="*/ 0 h 50"/>
              <a:gd name="T4" fmla="*/ 36 w 36"/>
              <a:gd name="T5" fmla="*/ 11 h 50"/>
              <a:gd name="T6" fmla="*/ 4 w 36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50"/>
              <a:gd name="T14" fmla="*/ 36 w 36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50">
                <a:moveTo>
                  <a:pt x="4" y="50"/>
                </a:moveTo>
                <a:lnTo>
                  <a:pt x="0" y="0"/>
                </a:lnTo>
                <a:lnTo>
                  <a:pt x="36" y="11"/>
                </a:lnTo>
                <a:lnTo>
                  <a:pt x="4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09" name="Line 293"/>
          <p:cNvSpPr>
            <a:spLocks noChangeShapeType="1"/>
          </p:cNvSpPr>
          <p:nvPr/>
        </p:nvSpPr>
        <p:spPr bwMode="auto">
          <a:xfrm flipV="1">
            <a:off x="7310439" y="3001964"/>
            <a:ext cx="200025" cy="1095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10" name="Freeform 294"/>
          <p:cNvSpPr>
            <a:spLocks/>
          </p:cNvSpPr>
          <p:nvPr/>
        </p:nvSpPr>
        <p:spPr bwMode="auto">
          <a:xfrm>
            <a:off x="7264400" y="3073401"/>
            <a:ext cx="77788" cy="61913"/>
          </a:xfrm>
          <a:custGeom>
            <a:avLst/>
            <a:gdLst>
              <a:gd name="T0" fmla="*/ 0 w 49"/>
              <a:gd name="T1" fmla="*/ 39 h 39"/>
              <a:gd name="T2" fmla="*/ 32 w 49"/>
              <a:gd name="T3" fmla="*/ 0 h 39"/>
              <a:gd name="T4" fmla="*/ 49 w 49"/>
              <a:gd name="T5" fmla="*/ 34 h 39"/>
              <a:gd name="T6" fmla="*/ 0 w 49"/>
              <a:gd name="T7" fmla="*/ 39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39"/>
              <a:gd name="T14" fmla="*/ 49 w 4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39">
                <a:moveTo>
                  <a:pt x="0" y="39"/>
                </a:moveTo>
                <a:lnTo>
                  <a:pt x="32" y="0"/>
                </a:lnTo>
                <a:lnTo>
                  <a:pt x="49" y="34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11" name="Freeform 295"/>
          <p:cNvSpPr>
            <a:spLocks/>
          </p:cNvSpPr>
          <p:nvPr/>
        </p:nvSpPr>
        <p:spPr bwMode="auto">
          <a:xfrm>
            <a:off x="7264400" y="3073401"/>
            <a:ext cx="77788" cy="61913"/>
          </a:xfrm>
          <a:custGeom>
            <a:avLst/>
            <a:gdLst>
              <a:gd name="T0" fmla="*/ 0 w 49"/>
              <a:gd name="T1" fmla="*/ 39 h 39"/>
              <a:gd name="T2" fmla="*/ 32 w 49"/>
              <a:gd name="T3" fmla="*/ 0 h 39"/>
              <a:gd name="T4" fmla="*/ 49 w 49"/>
              <a:gd name="T5" fmla="*/ 34 h 39"/>
              <a:gd name="T6" fmla="*/ 0 w 49"/>
              <a:gd name="T7" fmla="*/ 39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39"/>
              <a:gd name="T14" fmla="*/ 49 w 4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39">
                <a:moveTo>
                  <a:pt x="0" y="39"/>
                </a:moveTo>
                <a:lnTo>
                  <a:pt x="32" y="0"/>
                </a:lnTo>
                <a:lnTo>
                  <a:pt x="49" y="34"/>
                </a:lnTo>
                <a:lnTo>
                  <a:pt x="0" y="3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12" name="Oval 296"/>
          <p:cNvSpPr>
            <a:spLocks noChangeArrowheads="1"/>
          </p:cNvSpPr>
          <p:nvPr/>
        </p:nvSpPr>
        <p:spPr bwMode="auto">
          <a:xfrm>
            <a:off x="6881814" y="3649664"/>
            <a:ext cx="395287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13" name="Rectangle 297"/>
          <p:cNvSpPr>
            <a:spLocks noChangeArrowheads="1"/>
          </p:cNvSpPr>
          <p:nvPr/>
        </p:nvSpPr>
        <p:spPr bwMode="auto">
          <a:xfrm>
            <a:off x="7048767" y="374808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14" name="Oval 298"/>
          <p:cNvSpPr>
            <a:spLocks noChangeArrowheads="1"/>
          </p:cNvSpPr>
          <p:nvPr/>
        </p:nvSpPr>
        <p:spPr bwMode="auto">
          <a:xfrm>
            <a:off x="6881814" y="3649664"/>
            <a:ext cx="395287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15" name="Oval 299"/>
          <p:cNvSpPr>
            <a:spLocks noChangeArrowheads="1"/>
          </p:cNvSpPr>
          <p:nvPr/>
        </p:nvSpPr>
        <p:spPr bwMode="auto">
          <a:xfrm>
            <a:off x="7302501" y="4060826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16" name="Rectangle 300"/>
          <p:cNvSpPr>
            <a:spLocks noChangeArrowheads="1"/>
          </p:cNvSpPr>
          <p:nvPr/>
        </p:nvSpPr>
        <p:spPr bwMode="auto">
          <a:xfrm>
            <a:off x="7473461" y="4160838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17" name="Rectangle 302"/>
          <p:cNvSpPr>
            <a:spLocks noChangeArrowheads="1"/>
          </p:cNvSpPr>
          <p:nvPr/>
        </p:nvSpPr>
        <p:spPr bwMode="auto">
          <a:xfrm>
            <a:off x="6892467" y="4581525"/>
            <a:ext cx="945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18" name="Oval 303"/>
          <p:cNvSpPr>
            <a:spLocks noChangeArrowheads="1"/>
          </p:cNvSpPr>
          <p:nvPr/>
        </p:nvSpPr>
        <p:spPr bwMode="auto">
          <a:xfrm>
            <a:off x="6719889" y="4483101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19" name="Line 304"/>
          <p:cNvSpPr>
            <a:spLocks noChangeShapeType="1"/>
          </p:cNvSpPr>
          <p:nvPr/>
        </p:nvSpPr>
        <p:spPr bwMode="auto">
          <a:xfrm>
            <a:off x="7216776" y="3986214"/>
            <a:ext cx="104775" cy="9683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20" name="Freeform 305"/>
          <p:cNvSpPr>
            <a:spLocks/>
          </p:cNvSpPr>
          <p:nvPr/>
        </p:nvSpPr>
        <p:spPr bwMode="auto">
          <a:xfrm>
            <a:off x="7286626" y="4046539"/>
            <a:ext cx="73025" cy="71437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5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5" y="0"/>
                </a:lnTo>
                <a:lnTo>
                  <a:pt x="46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21" name="Freeform 306"/>
          <p:cNvSpPr>
            <a:spLocks/>
          </p:cNvSpPr>
          <p:nvPr/>
        </p:nvSpPr>
        <p:spPr bwMode="auto">
          <a:xfrm>
            <a:off x="7286626" y="4046539"/>
            <a:ext cx="73025" cy="71437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5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5" y="0"/>
                </a:lnTo>
                <a:lnTo>
                  <a:pt x="46" y="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22" name="Line 307"/>
          <p:cNvSpPr>
            <a:spLocks noChangeShapeType="1"/>
          </p:cNvSpPr>
          <p:nvPr/>
        </p:nvSpPr>
        <p:spPr bwMode="auto">
          <a:xfrm flipV="1">
            <a:off x="6924675" y="4022725"/>
            <a:ext cx="65088" cy="4064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23" name="Freeform 308"/>
          <p:cNvSpPr>
            <a:spLocks/>
          </p:cNvSpPr>
          <p:nvPr/>
        </p:nvSpPr>
        <p:spPr bwMode="auto">
          <a:xfrm>
            <a:off x="6900863" y="4403725"/>
            <a:ext cx="57150" cy="77788"/>
          </a:xfrm>
          <a:custGeom>
            <a:avLst/>
            <a:gdLst>
              <a:gd name="T0" fmla="*/ 11 w 36"/>
              <a:gd name="T1" fmla="*/ 49 h 49"/>
              <a:gd name="T2" fmla="*/ 0 w 36"/>
              <a:gd name="T3" fmla="*/ 0 h 49"/>
              <a:gd name="T4" fmla="*/ 36 w 36"/>
              <a:gd name="T5" fmla="*/ 6 h 49"/>
              <a:gd name="T6" fmla="*/ 11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11" y="49"/>
                </a:moveTo>
                <a:lnTo>
                  <a:pt x="0" y="0"/>
                </a:lnTo>
                <a:lnTo>
                  <a:pt x="36" y="6"/>
                </a:lnTo>
                <a:lnTo>
                  <a:pt x="11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24" name="Freeform 309"/>
          <p:cNvSpPr>
            <a:spLocks/>
          </p:cNvSpPr>
          <p:nvPr/>
        </p:nvSpPr>
        <p:spPr bwMode="auto">
          <a:xfrm>
            <a:off x="6900863" y="4403725"/>
            <a:ext cx="57150" cy="77788"/>
          </a:xfrm>
          <a:custGeom>
            <a:avLst/>
            <a:gdLst>
              <a:gd name="T0" fmla="*/ 11 w 36"/>
              <a:gd name="T1" fmla="*/ 49 h 49"/>
              <a:gd name="T2" fmla="*/ 0 w 36"/>
              <a:gd name="T3" fmla="*/ 0 h 49"/>
              <a:gd name="T4" fmla="*/ 36 w 36"/>
              <a:gd name="T5" fmla="*/ 6 h 49"/>
              <a:gd name="T6" fmla="*/ 11 w 36"/>
              <a:gd name="T7" fmla="*/ 49 h 49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49"/>
              <a:gd name="T14" fmla="*/ 36 w 3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49">
                <a:moveTo>
                  <a:pt x="11" y="49"/>
                </a:moveTo>
                <a:lnTo>
                  <a:pt x="0" y="0"/>
                </a:lnTo>
                <a:lnTo>
                  <a:pt x="36" y="6"/>
                </a:lnTo>
                <a:lnTo>
                  <a:pt x="11" y="4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25" name="Line 310"/>
          <p:cNvSpPr>
            <a:spLocks noChangeShapeType="1"/>
          </p:cNvSpPr>
          <p:nvPr/>
        </p:nvSpPr>
        <p:spPr bwMode="auto">
          <a:xfrm flipV="1">
            <a:off x="7135814" y="4397376"/>
            <a:ext cx="223837" cy="1635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26" name="Freeform 311"/>
          <p:cNvSpPr>
            <a:spLocks/>
          </p:cNvSpPr>
          <p:nvPr/>
        </p:nvSpPr>
        <p:spPr bwMode="auto">
          <a:xfrm>
            <a:off x="7092950" y="4524376"/>
            <a:ext cx="77788" cy="66675"/>
          </a:xfrm>
          <a:custGeom>
            <a:avLst/>
            <a:gdLst>
              <a:gd name="T0" fmla="*/ 0 w 49"/>
              <a:gd name="T1" fmla="*/ 42 h 42"/>
              <a:gd name="T2" fmla="*/ 27 w 49"/>
              <a:gd name="T3" fmla="*/ 0 h 42"/>
              <a:gd name="T4" fmla="*/ 49 w 49"/>
              <a:gd name="T5" fmla="*/ 31 h 42"/>
              <a:gd name="T6" fmla="*/ 0 w 49"/>
              <a:gd name="T7" fmla="*/ 4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2"/>
              <a:gd name="T14" fmla="*/ 49 w 49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2">
                <a:moveTo>
                  <a:pt x="0" y="42"/>
                </a:moveTo>
                <a:lnTo>
                  <a:pt x="27" y="0"/>
                </a:lnTo>
                <a:lnTo>
                  <a:pt x="49" y="3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27" name="Freeform 312"/>
          <p:cNvSpPr>
            <a:spLocks/>
          </p:cNvSpPr>
          <p:nvPr/>
        </p:nvSpPr>
        <p:spPr bwMode="auto">
          <a:xfrm>
            <a:off x="7092950" y="4524376"/>
            <a:ext cx="77788" cy="66675"/>
          </a:xfrm>
          <a:custGeom>
            <a:avLst/>
            <a:gdLst>
              <a:gd name="T0" fmla="*/ 0 w 49"/>
              <a:gd name="T1" fmla="*/ 42 h 42"/>
              <a:gd name="T2" fmla="*/ 27 w 49"/>
              <a:gd name="T3" fmla="*/ 0 h 42"/>
              <a:gd name="T4" fmla="*/ 49 w 49"/>
              <a:gd name="T5" fmla="*/ 31 h 42"/>
              <a:gd name="T6" fmla="*/ 0 w 49"/>
              <a:gd name="T7" fmla="*/ 4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2"/>
              <a:gd name="T14" fmla="*/ 49 w 49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2">
                <a:moveTo>
                  <a:pt x="0" y="42"/>
                </a:moveTo>
                <a:lnTo>
                  <a:pt x="27" y="0"/>
                </a:lnTo>
                <a:lnTo>
                  <a:pt x="49" y="31"/>
                </a:lnTo>
                <a:lnTo>
                  <a:pt x="0" y="4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28" name="Line 313"/>
          <p:cNvSpPr>
            <a:spLocks noChangeShapeType="1"/>
          </p:cNvSpPr>
          <p:nvPr/>
        </p:nvSpPr>
        <p:spPr bwMode="auto">
          <a:xfrm flipV="1">
            <a:off x="7080250" y="3422650"/>
            <a:ext cx="7938" cy="1730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29" name="Freeform 314"/>
          <p:cNvSpPr>
            <a:spLocks/>
          </p:cNvSpPr>
          <p:nvPr/>
        </p:nvSpPr>
        <p:spPr bwMode="auto">
          <a:xfrm>
            <a:off x="7051675" y="3573463"/>
            <a:ext cx="58738" cy="74612"/>
          </a:xfrm>
          <a:custGeom>
            <a:avLst/>
            <a:gdLst>
              <a:gd name="T0" fmla="*/ 17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7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7" y="47"/>
                </a:moveTo>
                <a:lnTo>
                  <a:pt x="0" y="0"/>
                </a:lnTo>
                <a:lnTo>
                  <a:pt x="37" y="2"/>
                </a:lnTo>
                <a:lnTo>
                  <a:pt x="17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30" name="Freeform 315"/>
          <p:cNvSpPr>
            <a:spLocks/>
          </p:cNvSpPr>
          <p:nvPr/>
        </p:nvSpPr>
        <p:spPr bwMode="auto">
          <a:xfrm>
            <a:off x="7051675" y="3573463"/>
            <a:ext cx="58738" cy="74612"/>
          </a:xfrm>
          <a:custGeom>
            <a:avLst/>
            <a:gdLst>
              <a:gd name="T0" fmla="*/ 17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7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7" y="47"/>
                </a:moveTo>
                <a:lnTo>
                  <a:pt x="0" y="0"/>
                </a:lnTo>
                <a:lnTo>
                  <a:pt x="37" y="2"/>
                </a:lnTo>
                <a:lnTo>
                  <a:pt x="17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31" name="Freeform 316"/>
          <p:cNvSpPr>
            <a:spLocks/>
          </p:cNvSpPr>
          <p:nvPr/>
        </p:nvSpPr>
        <p:spPr bwMode="auto">
          <a:xfrm>
            <a:off x="7553326" y="3397251"/>
            <a:ext cx="417513" cy="417513"/>
          </a:xfrm>
          <a:custGeom>
            <a:avLst/>
            <a:gdLst>
              <a:gd name="T0" fmla="*/ 246 w 263"/>
              <a:gd name="T1" fmla="*/ 101 h 263"/>
              <a:gd name="T2" fmla="*/ 162 w 263"/>
              <a:gd name="T3" fmla="*/ 247 h 263"/>
              <a:gd name="T4" fmla="*/ 17 w 263"/>
              <a:gd name="T5" fmla="*/ 163 h 263"/>
              <a:gd name="T6" fmla="*/ 101 w 263"/>
              <a:gd name="T7" fmla="*/ 17 h 263"/>
              <a:gd name="T8" fmla="*/ 246 w 263"/>
              <a:gd name="T9" fmla="*/ 101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63"/>
              <a:gd name="T17" fmla="*/ 263 w 26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63">
                <a:moveTo>
                  <a:pt x="246" y="101"/>
                </a:moveTo>
                <a:cubicBezTo>
                  <a:pt x="263" y="165"/>
                  <a:pt x="226" y="230"/>
                  <a:pt x="162" y="247"/>
                </a:cubicBezTo>
                <a:cubicBezTo>
                  <a:pt x="99" y="263"/>
                  <a:pt x="34" y="226"/>
                  <a:pt x="17" y="163"/>
                </a:cubicBezTo>
                <a:cubicBezTo>
                  <a:pt x="0" y="99"/>
                  <a:pt x="38" y="34"/>
                  <a:pt x="101" y="17"/>
                </a:cubicBezTo>
                <a:cubicBezTo>
                  <a:pt x="164" y="0"/>
                  <a:pt x="229" y="38"/>
                  <a:pt x="246" y="101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32" name="Line 317"/>
          <p:cNvSpPr>
            <a:spLocks noChangeShapeType="1"/>
          </p:cNvSpPr>
          <p:nvPr/>
        </p:nvSpPr>
        <p:spPr bwMode="auto">
          <a:xfrm flipV="1">
            <a:off x="7716839" y="3038476"/>
            <a:ext cx="20637" cy="3333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33" name="Freeform 318"/>
          <p:cNvSpPr>
            <a:spLocks/>
          </p:cNvSpPr>
          <p:nvPr/>
        </p:nvSpPr>
        <p:spPr bwMode="auto">
          <a:xfrm>
            <a:off x="7688264" y="3348038"/>
            <a:ext cx="58737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2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2"/>
                </a:lnTo>
                <a:lnTo>
                  <a:pt x="15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34" name="Freeform 319"/>
          <p:cNvSpPr>
            <a:spLocks/>
          </p:cNvSpPr>
          <p:nvPr/>
        </p:nvSpPr>
        <p:spPr bwMode="auto">
          <a:xfrm>
            <a:off x="7688264" y="3348038"/>
            <a:ext cx="58737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2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2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35" name="Line 320"/>
          <p:cNvSpPr>
            <a:spLocks noChangeShapeType="1"/>
          </p:cNvSpPr>
          <p:nvPr/>
        </p:nvSpPr>
        <p:spPr bwMode="auto">
          <a:xfrm flipV="1">
            <a:off x="7608888" y="3790950"/>
            <a:ext cx="114300" cy="2413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36" name="Freeform 321"/>
          <p:cNvSpPr>
            <a:spLocks/>
          </p:cNvSpPr>
          <p:nvPr/>
        </p:nvSpPr>
        <p:spPr bwMode="auto">
          <a:xfrm>
            <a:off x="7586664" y="4002089"/>
            <a:ext cx="58737" cy="79375"/>
          </a:xfrm>
          <a:custGeom>
            <a:avLst/>
            <a:gdLst>
              <a:gd name="T0" fmla="*/ 0 w 37"/>
              <a:gd name="T1" fmla="*/ 50 h 50"/>
              <a:gd name="T2" fmla="*/ 2 w 37"/>
              <a:gd name="T3" fmla="*/ 0 h 50"/>
              <a:gd name="T4" fmla="*/ 37 w 37"/>
              <a:gd name="T5" fmla="*/ 16 h 50"/>
              <a:gd name="T6" fmla="*/ 0 w 37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50"/>
              <a:gd name="T14" fmla="*/ 37 w 37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50">
                <a:moveTo>
                  <a:pt x="0" y="50"/>
                </a:moveTo>
                <a:lnTo>
                  <a:pt x="2" y="0"/>
                </a:lnTo>
                <a:lnTo>
                  <a:pt x="37" y="16"/>
                </a:lnTo>
                <a:lnTo>
                  <a:pt x="0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37" name="Freeform 322"/>
          <p:cNvSpPr>
            <a:spLocks/>
          </p:cNvSpPr>
          <p:nvPr/>
        </p:nvSpPr>
        <p:spPr bwMode="auto">
          <a:xfrm>
            <a:off x="7586664" y="4002089"/>
            <a:ext cx="58737" cy="79375"/>
          </a:xfrm>
          <a:custGeom>
            <a:avLst/>
            <a:gdLst>
              <a:gd name="T0" fmla="*/ 0 w 37"/>
              <a:gd name="T1" fmla="*/ 50 h 50"/>
              <a:gd name="T2" fmla="*/ 2 w 37"/>
              <a:gd name="T3" fmla="*/ 0 h 50"/>
              <a:gd name="T4" fmla="*/ 37 w 37"/>
              <a:gd name="T5" fmla="*/ 16 h 50"/>
              <a:gd name="T6" fmla="*/ 0 w 37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50"/>
              <a:gd name="T14" fmla="*/ 37 w 37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50">
                <a:moveTo>
                  <a:pt x="0" y="50"/>
                </a:moveTo>
                <a:lnTo>
                  <a:pt x="2" y="0"/>
                </a:lnTo>
                <a:lnTo>
                  <a:pt x="37" y="16"/>
                </a:lnTo>
                <a:lnTo>
                  <a:pt x="0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38" name="Rectangle 323"/>
          <p:cNvSpPr>
            <a:spLocks noChangeArrowheads="1"/>
          </p:cNvSpPr>
          <p:nvPr/>
        </p:nvSpPr>
        <p:spPr bwMode="auto">
          <a:xfrm>
            <a:off x="2172041" y="5057776"/>
            <a:ext cx="5993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Pattern </a:t>
            </a:r>
          </a:p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of size 3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39" name="Rectangle 324"/>
          <p:cNvSpPr>
            <a:spLocks noChangeArrowheads="1"/>
          </p:cNvSpPr>
          <p:nvPr/>
        </p:nvSpPr>
        <p:spPr bwMode="auto">
          <a:xfrm>
            <a:off x="3604191" y="5062538"/>
            <a:ext cx="4544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40" name="Rectangle 325"/>
          <p:cNvSpPr>
            <a:spLocks noChangeArrowheads="1"/>
          </p:cNvSpPr>
          <p:nvPr/>
        </p:nvSpPr>
        <p:spPr bwMode="auto">
          <a:xfrm>
            <a:off x="4130833" y="5062538"/>
            <a:ext cx="131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 1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41" name="Rectangle 326"/>
          <p:cNvSpPr>
            <a:spLocks noChangeArrowheads="1"/>
          </p:cNvSpPr>
          <p:nvPr/>
        </p:nvSpPr>
        <p:spPr bwMode="auto">
          <a:xfrm>
            <a:off x="5340916" y="5057775"/>
            <a:ext cx="4544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42" name="Rectangle 327"/>
          <p:cNvSpPr>
            <a:spLocks noChangeArrowheads="1"/>
          </p:cNvSpPr>
          <p:nvPr/>
        </p:nvSpPr>
        <p:spPr bwMode="auto">
          <a:xfrm>
            <a:off x="5867558" y="5057775"/>
            <a:ext cx="131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 2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43" name="Rectangle 328"/>
          <p:cNvSpPr>
            <a:spLocks noChangeArrowheads="1"/>
          </p:cNvSpPr>
          <p:nvPr/>
        </p:nvSpPr>
        <p:spPr bwMode="auto">
          <a:xfrm>
            <a:off x="6944447" y="5043488"/>
            <a:ext cx="5859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 3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44" name="Rectangle 330"/>
          <p:cNvSpPr>
            <a:spLocks noChangeArrowheads="1"/>
          </p:cNvSpPr>
          <p:nvPr/>
        </p:nvSpPr>
        <p:spPr bwMode="auto">
          <a:xfrm>
            <a:off x="6750151" y="5264150"/>
            <a:ext cx="11872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non-overlapped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45" name="Oval 332"/>
          <p:cNvSpPr>
            <a:spLocks noChangeArrowheads="1"/>
          </p:cNvSpPr>
          <p:nvPr/>
        </p:nvSpPr>
        <p:spPr bwMode="auto">
          <a:xfrm>
            <a:off x="9602789" y="2846389"/>
            <a:ext cx="395287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46" name="Rectangle 333"/>
          <p:cNvSpPr>
            <a:spLocks noChangeArrowheads="1"/>
          </p:cNvSpPr>
          <p:nvPr/>
        </p:nvSpPr>
        <p:spPr bwMode="auto">
          <a:xfrm>
            <a:off x="9769742" y="29448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47" name="Freeform 334"/>
          <p:cNvSpPr>
            <a:spLocks/>
          </p:cNvSpPr>
          <p:nvPr/>
        </p:nvSpPr>
        <p:spPr bwMode="auto">
          <a:xfrm>
            <a:off x="9602789" y="2846389"/>
            <a:ext cx="395287" cy="396875"/>
          </a:xfrm>
          <a:custGeom>
            <a:avLst/>
            <a:gdLst>
              <a:gd name="T0" fmla="*/ 249 w 249"/>
              <a:gd name="T1" fmla="*/ 125 h 250"/>
              <a:gd name="T2" fmla="*/ 124 w 249"/>
              <a:gd name="T3" fmla="*/ 250 h 250"/>
              <a:gd name="T4" fmla="*/ 0 w 249"/>
              <a:gd name="T5" fmla="*/ 125 h 250"/>
              <a:gd name="T6" fmla="*/ 124 w 249"/>
              <a:gd name="T7" fmla="*/ 0 h 250"/>
              <a:gd name="T8" fmla="*/ 249 w 249"/>
              <a:gd name="T9" fmla="*/ 125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250"/>
              <a:gd name="T17" fmla="*/ 249 w 24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250">
                <a:moveTo>
                  <a:pt x="249" y="125"/>
                </a:moveTo>
                <a:cubicBezTo>
                  <a:pt x="249" y="194"/>
                  <a:pt x="194" y="250"/>
                  <a:pt x="124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4" y="0"/>
                </a:cubicBezTo>
                <a:cubicBezTo>
                  <a:pt x="194" y="0"/>
                  <a:pt x="249" y="56"/>
                  <a:pt x="249" y="125"/>
                </a:cubicBez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48" name="Oval 335"/>
          <p:cNvSpPr>
            <a:spLocks noChangeArrowheads="1"/>
          </p:cNvSpPr>
          <p:nvPr/>
        </p:nvSpPr>
        <p:spPr bwMode="auto">
          <a:xfrm>
            <a:off x="9953626" y="3398839"/>
            <a:ext cx="396875" cy="396875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49" name="Oval 336"/>
          <p:cNvSpPr>
            <a:spLocks noChangeArrowheads="1"/>
          </p:cNvSpPr>
          <p:nvPr/>
        </p:nvSpPr>
        <p:spPr bwMode="auto">
          <a:xfrm>
            <a:off x="9953626" y="3398839"/>
            <a:ext cx="396875" cy="396875"/>
          </a:xfrm>
          <a:prstGeom prst="ellipse">
            <a:avLst/>
          </a:prstGeom>
          <a:solidFill>
            <a:srgbClr val="FFFF99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50" name="Rectangle 337"/>
          <p:cNvSpPr>
            <a:spLocks noChangeArrowheads="1"/>
          </p:cNvSpPr>
          <p:nvPr/>
        </p:nvSpPr>
        <p:spPr bwMode="auto">
          <a:xfrm>
            <a:off x="10124586" y="3497263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51" name="Oval 338"/>
          <p:cNvSpPr>
            <a:spLocks noChangeArrowheads="1"/>
          </p:cNvSpPr>
          <p:nvPr/>
        </p:nvSpPr>
        <p:spPr bwMode="auto">
          <a:xfrm>
            <a:off x="8999538" y="4332288"/>
            <a:ext cx="417512" cy="417512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52" name="Rectangle 339"/>
          <p:cNvSpPr>
            <a:spLocks noChangeArrowheads="1"/>
          </p:cNvSpPr>
          <p:nvPr/>
        </p:nvSpPr>
        <p:spPr bwMode="auto">
          <a:xfrm>
            <a:off x="9192756" y="4457700"/>
            <a:ext cx="945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C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53" name="Line 341"/>
          <p:cNvSpPr>
            <a:spLocks noChangeShapeType="1"/>
          </p:cNvSpPr>
          <p:nvPr/>
        </p:nvSpPr>
        <p:spPr bwMode="auto">
          <a:xfrm>
            <a:off x="9886950" y="3219450"/>
            <a:ext cx="139700" cy="1603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54" name="Freeform 342"/>
          <p:cNvSpPr>
            <a:spLocks/>
          </p:cNvSpPr>
          <p:nvPr/>
        </p:nvSpPr>
        <p:spPr bwMode="auto">
          <a:xfrm>
            <a:off x="9991725" y="3343275"/>
            <a:ext cx="69850" cy="76200"/>
          </a:xfrm>
          <a:custGeom>
            <a:avLst/>
            <a:gdLst>
              <a:gd name="T0" fmla="*/ 44 w 44"/>
              <a:gd name="T1" fmla="*/ 48 h 48"/>
              <a:gd name="T2" fmla="*/ 0 w 44"/>
              <a:gd name="T3" fmla="*/ 25 h 48"/>
              <a:gd name="T4" fmla="*/ 29 w 44"/>
              <a:gd name="T5" fmla="*/ 0 h 48"/>
              <a:gd name="T6" fmla="*/ 44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44" y="48"/>
                </a:moveTo>
                <a:lnTo>
                  <a:pt x="0" y="25"/>
                </a:lnTo>
                <a:lnTo>
                  <a:pt x="29" y="0"/>
                </a:lnTo>
                <a:lnTo>
                  <a:pt x="44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55" name="Freeform 343"/>
          <p:cNvSpPr>
            <a:spLocks/>
          </p:cNvSpPr>
          <p:nvPr/>
        </p:nvSpPr>
        <p:spPr bwMode="auto">
          <a:xfrm>
            <a:off x="9991725" y="3343275"/>
            <a:ext cx="69850" cy="76200"/>
          </a:xfrm>
          <a:custGeom>
            <a:avLst/>
            <a:gdLst>
              <a:gd name="T0" fmla="*/ 44 w 44"/>
              <a:gd name="T1" fmla="*/ 48 h 48"/>
              <a:gd name="T2" fmla="*/ 0 w 44"/>
              <a:gd name="T3" fmla="*/ 25 h 48"/>
              <a:gd name="T4" fmla="*/ 29 w 44"/>
              <a:gd name="T5" fmla="*/ 0 h 48"/>
              <a:gd name="T6" fmla="*/ 44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44" y="48"/>
                </a:moveTo>
                <a:lnTo>
                  <a:pt x="0" y="25"/>
                </a:lnTo>
                <a:lnTo>
                  <a:pt x="29" y="0"/>
                </a:lnTo>
                <a:lnTo>
                  <a:pt x="44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56" name="Line 344"/>
          <p:cNvSpPr>
            <a:spLocks noChangeShapeType="1"/>
          </p:cNvSpPr>
          <p:nvPr/>
        </p:nvSpPr>
        <p:spPr bwMode="auto">
          <a:xfrm flipV="1">
            <a:off x="9315450" y="3219451"/>
            <a:ext cx="395288" cy="10826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57" name="Freeform 345"/>
          <p:cNvSpPr>
            <a:spLocks/>
          </p:cNvSpPr>
          <p:nvPr/>
        </p:nvSpPr>
        <p:spPr bwMode="auto">
          <a:xfrm>
            <a:off x="9297988" y="4273551"/>
            <a:ext cx="55562" cy="79375"/>
          </a:xfrm>
          <a:custGeom>
            <a:avLst/>
            <a:gdLst>
              <a:gd name="T0" fmla="*/ 1 w 35"/>
              <a:gd name="T1" fmla="*/ 50 h 50"/>
              <a:gd name="T2" fmla="*/ 0 w 35"/>
              <a:gd name="T3" fmla="*/ 0 h 50"/>
              <a:gd name="T4" fmla="*/ 35 w 35"/>
              <a:gd name="T5" fmla="*/ 13 h 50"/>
              <a:gd name="T6" fmla="*/ 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1" y="50"/>
                </a:moveTo>
                <a:lnTo>
                  <a:pt x="0" y="0"/>
                </a:lnTo>
                <a:lnTo>
                  <a:pt x="35" y="13"/>
                </a:lnTo>
                <a:lnTo>
                  <a:pt x="1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58" name="Freeform 346"/>
          <p:cNvSpPr>
            <a:spLocks/>
          </p:cNvSpPr>
          <p:nvPr/>
        </p:nvSpPr>
        <p:spPr bwMode="auto">
          <a:xfrm>
            <a:off x="9297988" y="4273551"/>
            <a:ext cx="55562" cy="79375"/>
          </a:xfrm>
          <a:custGeom>
            <a:avLst/>
            <a:gdLst>
              <a:gd name="T0" fmla="*/ 1 w 35"/>
              <a:gd name="T1" fmla="*/ 50 h 50"/>
              <a:gd name="T2" fmla="*/ 0 w 35"/>
              <a:gd name="T3" fmla="*/ 0 h 50"/>
              <a:gd name="T4" fmla="*/ 35 w 35"/>
              <a:gd name="T5" fmla="*/ 13 h 50"/>
              <a:gd name="T6" fmla="*/ 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1" y="50"/>
                </a:moveTo>
                <a:lnTo>
                  <a:pt x="0" y="0"/>
                </a:lnTo>
                <a:lnTo>
                  <a:pt x="35" y="13"/>
                </a:lnTo>
                <a:lnTo>
                  <a:pt x="1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59" name="Line 347"/>
          <p:cNvSpPr>
            <a:spLocks noChangeShapeType="1"/>
          </p:cNvSpPr>
          <p:nvPr/>
        </p:nvSpPr>
        <p:spPr bwMode="auto">
          <a:xfrm flipV="1">
            <a:off x="9426575" y="3735389"/>
            <a:ext cx="584200" cy="6699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60" name="Freeform 348"/>
          <p:cNvSpPr>
            <a:spLocks/>
          </p:cNvSpPr>
          <p:nvPr/>
        </p:nvSpPr>
        <p:spPr bwMode="auto">
          <a:xfrm>
            <a:off x="9393238" y="4370388"/>
            <a:ext cx="69850" cy="76200"/>
          </a:xfrm>
          <a:custGeom>
            <a:avLst/>
            <a:gdLst>
              <a:gd name="T0" fmla="*/ 0 w 44"/>
              <a:gd name="T1" fmla="*/ 48 h 48"/>
              <a:gd name="T2" fmla="*/ 16 w 44"/>
              <a:gd name="T3" fmla="*/ 0 h 48"/>
              <a:gd name="T4" fmla="*/ 44 w 44"/>
              <a:gd name="T5" fmla="*/ 26 h 48"/>
              <a:gd name="T6" fmla="*/ 0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0" y="48"/>
                </a:moveTo>
                <a:lnTo>
                  <a:pt x="16" y="0"/>
                </a:lnTo>
                <a:lnTo>
                  <a:pt x="44" y="26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61" name="Freeform 349"/>
          <p:cNvSpPr>
            <a:spLocks/>
          </p:cNvSpPr>
          <p:nvPr/>
        </p:nvSpPr>
        <p:spPr bwMode="auto">
          <a:xfrm>
            <a:off x="9393238" y="4370388"/>
            <a:ext cx="69850" cy="76200"/>
          </a:xfrm>
          <a:custGeom>
            <a:avLst/>
            <a:gdLst>
              <a:gd name="T0" fmla="*/ 0 w 44"/>
              <a:gd name="T1" fmla="*/ 48 h 48"/>
              <a:gd name="T2" fmla="*/ 16 w 44"/>
              <a:gd name="T3" fmla="*/ 0 h 48"/>
              <a:gd name="T4" fmla="*/ 44 w 44"/>
              <a:gd name="T5" fmla="*/ 26 h 48"/>
              <a:gd name="T6" fmla="*/ 0 w 44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8"/>
              <a:gd name="T14" fmla="*/ 44 w 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8">
                <a:moveTo>
                  <a:pt x="0" y="48"/>
                </a:moveTo>
                <a:lnTo>
                  <a:pt x="16" y="0"/>
                </a:lnTo>
                <a:lnTo>
                  <a:pt x="44" y="26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62" name="Oval 350"/>
          <p:cNvSpPr>
            <a:spLocks noChangeArrowheads="1"/>
          </p:cNvSpPr>
          <p:nvPr/>
        </p:nvSpPr>
        <p:spPr bwMode="auto">
          <a:xfrm>
            <a:off x="8447089" y="2916239"/>
            <a:ext cx="396875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63" name="Rectangle 351"/>
          <p:cNvSpPr>
            <a:spLocks noChangeArrowheads="1"/>
          </p:cNvSpPr>
          <p:nvPr/>
        </p:nvSpPr>
        <p:spPr bwMode="auto">
          <a:xfrm>
            <a:off x="8614042" y="301625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A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64" name="Oval 352"/>
          <p:cNvSpPr>
            <a:spLocks noChangeArrowheads="1"/>
          </p:cNvSpPr>
          <p:nvPr/>
        </p:nvSpPr>
        <p:spPr bwMode="auto">
          <a:xfrm>
            <a:off x="8447089" y="2916239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65" name="Oval 353"/>
          <p:cNvSpPr>
            <a:spLocks noChangeArrowheads="1"/>
          </p:cNvSpPr>
          <p:nvPr/>
        </p:nvSpPr>
        <p:spPr bwMode="auto">
          <a:xfrm>
            <a:off x="8959851" y="3438526"/>
            <a:ext cx="396875" cy="396875"/>
          </a:xfrm>
          <a:prstGeom prst="ellipse">
            <a:avLst/>
          </a:prstGeom>
          <a:solidFill>
            <a:srgbClr val="FF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66" name="Rectangle 354"/>
          <p:cNvSpPr>
            <a:spLocks noChangeArrowheads="1"/>
          </p:cNvSpPr>
          <p:nvPr/>
        </p:nvSpPr>
        <p:spPr bwMode="auto">
          <a:xfrm>
            <a:off x="9130811" y="3536950"/>
            <a:ext cx="1009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B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67" name="Oval 355"/>
          <p:cNvSpPr>
            <a:spLocks noChangeArrowheads="1"/>
          </p:cNvSpPr>
          <p:nvPr/>
        </p:nvSpPr>
        <p:spPr bwMode="auto">
          <a:xfrm>
            <a:off x="8959851" y="3438526"/>
            <a:ext cx="396875" cy="396875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68" name="Oval 356"/>
          <p:cNvSpPr>
            <a:spLocks noChangeArrowheads="1"/>
          </p:cNvSpPr>
          <p:nvPr/>
        </p:nvSpPr>
        <p:spPr bwMode="auto">
          <a:xfrm>
            <a:off x="8999539" y="2344739"/>
            <a:ext cx="376237" cy="37623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69" name="Line 357"/>
          <p:cNvSpPr>
            <a:spLocks noChangeShapeType="1"/>
          </p:cNvSpPr>
          <p:nvPr/>
        </p:nvSpPr>
        <p:spPr bwMode="auto">
          <a:xfrm>
            <a:off x="8820150" y="3200401"/>
            <a:ext cx="211138" cy="2206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70" name="Freeform 358"/>
          <p:cNvSpPr>
            <a:spLocks/>
          </p:cNvSpPr>
          <p:nvPr/>
        </p:nvSpPr>
        <p:spPr bwMode="auto">
          <a:xfrm>
            <a:off x="8996364" y="3384551"/>
            <a:ext cx="71437" cy="74613"/>
          </a:xfrm>
          <a:custGeom>
            <a:avLst/>
            <a:gdLst>
              <a:gd name="T0" fmla="*/ 45 w 45"/>
              <a:gd name="T1" fmla="*/ 47 h 47"/>
              <a:gd name="T2" fmla="*/ 0 w 45"/>
              <a:gd name="T3" fmla="*/ 27 h 47"/>
              <a:gd name="T4" fmla="*/ 27 w 45"/>
              <a:gd name="T5" fmla="*/ 0 h 47"/>
              <a:gd name="T6" fmla="*/ 45 w 45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7"/>
              <a:gd name="T14" fmla="*/ 45 w 4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7">
                <a:moveTo>
                  <a:pt x="45" y="47"/>
                </a:moveTo>
                <a:lnTo>
                  <a:pt x="0" y="27"/>
                </a:lnTo>
                <a:lnTo>
                  <a:pt x="27" y="0"/>
                </a:lnTo>
                <a:lnTo>
                  <a:pt x="45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71" name="Freeform 359"/>
          <p:cNvSpPr>
            <a:spLocks/>
          </p:cNvSpPr>
          <p:nvPr/>
        </p:nvSpPr>
        <p:spPr bwMode="auto">
          <a:xfrm>
            <a:off x="8996364" y="3384551"/>
            <a:ext cx="71437" cy="74613"/>
          </a:xfrm>
          <a:custGeom>
            <a:avLst/>
            <a:gdLst>
              <a:gd name="T0" fmla="*/ 45 w 45"/>
              <a:gd name="T1" fmla="*/ 47 h 47"/>
              <a:gd name="T2" fmla="*/ 0 w 45"/>
              <a:gd name="T3" fmla="*/ 27 h 47"/>
              <a:gd name="T4" fmla="*/ 27 w 45"/>
              <a:gd name="T5" fmla="*/ 0 h 47"/>
              <a:gd name="T6" fmla="*/ 45 w 45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7"/>
              <a:gd name="T14" fmla="*/ 45 w 45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7">
                <a:moveTo>
                  <a:pt x="45" y="47"/>
                </a:moveTo>
                <a:lnTo>
                  <a:pt x="0" y="27"/>
                </a:lnTo>
                <a:lnTo>
                  <a:pt x="27" y="0"/>
                </a:lnTo>
                <a:lnTo>
                  <a:pt x="45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72" name="Line 360"/>
          <p:cNvSpPr>
            <a:spLocks noChangeShapeType="1"/>
          </p:cNvSpPr>
          <p:nvPr/>
        </p:nvSpPr>
        <p:spPr bwMode="auto">
          <a:xfrm>
            <a:off x="8731250" y="3289301"/>
            <a:ext cx="311150" cy="10509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73" name="Freeform 361"/>
          <p:cNvSpPr>
            <a:spLocks/>
          </p:cNvSpPr>
          <p:nvPr/>
        </p:nvSpPr>
        <p:spPr bwMode="auto">
          <a:xfrm>
            <a:off x="9009063" y="4311651"/>
            <a:ext cx="55562" cy="79375"/>
          </a:xfrm>
          <a:custGeom>
            <a:avLst/>
            <a:gdLst>
              <a:gd name="T0" fmla="*/ 31 w 35"/>
              <a:gd name="T1" fmla="*/ 50 h 50"/>
              <a:gd name="T2" fmla="*/ 0 w 35"/>
              <a:gd name="T3" fmla="*/ 11 h 50"/>
              <a:gd name="T4" fmla="*/ 35 w 35"/>
              <a:gd name="T5" fmla="*/ 0 h 50"/>
              <a:gd name="T6" fmla="*/ 3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31" y="50"/>
                </a:moveTo>
                <a:lnTo>
                  <a:pt x="0" y="11"/>
                </a:lnTo>
                <a:lnTo>
                  <a:pt x="35" y="0"/>
                </a:lnTo>
                <a:lnTo>
                  <a:pt x="31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74" name="Freeform 362"/>
          <p:cNvSpPr>
            <a:spLocks/>
          </p:cNvSpPr>
          <p:nvPr/>
        </p:nvSpPr>
        <p:spPr bwMode="auto">
          <a:xfrm>
            <a:off x="9009063" y="4311651"/>
            <a:ext cx="55562" cy="79375"/>
          </a:xfrm>
          <a:custGeom>
            <a:avLst/>
            <a:gdLst>
              <a:gd name="T0" fmla="*/ 31 w 35"/>
              <a:gd name="T1" fmla="*/ 50 h 50"/>
              <a:gd name="T2" fmla="*/ 0 w 35"/>
              <a:gd name="T3" fmla="*/ 11 h 50"/>
              <a:gd name="T4" fmla="*/ 35 w 35"/>
              <a:gd name="T5" fmla="*/ 0 h 50"/>
              <a:gd name="T6" fmla="*/ 31 w 35"/>
              <a:gd name="T7" fmla="*/ 5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50"/>
              <a:gd name="T14" fmla="*/ 35 w 35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50">
                <a:moveTo>
                  <a:pt x="31" y="50"/>
                </a:moveTo>
                <a:lnTo>
                  <a:pt x="0" y="11"/>
                </a:lnTo>
                <a:lnTo>
                  <a:pt x="35" y="0"/>
                </a:lnTo>
                <a:lnTo>
                  <a:pt x="31" y="5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75" name="Line 363"/>
          <p:cNvSpPr>
            <a:spLocks noChangeShapeType="1"/>
          </p:cNvSpPr>
          <p:nvPr/>
        </p:nvSpPr>
        <p:spPr bwMode="auto">
          <a:xfrm flipV="1">
            <a:off x="9210675" y="3811589"/>
            <a:ext cx="33338" cy="4667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76" name="Freeform 364"/>
          <p:cNvSpPr>
            <a:spLocks/>
          </p:cNvSpPr>
          <p:nvPr/>
        </p:nvSpPr>
        <p:spPr bwMode="auto">
          <a:xfrm>
            <a:off x="9183689" y="4256088"/>
            <a:ext cx="58737" cy="74612"/>
          </a:xfrm>
          <a:custGeom>
            <a:avLst/>
            <a:gdLst>
              <a:gd name="T0" fmla="*/ 15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5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5" y="47"/>
                </a:moveTo>
                <a:lnTo>
                  <a:pt x="0" y="0"/>
                </a:lnTo>
                <a:lnTo>
                  <a:pt x="37" y="2"/>
                </a:lnTo>
                <a:lnTo>
                  <a:pt x="15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77" name="Freeform 365"/>
          <p:cNvSpPr>
            <a:spLocks/>
          </p:cNvSpPr>
          <p:nvPr/>
        </p:nvSpPr>
        <p:spPr bwMode="auto">
          <a:xfrm>
            <a:off x="9183689" y="4256088"/>
            <a:ext cx="58737" cy="74612"/>
          </a:xfrm>
          <a:custGeom>
            <a:avLst/>
            <a:gdLst>
              <a:gd name="T0" fmla="*/ 15 w 37"/>
              <a:gd name="T1" fmla="*/ 47 h 47"/>
              <a:gd name="T2" fmla="*/ 0 w 37"/>
              <a:gd name="T3" fmla="*/ 0 h 47"/>
              <a:gd name="T4" fmla="*/ 37 w 37"/>
              <a:gd name="T5" fmla="*/ 2 h 47"/>
              <a:gd name="T6" fmla="*/ 15 w 37"/>
              <a:gd name="T7" fmla="*/ 47 h 47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7"/>
              <a:gd name="T14" fmla="*/ 37 w 37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7">
                <a:moveTo>
                  <a:pt x="15" y="47"/>
                </a:moveTo>
                <a:lnTo>
                  <a:pt x="0" y="0"/>
                </a:lnTo>
                <a:lnTo>
                  <a:pt x="37" y="2"/>
                </a:lnTo>
                <a:lnTo>
                  <a:pt x="15" y="4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78" name="Rectangle 366"/>
          <p:cNvSpPr>
            <a:spLocks noChangeArrowheads="1"/>
          </p:cNvSpPr>
          <p:nvPr/>
        </p:nvSpPr>
        <p:spPr bwMode="auto">
          <a:xfrm>
            <a:off x="8881197" y="5032375"/>
            <a:ext cx="5859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Graph 4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79" name="Rectangle 368"/>
          <p:cNvSpPr>
            <a:spLocks noChangeArrowheads="1"/>
          </p:cNvSpPr>
          <p:nvPr/>
        </p:nvSpPr>
        <p:spPr bwMode="auto">
          <a:xfrm>
            <a:off x="8867155" y="5253038"/>
            <a:ext cx="84420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  <a:cs typeface="Arial" pitchFamily="34" charset="0"/>
              </a:rPr>
              <a:t>overlapped</a:t>
            </a:r>
            <a:endParaRPr lang="en-US" sz="1400" b="1">
              <a:cs typeface="Arial" pitchFamily="34" charset="0"/>
            </a:endParaRPr>
          </a:p>
        </p:txBody>
      </p:sp>
      <p:sp>
        <p:nvSpPr>
          <p:cNvPr id="683180" name="Line 370"/>
          <p:cNvSpPr>
            <a:spLocks noChangeShapeType="1"/>
          </p:cNvSpPr>
          <p:nvPr/>
        </p:nvSpPr>
        <p:spPr bwMode="auto">
          <a:xfrm flipV="1">
            <a:off x="5014913" y="3284539"/>
            <a:ext cx="93662" cy="11715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81" name="Freeform 371"/>
          <p:cNvSpPr>
            <a:spLocks/>
          </p:cNvSpPr>
          <p:nvPr/>
        </p:nvSpPr>
        <p:spPr bwMode="auto">
          <a:xfrm>
            <a:off x="4987925" y="4432300"/>
            <a:ext cx="58738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3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3"/>
                </a:lnTo>
                <a:lnTo>
                  <a:pt x="15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82" name="Freeform 372"/>
          <p:cNvSpPr>
            <a:spLocks/>
          </p:cNvSpPr>
          <p:nvPr/>
        </p:nvSpPr>
        <p:spPr bwMode="auto">
          <a:xfrm>
            <a:off x="4987925" y="4432300"/>
            <a:ext cx="58738" cy="76200"/>
          </a:xfrm>
          <a:custGeom>
            <a:avLst/>
            <a:gdLst>
              <a:gd name="T0" fmla="*/ 15 w 37"/>
              <a:gd name="T1" fmla="*/ 48 h 48"/>
              <a:gd name="T2" fmla="*/ 0 w 37"/>
              <a:gd name="T3" fmla="*/ 0 h 48"/>
              <a:gd name="T4" fmla="*/ 37 w 37"/>
              <a:gd name="T5" fmla="*/ 3 h 48"/>
              <a:gd name="T6" fmla="*/ 15 w 37"/>
              <a:gd name="T7" fmla="*/ 48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15" y="48"/>
                </a:moveTo>
                <a:lnTo>
                  <a:pt x="0" y="0"/>
                </a:lnTo>
                <a:lnTo>
                  <a:pt x="37" y="3"/>
                </a:lnTo>
                <a:lnTo>
                  <a:pt x="15" y="4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83" name="Line 373"/>
          <p:cNvSpPr>
            <a:spLocks noChangeShapeType="1"/>
          </p:cNvSpPr>
          <p:nvPr/>
        </p:nvSpPr>
        <p:spPr bwMode="auto">
          <a:xfrm flipV="1">
            <a:off x="8772525" y="2663826"/>
            <a:ext cx="280988" cy="239713"/>
          </a:xfrm>
          <a:prstGeom prst="line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84" name="Freeform 374"/>
          <p:cNvSpPr>
            <a:spLocks/>
          </p:cNvSpPr>
          <p:nvPr/>
        </p:nvSpPr>
        <p:spPr bwMode="auto">
          <a:xfrm>
            <a:off x="8731250" y="2867025"/>
            <a:ext cx="76200" cy="69850"/>
          </a:xfrm>
          <a:custGeom>
            <a:avLst/>
            <a:gdLst>
              <a:gd name="T0" fmla="*/ 0 w 48"/>
              <a:gd name="T1" fmla="*/ 44 h 44"/>
              <a:gd name="T2" fmla="*/ 24 w 48"/>
              <a:gd name="T3" fmla="*/ 0 h 44"/>
              <a:gd name="T4" fmla="*/ 48 w 48"/>
              <a:gd name="T5" fmla="*/ 28 h 44"/>
              <a:gd name="T6" fmla="*/ 0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0" y="44"/>
                </a:moveTo>
                <a:lnTo>
                  <a:pt x="24" y="0"/>
                </a:lnTo>
                <a:lnTo>
                  <a:pt x="48" y="28"/>
                </a:lnTo>
                <a:lnTo>
                  <a:pt x="0" y="44"/>
                </a:lnTo>
                <a:close/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85" name="Freeform 375"/>
          <p:cNvSpPr>
            <a:spLocks/>
          </p:cNvSpPr>
          <p:nvPr/>
        </p:nvSpPr>
        <p:spPr bwMode="auto">
          <a:xfrm>
            <a:off x="8731250" y="2867025"/>
            <a:ext cx="76200" cy="69850"/>
          </a:xfrm>
          <a:custGeom>
            <a:avLst/>
            <a:gdLst>
              <a:gd name="T0" fmla="*/ 0 w 48"/>
              <a:gd name="T1" fmla="*/ 44 h 44"/>
              <a:gd name="T2" fmla="*/ 24 w 48"/>
              <a:gd name="T3" fmla="*/ 0 h 44"/>
              <a:gd name="T4" fmla="*/ 48 w 48"/>
              <a:gd name="T5" fmla="*/ 28 h 44"/>
              <a:gd name="T6" fmla="*/ 0 w 48"/>
              <a:gd name="T7" fmla="*/ 44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4"/>
              <a:gd name="T14" fmla="*/ 48 w 48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4">
                <a:moveTo>
                  <a:pt x="0" y="44"/>
                </a:moveTo>
                <a:lnTo>
                  <a:pt x="24" y="0"/>
                </a:lnTo>
                <a:lnTo>
                  <a:pt x="48" y="28"/>
                </a:lnTo>
                <a:lnTo>
                  <a:pt x="0" y="44"/>
                </a:lnTo>
                <a:close/>
              </a:path>
            </a:pathLst>
          </a:cu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86" name="Line 376"/>
          <p:cNvSpPr>
            <a:spLocks noChangeShapeType="1"/>
          </p:cNvSpPr>
          <p:nvPr/>
        </p:nvSpPr>
        <p:spPr bwMode="auto">
          <a:xfrm>
            <a:off x="9355138" y="2616201"/>
            <a:ext cx="265112" cy="252413"/>
          </a:xfrm>
          <a:prstGeom prst="line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3187" name="Freeform 377"/>
          <p:cNvSpPr>
            <a:spLocks/>
          </p:cNvSpPr>
          <p:nvPr/>
        </p:nvSpPr>
        <p:spPr bwMode="auto">
          <a:xfrm>
            <a:off x="9585326" y="2832100"/>
            <a:ext cx="73025" cy="71438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6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6" y="0"/>
                </a:lnTo>
                <a:lnTo>
                  <a:pt x="46" y="45"/>
                </a:lnTo>
                <a:close/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683188" name="Freeform 378"/>
          <p:cNvSpPr>
            <a:spLocks/>
          </p:cNvSpPr>
          <p:nvPr/>
        </p:nvSpPr>
        <p:spPr bwMode="auto">
          <a:xfrm>
            <a:off x="9585326" y="2832100"/>
            <a:ext cx="73025" cy="71438"/>
          </a:xfrm>
          <a:custGeom>
            <a:avLst/>
            <a:gdLst>
              <a:gd name="T0" fmla="*/ 46 w 46"/>
              <a:gd name="T1" fmla="*/ 45 h 45"/>
              <a:gd name="T2" fmla="*/ 0 w 46"/>
              <a:gd name="T3" fmla="*/ 27 h 45"/>
              <a:gd name="T4" fmla="*/ 26 w 46"/>
              <a:gd name="T5" fmla="*/ 0 h 45"/>
              <a:gd name="T6" fmla="*/ 46 w 46"/>
              <a:gd name="T7" fmla="*/ 45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5"/>
              <a:gd name="T14" fmla="*/ 46 w 46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5">
                <a:moveTo>
                  <a:pt x="46" y="45"/>
                </a:moveTo>
                <a:lnTo>
                  <a:pt x="0" y="27"/>
                </a:lnTo>
                <a:lnTo>
                  <a:pt x="26" y="0"/>
                </a:lnTo>
                <a:lnTo>
                  <a:pt x="46" y="45"/>
                </a:lnTo>
                <a:close/>
              </a:path>
            </a:pathLst>
          </a:cu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83238"/>
      </p:ext>
    </p:extLst>
  </p:cSld>
  <p:clrMapOvr>
    <a:masterClrMapping/>
  </p:clrMapOvr>
  <p:transition advTm="32128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Frequent Subgraphs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64C44-CACF-468E-870C-28F8E54EA5D5}"/>
              </a:ext>
            </a:extLst>
          </p:cNvPr>
          <p:cNvSpPr/>
          <p:nvPr/>
        </p:nvSpPr>
        <p:spPr>
          <a:xfrm>
            <a:off x="1428750" y="3071336"/>
            <a:ext cx="93345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800" dirty="0"/>
              <a:t>Extending subgraphs greedily to avoid combinatorial explosion</a:t>
            </a:r>
          </a:p>
        </p:txBody>
      </p:sp>
      <p:pic>
        <p:nvPicPr>
          <p:cNvPr id="6" name="Picture 4" descr="Image result for idea icon free">
            <a:extLst>
              <a:ext uri="{FF2B5EF4-FFF2-40B4-BE49-F238E27FC236}">
                <a16:creationId xmlns:a16="http://schemas.microsoft.com/office/drawing/2014/main" id="{5293525F-5712-4457-8635-6747B98F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9" y="2951946"/>
            <a:ext cx="73995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8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A4E9-24DE-2049-B2D3-62596F3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0" y="2194559"/>
            <a:ext cx="4827230" cy="3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385-4E40-D740-98B4-F5F67F1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Empirical Evaluation</a:t>
            </a:r>
          </a:p>
        </p:txBody>
      </p:sp>
      <p:grpSp>
        <p:nvGrpSpPr>
          <p:cNvPr id="18" name="Group 186">
            <a:extLst>
              <a:ext uri="{FF2B5EF4-FFF2-40B4-BE49-F238E27FC236}">
                <a16:creationId xmlns:a16="http://schemas.microsoft.com/office/drawing/2014/main" id="{A153F605-128D-7344-AB74-C95ADEA91EE4}"/>
              </a:ext>
            </a:extLst>
          </p:cNvPr>
          <p:cNvGrpSpPr/>
          <p:nvPr/>
        </p:nvGrpSpPr>
        <p:grpSpPr>
          <a:xfrm>
            <a:off x="838200" y="1748354"/>
            <a:ext cx="10515599" cy="656590"/>
            <a:chOff x="0" y="-55256"/>
            <a:chExt cx="8471143" cy="1000703"/>
          </a:xfrm>
        </p:grpSpPr>
        <p:sp>
          <p:nvSpPr>
            <p:cNvPr id="19" name="Shape 184">
              <a:extLst>
                <a:ext uri="{FF2B5EF4-FFF2-40B4-BE49-F238E27FC236}">
                  <a16:creationId xmlns:a16="http://schemas.microsoft.com/office/drawing/2014/main" id="{2EA5B195-918E-F44B-8775-153B491009C7}"/>
                </a:ext>
              </a:extLst>
            </p:cNvPr>
            <p:cNvSpPr/>
            <p:nvPr/>
          </p:nvSpPr>
          <p:spPr>
            <a:xfrm>
              <a:off x="0" y="0"/>
              <a:ext cx="449786" cy="8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" name="Shape 185">
              <a:extLst>
                <a:ext uri="{FF2B5EF4-FFF2-40B4-BE49-F238E27FC236}">
                  <a16:creationId xmlns:a16="http://schemas.microsoft.com/office/drawing/2014/main" id="{3AA45CB7-F5C0-314A-BF76-4AC247B05B8A}"/>
                </a:ext>
              </a:extLst>
            </p:cNvPr>
            <p:cNvSpPr/>
            <p:nvPr/>
          </p:nvSpPr>
          <p:spPr>
            <a:xfrm>
              <a:off x="890188" y="-55256"/>
              <a:ext cx="7580955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Meaningful Patterns</a:t>
              </a:r>
              <a:endParaRPr sz="3600" dirty="0"/>
            </a:p>
          </p:txBody>
        </p: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4245673B-AFF5-1948-8117-C382EC5A155A}"/>
              </a:ext>
            </a:extLst>
          </p:cNvPr>
          <p:cNvGrpSpPr/>
          <p:nvPr/>
        </p:nvGrpSpPr>
        <p:grpSpPr>
          <a:xfrm>
            <a:off x="838200" y="2628733"/>
            <a:ext cx="10515600" cy="656590"/>
            <a:chOff x="0" y="-55257"/>
            <a:chExt cx="5117125" cy="1000702"/>
          </a:xfrm>
        </p:grpSpPr>
        <p:sp>
          <p:nvSpPr>
            <p:cNvPr id="22" name="Shape 187">
              <a:extLst>
                <a:ext uri="{FF2B5EF4-FFF2-40B4-BE49-F238E27FC236}">
                  <a16:creationId xmlns:a16="http://schemas.microsoft.com/office/drawing/2014/main" id="{76469688-7C8E-3B4E-A95A-0EBC760524AA}"/>
                </a:ext>
              </a:extLst>
            </p:cNvPr>
            <p:cNvSpPr/>
            <p:nvPr/>
          </p:nvSpPr>
          <p:spPr>
            <a:xfrm>
              <a:off x="0" y="2"/>
              <a:ext cx="271700" cy="86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3" name="Shape 188">
              <a:extLst>
                <a:ext uri="{FF2B5EF4-FFF2-40B4-BE49-F238E27FC236}">
                  <a16:creationId xmlns:a16="http://schemas.microsoft.com/office/drawing/2014/main" id="{B95DA0FF-6E3E-D74F-8611-97A82B8F7918}"/>
                </a:ext>
              </a:extLst>
            </p:cNvPr>
            <p:cNvSpPr/>
            <p:nvPr/>
          </p:nvSpPr>
          <p:spPr>
            <a:xfrm>
              <a:off x="537732" y="-55257"/>
              <a:ext cx="4579393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Comparison with syntax-based approach</a:t>
              </a:r>
              <a:endParaRPr sz="3600" dirty="0"/>
            </a:p>
          </p:txBody>
        </p:sp>
      </p:grpSp>
      <p:grpSp>
        <p:nvGrpSpPr>
          <p:cNvPr id="24" name="Group 192">
            <a:extLst>
              <a:ext uri="{FF2B5EF4-FFF2-40B4-BE49-F238E27FC236}">
                <a16:creationId xmlns:a16="http://schemas.microsoft.com/office/drawing/2014/main" id="{4663FDB7-367A-174D-8DAB-656FC53E8565}"/>
              </a:ext>
            </a:extLst>
          </p:cNvPr>
          <p:cNvGrpSpPr/>
          <p:nvPr/>
        </p:nvGrpSpPr>
        <p:grpSpPr>
          <a:xfrm>
            <a:off x="838200" y="3592242"/>
            <a:ext cx="10515599" cy="656590"/>
            <a:chOff x="0" y="-55256"/>
            <a:chExt cx="5904879" cy="1000703"/>
          </a:xfrm>
        </p:grpSpPr>
        <p:sp>
          <p:nvSpPr>
            <p:cNvPr id="25" name="Shape 190">
              <a:extLst>
                <a:ext uri="{FF2B5EF4-FFF2-40B4-BE49-F238E27FC236}">
                  <a16:creationId xmlns:a16="http://schemas.microsoft.com/office/drawing/2014/main" id="{00E4D6AF-A802-1C47-AD61-F2B9E3915BA0}"/>
                </a:ext>
              </a:extLst>
            </p:cNvPr>
            <p:cNvSpPr/>
            <p:nvPr/>
          </p:nvSpPr>
          <p:spPr>
            <a:xfrm>
              <a:off x="0" y="0"/>
              <a:ext cx="313527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6" name="Shape 191">
              <a:extLst>
                <a:ext uri="{FF2B5EF4-FFF2-40B4-BE49-F238E27FC236}">
                  <a16:creationId xmlns:a16="http://schemas.microsoft.com/office/drawing/2014/main" id="{BA5AE18E-0C23-BF44-94D8-474F2968403E}"/>
                </a:ext>
              </a:extLst>
            </p:cNvPr>
            <p:cNvSpPr/>
            <p:nvPr/>
          </p:nvSpPr>
          <p:spPr>
            <a:xfrm>
              <a:off x="620513" y="-55256"/>
              <a:ext cx="5284366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Activities</a:t>
              </a:r>
              <a:endParaRPr sz="3600" dirty="0"/>
            </a:p>
          </p:txBody>
        </p:sp>
      </p:grpSp>
      <p:grpSp>
        <p:nvGrpSpPr>
          <p:cNvPr id="27" name="Group 195">
            <a:extLst>
              <a:ext uri="{FF2B5EF4-FFF2-40B4-BE49-F238E27FC236}">
                <a16:creationId xmlns:a16="http://schemas.microsoft.com/office/drawing/2014/main" id="{DE663796-5E3B-3345-8622-643971DB91F6}"/>
              </a:ext>
            </a:extLst>
          </p:cNvPr>
          <p:cNvGrpSpPr/>
          <p:nvPr/>
        </p:nvGrpSpPr>
        <p:grpSpPr>
          <a:xfrm>
            <a:off x="838201" y="4555745"/>
            <a:ext cx="10515600" cy="656590"/>
            <a:chOff x="0" y="-55256"/>
            <a:chExt cx="5930940" cy="1000702"/>
          </a:xfrm>
        </p:grpSpPr>
        <p:sp>
          <p:nvSpPr>
            <p:cNvPr id="28" name="Shape 193">
              <a:extLst>
                <a:ext uri="{FF2B5EF4-FFF2-40B4-BE49-F238E27FC236}">
                  <a16:creationId xmlns:a16="http://schemas.microsoft.com/office/drawing/2014/main" id="{560B309C-EC7D-4F4A-91DF-EBB189CBF808}"/>
                </a:ext>
              </a:extLst>
            </p:cNvPr>
            <p:cNvSpPr/>
            <p:nvPr/>
          </p:nvSpPr>
          <p:spPr>
            <a:xfrm>
              <a:off x="0" y="0"/>
              <a:ext cx="314910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9" name="Shape 194">
              <a:extLst>
                <a:ext uri="{FF2B5EF4-FFF2-40B4-BE49-F238E27FC236}">
                  <a16:creationId xmlns:a16="http://schemas.microsoft.com/office/drawing/2014/main" id="{35F1CB0B-9F8A-584E-B887-3F3E2BAD717A}"/>
                </a:ext>
              </a:extLst>
            </p:cNvPr>
            <p:cNvSpPr/>
            <p:nvPr/>
          </p:nvSpPr>
          <p:spPr>
            <a:xfrm>
              <a:off x="623251" y="-55256"/>
              <a:ext cx="5307689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Commonality of Patterns</a:t>
              </a:r>
              <a:endParaRPr sz="3600" dirty="0"/>
            </a:p>
          </p:txBody>
        </p:sp>
      </p:grpSp>
      <p:grpSp>
        <p:nvGrpSpPr>
          <p:cNvPr id="30" name="Group 199">
            <a:extLst>
              <a:ext uri="{FF2B5EF4-FFF2-40B4-BE49-F238E27FC236}">
                <a16:creationId xmlns:a16="http://schemas.microsoft.com/office/drawing/2014/main" id="{DDFAA22B-5277-5742-B5D5-4D8D62840F4F}"/>
              </a:ext>
            </a:extLst>
          </p:cNvPr>
          <p:cNvGrpSpPr/>
          <p:nvPr/>
        </p:nvGrpSpPr>
        <p:grpSpPr>
          <a:xfrm>
            <a:off x="838201" y="5589346"/>
            <a:ext cx="10515600" cy="656590"/>
            <a:chOff x="0" y="-55256"/>
            <a:chExt cx="5802924" cy="1000702"/>
          </a:xfrm>
        </p:grpSpPr>
        <p:sp>
          <p:nvSpPr>
            <p:cNvPr id="31" name="Shape 197">
              <a:extLst>
                <a:ext uri="{FF2B5EF4-FFF2-40B4-BE49-F238E27FC236}">
                  <a16:creationId xmlns:a16="http://schemas.microsoft.com/office/drawing/2014/main" id="{FBA9FAEB-A67F-E646-9A2D-BDA169B87BE8}"/>
                </a:ext>
              </a:extLst>
            </p:cNvPr>
            <p:cNvSpPr/>
            <p:nvPr/>
          </p:nvSpPr>
          <p:spPr>
            <a:xfrm>
              <a:off x="0" y="0"/>
              <a:ext cx="308113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2" name="Shape 198">
              <a:extLst>
                <a:ext uri="{FF2B5EF4-FFF2-40B4-BE49-F238E27FC236}">
                  <a16:creationId xmlns:a16="http://schemas.microsoft.com/office/drawing/2014/main" id="{82A2A9AF-79AB-E543-84BC-932001059F32}"/>
                </a:ext>
              </a:extLst>
            </p:cNvPr>
            <p:cNvSpPr/>
            <p:nvPr/>
          </p:nvSpPr>
          <p:spPr>
            <a:xfrm>
              <a:off x="609798" y="-55256"/>
              <a:ext cx="5193126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Temporal Distribution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209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F31-051A-744E-9279-069D03A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3592F7-3E0E-5748-B1DD-3B081F6E3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53319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791">
                  <a:extLst>
                    <a:ext uri="{9D8B030D-6E8A-4147-A177-3AD203B41FA5}">
                      <a16:colId xmlns:a16="http://schemas.microsoft.com/office/drawing/2014/main" val="4092096475"/>
                    </a:ext>
                  </a:extLst>
                </a:gridCol>
                <a:gridCol w="3019646">
                  <a:extLst>
                    <a:ext uri="{9D8B030D-6E8A-4147-A177-3AD203B41FA5}">
                      <a16:colId xmlns:a16="http://schemas.microsoft.com/office/drawing/2014/main" val="3961661535"/>
                    </a:ext>
                  </a:extLst>
                </a:gridCol>
                <a:gridCol w="2720163">
                  <a:extLst>
                    <a:ext uri="{9D8B030D-6E8A-4147-A177-3AD203B41FA5}">
                      <a16:colId xmlns:a16="http://schemas.microsoft.com/office/drawing/2014/main" val="106895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Corpus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 Corpus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7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5,832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5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source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SLOCs at last snapshots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7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with analyzed commits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6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code change commits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2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changed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SLOCs of changed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9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changed methods (graphs)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9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AST nodes of changed methods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0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changed graph nodes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413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783B-33AD-3E4C-9717-AE0CE9B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94A1-9076-0B41-B61D-221FD8A5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Settings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8EB-9A2F-4F48-BF3B-8D031D8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5A63-EB87-2C48-AAED-F8EB613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1C67F-A903-AB4B-B064-67942123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4BC-774A-3042-99D6-AABA684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Survey Results (RQ1)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1A4-16A6-3343-9F21-061E0EC6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9ECD-8FE2-484E-B02A-6E4200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0D5-CA3E-E143-B00F-55C0081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Comparative Study (RQ2)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0412-53C6-7D4D-B1F7-A046125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F25B-810E-044D-9689-887B9BE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232-33EF-BB46-8CF2-FF21C78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9FEE-6CE5-3E4A-BC33-C8BA2865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83B2-6D8F-5843-96CF-AA3B4C89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CDB-7096-D94A-BAA5-49F9D35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Diversity of Change Patterns (RQ3)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5773-6805-9348-87CB-8521D18A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A7CC4-8C7B-6D4B-9624-75DF4DA9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8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436-4074-524D-9E4D-4E2E7F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Commonality of Patterns (RQ4)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F5C4-2979-C948-BFB6-1A737D3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58ED-2857-3049-8B14-18DD55A0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1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BF80-6ADF-FC4F-909F-88C98D7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Distribution of Patterns (RQ5)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3CE7-5124-8440-9817-9DA4056B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0ED0-3F50-6649-9171-34D1DB6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7D59-29E0-774B-801F-F4AAA48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2E2-EDAB-C84D-9446-1DD4C28D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2F77-1A96-254A-A420-4241054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/>
          <a:lstStyle/>
          <a:p>
            <a:r>
              <a:rPr lang="en-US" dirty="0"/>
              <a:t>Source code is repetitive 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/>
              <a:t>Programming patterns and code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D0DC43-E5A1-F04A-9051-6BED48078AD1}"/>
              </a:ext>
            </a:extLst>
          </p:cNvPr>
          <p:cNvGrpSpPr/>
          <p:nvPr/>
        </p:nvGrpSpPr>
        <p:grpSpPr>
          <a:xfrm>
            <a:off x="7906043" y="2318824"/>
            <a:ext cx="2743200" cy="2886911"/>
            <a:chOff x="7906043" y="2318824"/>
            <a:chExt cx="2743200" cy="28869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E2EDC-AD8A-9845-96E8-3B8681CD4337}"/>
                </a:ext>
              </a:extLst>
            </p:cNvPr>
            <p:cNvGrpSpPr/>
            <p:nvPr/>
          </p:nvGrpSpPr>
          <p:grpSpPr>
            <a:xfrm>
              <a:off x="7906043" y="2318824"/>
              <a:ext cx="2743200" cy="2743200"/>
              <a:chOff x="1219200" y="2438400"/>
              <a:chExt cx="2743200" cy="2743200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C02F54B-CADB-F044-AAB4-9AC7A79A03F2}"/>
                  </a:ext>
                </a:extLst>
              </p:cNvPr>
              <p:cNvSpPr/>
              <p:nvPr/>
            </p:nvSpPr>
            <p:spPr>
              <a:xfrm>
                <a:off x="1752600" y="2438400"/>
                <a:ext cx="1828800" cy="304800"/>
              </a:xfrm>
              <a:prstGeom prst="round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Scanner.&lt;init&gt;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FA98F1F-0720-1E43-A1F5-846E764BD969}"/>
                  </a:ext>
                </a:extLst>
              </p:cNvPr>
              <p:cNvSpPr/>
              <p:nvPr/>
            </p:nvSpPr>
            <p:spPr>
              <a:xfrm>
                <a:off x="1752600" y="3048000"/>
                <a:ext cx="1828800" cy="304800"/>
              </a:xfrm>
              <a:prstGeom prst="round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Scanner.hasNext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C83566B-A281-504B-9611-573BD64D5C1E}"/>
                  </a:ext>
                </a:extLst>
              </p:cNvPr>
              <p:cNvSpPr/>
              <p:nvPr/>
            </p:nvSpPr>
            <p:spPr>
              <a:xfrm>
                <a:off x="1752600" y="4419600"/>
                <a:ext cx="1828800" cy="304800"/>
              </a:xfrm>
              <a:prstGeom prst="round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Scanner.next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ight Bracket 13">
                <a:extLst>
                  <a:ext uri="{FF2B5EF4-FFF2-40B4-BE49-F238E27FC236}">
                    <a16:creationId xmlns:a16="http://schemas.microsoft.com/office/drawing/2014/main" id="{4AE5F0E6-F2D0-ED43-9990-2056F2A6433A}"/>
                  </a:ext>
                </a:extLst>
              </p:cNvPr>
              <p:cNvSpPr/>
              <p:nvPr/>
            </p:nvSpPr>
            <p:spPr>
              <a:xfrm>
                <a:off x="3581400" y="3352800"/>
                <a:ext cx="228600" cy="1295400"/>
              </a:xfrm>
              <a:prstGeom prst="rightBracket">
                <a:avLst>
                  <a:gd name="adj" fmla="val 3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790594-D6DA-084D-9F77-E890900A4EA0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2667000" y="47244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62B3B1F-1E65-834B-A8F4-530427FF98BE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2667000" y="27432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ight Bracket 16">
                <a:extLst>
                  <a:ext uri="{FF2B5EF4-FFF2-40B4-BE49-F238E27FC236}">
                    <a16:creationId xmlns:a16="http://schemas.microsoft.com/office/drawing/2014/main" id="{0E943628-5581-BB4D-94B8-D40B8E2101B6}"/>
                  </a:ext>
                </a:extLst>
              </p:cNvPr>
              <p:cNvSpPr/>
              <p:nvPr/>
            </p:nvSpPr>
            <p:spPr>
              <a:xfrm>
                <a:off x="3581400" y="2590800"/>
                <a:ext cx="381000" cy="2057400"/>
              </a:xfrm>
              <a:prstGeom prst="rightBracket">
                <a:avLst>
                  <a:gd name="adj" fmla="val 51470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F73CC99B-AA90-DE46-830C-CDBA74D72628}"/>
                  </a:ext>
                </a:extLst>
              </p:cNvPr>
              <p:cNvSpPr/>
              <p:nvPr/>
            </p:nvSpPr>
            <p:spPr>
              <a:xfrm flipH="1">
                <a:off x="1371600" y="3352800"/>
                <a:ext cx="381000" cy="1828800"/>
              </a:xfrm>
              <a:prstGeom prst="rightBracket">
                <a:avLst>
                  <a:gd name="adj" fmla="val 583334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A195657D-595E-3B45-B5F5-C18D750339A1}"/>
                  </a:ext>
                </a:extLst>
              </p:cNvPr>
              <p:cNvSpPr/>
              <p:nvPr/>
            </p:nvSpPr>
            <p:spPr>
              <a:xfrm flipH="1">
                <a:off x="1219200" y="2590800"/>
                <a:ext cx="533400" cy="2590800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Bracket 19">
                <a:extLst>
                  <a:ext uri="{FF2B5EF4-FFF2-40B4-BE49-F238E27FC236}">
                    <a16:creationId xmlns:a16="http://schemas.microsoft.com/office/drawing/2014/main" id="{91886315-6CDC-064D-96B9-1C5925239500}"/>
                  </a:ext>
                </a:extLst>
              </p:cNvPr>
              <p:cNvSpPr/>
              <p:nvPr/>
            </p:nvSpPr>
            <p:spPr>
              <a:xfrm flipH="1">
                <a:off x="1524000" y="3352800"/>
                <a:ext cx="228600" cy="1219200"/>
              </a:xfrm>
              <a:prstGeom prst="rightBracket">
                <a:avLst>
                  <a:gd name="adj" fmla="val 3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1070700-119D-124F-A0FC-911D1E773641}"/>
                </a:ext>
              </a:extLst>
            </p:cNvPr>
            <p:cNvSpPr/>
            <p:nvPr/>
          </p:nvSpPr>
          <p:spPr>
            <a:xfrm>
              <a:off x="8466906" y="4900935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 err="1">
                  <a:solidFill>
                    <a:srgbClr val="FFFFFF"/>
                  </a:solidFill>
                </a:rPr>
                <a:t>Scanner.close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1966000D-B184-0A47-8D81-F7C579CBFFF8}"/>
                </a:ext>
              </a:extLst>
            </p:cNvPr>
            <p:cNvSpPr/>
            <p:nvPr/>
          </p:nvSpPr>
          <p:spPr>
            <a:xfrm>
              <a:off x="8501910" y="3484407"/>
              <a:ext cx="1703863" cy="568501"/>
            </a:xfrm>
            <a:prstGeom prst="diamond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while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9362DD-9B1B-1745-8303-499439E09919}"/>
                </a:ext>
              </a:extLst>
            </p:cNvPr>
            <p:cNvCxnSpPr>
              <a:cxnSpLocks/>
              <a:stCxn id="8" idx="2"/>
              <a:endCxn id="27" idx="0"/>
            </p:cNvCxnSpPr>
            <p:nvPr/>
          </p:nvCxnSpPr>
          <p:spPr>
            <a:xfrm flipH="1">
              <a:off x="9353842" y="3233224"/>
              <a:ext cx="1" cy="2511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BFA89C-ABE4-6643-999C-1E96158994A2}"/>
                </a:ext>
              </a:extLst>
            </p:cNvPr>
            <p:cNvCxnSpPr>
              <a:cxnSpLocks/>
              <a:stCxn id="27" idx="2"/>
              <a:endCxn id="9" idx="0"/>
            </p:cNvCxnSpPr>
            <p:nvPr/>
          </p:nvCxnSpPr>
          <p:spPr>
            <a:xfrm>
              <a:off x="9353842" y="4052908"/>
              <a:ext cx="1" cy="2471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4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patterns and code examples</a:t>
            </a:r>
          </a:p>
          <a:p>
            <a:pPr lvl="1"/>
            <a:r>
              <a:rPr lang="en-US" dirty="0"/>
              <a:t>Language migration</a:t>
            </a:r>
          </a:p>
          <a:p>
            <a:pPr lvl="1"/>
            <a:r>
              <a:rPr lang="en-US" dirty="0"/>
              <a:t>Refactoring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76DFE-4874-C94F-B557-C765EDA63229}"/>
              </a:ext>
            </a:extLst>
          </p:cNvPr>
          <p:cNvGrpSpPr/>
          <p:nvPr/>
        </p:nvGrpSpPr>
        <p:grpSpPr>
          <a:xfrm>
            <a:off x="7665720" y="2875259"/>
            <a:ext cx="3046786" cy="2664530"/>
            <a:chOff x="4876800" y="2650122"/>
            <a:chExt cx="3046786" cy="2664530"/>
          </a:xfrm>
        </p:grpSpPr>
        <p:sp>
          <p:nvSpPr>
            <p:cNvPr id="7" name="Flowchart: Document 2">
              <a:extLst>
                <a:ext uri="{FF2B5EF4-FFF2-40B4-BE49-F238E27FC236}">
                  <a16:creationId xmlns:a16="http://schemas.microsoft.com/office/drawing/2014/main" id="{2D021099-EECF-E140-A7A3-AE952ED542AD}"/>
                </a:ext>
              </a:extLst>
            </p:cNvPr>
            <p:cNvSpPr/>
            <p:nvPr/>
          </p:nvSpPr>
          <p:spPr>
            <a:xfrm>
              <a:off x="4876800" y="2650122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8" name="Flowchart: Document 24">
              <a:extLst>
                <a:ext uri="{FF2B5EF4-FFF2-40B4-BE49-F238E27FC236}">
                  <a16:creationId xmlns:a16="http://schemas.microsoft.com/office/drawing/2014/main" id="{2058EBEC-9F0F-B449-83C8-63809A8ABC9C}"/>
                </a:ext>
              </a:extLst>
            </p:cNvPr>
            <p:cNvSpPr/>
            <p:nvPr/>
          </p:nvSpPr>
          <p:spPr>
            <a:xfrm>
              <a:off x="4876800" y="3554848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9" name="Flowchart: Document 25">
              <a:extLst>
                <a:ext uri="{FF2B5EF4-FFF2-40B4-BE49-F238E27FC236}">
                  <a16:creationId xmlns:a16="http://schemas.microsoft.com/office/drawing/2014/main" id="{DCA396BB-69AF-AE43-A0D9-54185CD63ECC}"/>
                </a:ext>
              </a:extLst>
            </p:cNvPr>
            <p:cNvSpPr/>
            <p:nvPr/>
          </p:nvSpPr>
          <p:spPr>
            <a:xfrm>
              <a:off x="4876800" y="4459574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82ED6-5C8B-6C46-A641-0DF400205CB4}"/>
                </a:ext>
              </a:extLst>
            </p:cNvPr>
            <p:cNvSpPr/>
            <p:nvPr/>
          </p:nvSpPr>
          <p:spPr>
            <a:xfrm>
              <a:off x="4876800" y="367795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5A255-C1B9-D143-B4CF-EC5D42816BF0}"/>
                </a:ext>
              </a:extLst>
            </p:cNvPr>
            <p:cNvSpPr/>
            <p:nvPr/>
          </p:nvSpPr>
          <p:spPr>
            <a:xfrm>
              <a:off x="4876800" y="2779997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C59B18-13BE-9940-91AD-1CBC6FCE7DAA}"/>
                </a:ext>
              </a:extLst>
            </p:cNvPr>
            <p:cNvSpPr/>
            <p:nvPr/>
          </p:nvSpPr>
          <p:spPr>
            <a:xfrm>
              <a:off x="4876800" y="4582329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B53380-33D8-504B-9C57-5097186D773A}"/>
                </a:ext>
              </a:extLst>
            </p:cNvPr>
            <p:cNvSpPr/>
            <p:nvPr/>
          </p:nvSpPr>
          <p:spPr>
            <a:xfrm>
              <a:off x="7162800" y="367954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9FF9E3-B56D-1341-BDB1-7BF1C3612179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562600" y="2998420"/>
              <a:ext cx="1600200" cy="8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67FEB9-672F-A343-B23B-308B2A0FF477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562600" y="3896377"/>
              <a:ext cx="1600200" cy="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9386A4-C055-8A46-BBD4-E162D54A21D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562600" y="3897967"/>
              <a:ext cx="1600200" cy="90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17DA7-3C66-CE4C-991D-44908B4A6EAD}"/>
                </a:ext>
              </a:extLst>
            </p:cNvPr>
            <p:cNvSpPr txBox="1"/>
            <p:nvPr/>
          </p:nvSpPr>
          <p:spPr>
            <a:xfrm>
              <a:off x="7162800" y="3352800"/>
              <a:ext cx="760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B7CC0-4B3A-CF48-9EF9-61366225137C}"/>
                </a:ext>
              </a:extLst>
            </p:cNvPr>
            <p:cNvSpPr txBox="1"/>
            <p:nvPr/>
          </p:nvSpPr>
          <p:spPr>
            <a:xfrm>
              <a:off x="6130302" y="3048000"/>
              <a:ext cx="693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24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AB5-C10A-0544-B1E9-50EBB02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 of Repeated 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EF79-4C7B-FD4D-B61F-87ED1211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779"/>
          </a:xfrm>
        </p:spPr>
        <p:txBody>
          <a:bodyPr/>
          <a:lstStyle/>
          <a:p>
            <a:r>
              <a:rPr lang="en-US" dirty="0"/>
              <a:t>Adapting a new language feature JDK1.4 → JDK1.5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F185-C346-0345-8F19-45111CFD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74D233-1816-E244-AAB8-80B9DA99B30D}"/>
              </a:ext>
            </a:extLst>
          </p:cNvPr>
          <p:cNvGrpSpPr/>
          <p:nvPr/>
        </p:nvGrpSpPr>
        <p:grpSpPr>
          <a:xfrm>
            <a:off x="838191" y="2468404"/>
            <a:ext cx="10515609" cy="1360283"/>
            <a:chOff x="838191" y="2468404"/>
            <a:chExt cx="10515609" cy="136028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B5AB37-2863-5B4D-867E-E93012945908}"/>
                </a:ext>
              </a:extLst>
            </p:cNvPr>
            <p:cNvGrpSpPr/>
            <p:nvPr/>
          </p:nvGrpSpPr>
          <p:grpSpPr>
            <a:xfrm>
              <a:off x="838191" y="2468404"/>
              <a:ext cx="5694228" cy="1360283"/>
              <a:chOff x="838191" y="2468404"/>
              <a:chExt cx="5694228" cy="1360283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7E9B6AE-646C-0042-B4F5-5B4463F4B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1" y="2869932"/>
                <a:ext cx="5694227" cy="958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(Iterator&lt;Element&gt; it =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().iterator();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it.hasNext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();)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 	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</a:t>
                </a:r>
                <a:endParaRPr lang="en-US" sz="1400" kern="1000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5153E1-4517-8749-8824-D063DFF99BFB}"/>
                  </a:ext>
                </a:extLst>
              </p:cNvPr>
              <p:cNvSpPr txBox="1"/>
              <p:nvPr/>
            </p:nvSpPr>
            <p:spPr>
              <a:xfrm>
                <a:off x="838191" y="2468404"/>
                <a:ext cx="5694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0C77D4-F65D-2842-A9DF-90FD20F7A33B}"/>
                </a:ext>
              </a:extLst>
            </p:cNvPr>
            <p:cNvGrpSpPr/>
            <p:nvPr/>
          </p:nvGrpSpPr>
          <p:grpSpPr>
            <a:xfrm>
              <a:off x="6532419" y="2500600"/>
              <a:ext cx="4821381" cy="1297899"/>
              <a:chOff x="6532419" y="2500600"/>
              <a:chExt cx="4821381" cy="1297899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F230AFC-C033-4D46-B26F-B743A77518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2869932"/>
                <a:ext cx="4821381" cy="92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(Element elm :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 	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(elm);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2263A4-BDA0-1949-B8D3-83FCDBE8E793}"/>
                  </a:ext>
                </a:extLst>
              </p:cNvPr>
              <p:cNvSpPr txBox="1"/>
              <p:nvPr/>
            </p:nvSpPr>
            <p:spPr>
              <a:xfrm>
                <a:off x="6532419" y="2500600"/>
                <a:ext cx="470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370C7-6646-6A4B-85A4-27325F3F5F8A}"/>
              </a:ext>
            </a:extLst>
          </p:cNvPr>
          <p:cNvSpPr txBox="1">
            <a:spLocks/>
          </p:cNvSpPr>
          <p:nvPr/>
        </p:nvSpPr>
        <p:spPr>
          <a:xfrm>
            <a:off x="954578" y="4144663"/>
            <a:ext cx="10515600" cy="6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refactoring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90B49-ADBD-0549-A1BC-376DF8283882}"/>
              </a:ext>
            </a:extLst>
          </p:cNvPr>
          <p:cNvGrpSpPr/>
          <p:nvPr/>
        </p:nvGrpSpPr>
        <p:grpSpPr>
          <a:xfrm>
            <a:off x="954578" y="4652900"/>
            <a:ext cx="10399222" cy="1490286"/>
            <a:chOff x="954578" y="4652900"/>
            <a:chExt cx="10399222" cy="14902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D333CC-AFA5-0341-B23A-85AC1BDA2851}"/>
                </a:ext>
              </a:extLst>
            </p:cNvPr>
            <p:cNvGrpSpPr/>
            <p:nvPr/>
          </p:nvGrpSpPr>
          <p:grpSpPr>
            <a:xfrm>
              <a:off x="954578" y="4675932"/>
              <a:ext cx="5577840" cy="1447627"/>
              <a:chOff x="954578" y="4675932"/>
              <a:chExt cx="5577840" cy="1447627"/>
            </a:xfrm>
          </p:grpSpPr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AB662D-7714-C448-916A-0BB831685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579" y="5073762"/>
                <a:ext cx="5577839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List &lt;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list =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info : highlights1 )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3–	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list.add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(info);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__________________________________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A662B7-7F03-DA43-A7B4-D5874E9DB56A}"/>
                  </a:ext>
                </a:extLst>
              </p:cNvPr>
              <p:cNvSpPr txBox="1"/>
              <p:nvPr/>
            </p:nvSpPr>
            <p:spPr>
              <a:xfrm>
                <a:off x="954578" y="4675932"/>
                <a:ext cx="557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D3B30B-0F55-AF44-AADD-64376D1D08A6}"/>
                </a:ext>
              </a:extLst>
            </p:cNvPr>
            <p:cNvGrpSpPr/>
            <p:nvPr/>
          </p:nvGrpSpPr>
          <p:grpSpPr>
            <a:xfrm>
              <a:off x="6532417" y="4652900"/>
              <a:ext cx="4821383" cy="1490286"/>
              <a:chOff x="6532417" y="4652900"/>
              <a:chExt cx="4821383" cy="1490286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49B0FF-D382-9343-9962-98402EC70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5093389"/>
                <a:ext cx="4821381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List &lt;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result =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result.addAll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(highlights1);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178B2E-D838-0B48-B692-052574EBEE25}"/>
                  </a:ext>
                </a:extLst>
              </p:cNvPr>
              <p:cNvSpPr txBox="1"/>
              <p:nvPr/>
            </p:nvSpPr>
            <p:spPr>
              <a:xfrm>
                <a:off x="6532417" y="4652900"/>
                <a:ext cx="482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EA256D-22A8-ED45-8987-856200A31123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1FF3110-DFB1-0241-8C3A-6CC6490643B8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6DD0D-203F-A343-8996-421C0D736FE9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02D9103-03F2-5744-A820-05092D2E9234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CD7A54-5631-1A40-9820-6B943426E812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E71D69A-782F-D647-979D-139C915DDAD4}"/>
              </a:ext>
            </a:extLst>
          </p:cNvPr>
          <p:cNvSpPr/>
          <p:nvPr/>
        </p:nvSpPr>
        <p:spPr>
          <a:xfrm>
            <a:off x="6240904" y="4696979"/>
            <a:ext cx="4996517" cy="654510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3DC693-7C0F-9E42-9BAE-F08B726CA536}"/>
              </a:ext>
            </a:extLst>
          </p:cNvPr>
          <p:cNvSpPr/>
          <p:nvPr/>
        </p:nvSpPr>
        <p:spPr>
          <a:xfrm>
            <a:off x="6700604" y="4565565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465A01-EFB2-3A40-B675-A06115522788}"/>
              </a:ext>
            </a:extLst>
          </p:cNvPr>
          <p:cNvSpPr/>
          <p:nvPr/>
        </p:nvSpPr>
        <p:spPr>
          <a:xfrm>
            <a:off x="8214506" y="5902040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01EAD-2689-FD48-96C3-316453F39EA0}"/>
              </a:ext>
            </a:extLst>
          </p:cNvPr>
          <p:cNvSpPr/>
          <p:nvPr/>
        </p:nvSpPr>
        <p:spPr>
          <a:xfrm>
            <a:off x="6249892" y="5336498"/>
            <a:ext cx="4987529" cy="6547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  <a:extLst>
          <a:ext uri="{C572A759-6A51-4108-AA02-DFA0A04FC94B}">
            <ma14:wrappingTextBoxFlag xmlns="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wrap="square" lIns="50800" tIns="50800" rIns="50800" bIns="50800" numCol="1" anchor="ctr">
        <a:noAutofit/>
      </a:bodyPr>
      <a:lstStyle>
        <a:defPPr algn="ctr">
          <a:defRPr sz="2400" dirty="0">
            <a:solidFill>
              <a:srgbClr val="FFFFF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7942</TotalTime>
  <Words>1946</Words>
  <Application>Microsoft Office PowerPoint</Application>
  <PresentationFormat>Widescreen</PresentationFormat>
  <Paragraphs>799</Paragraphs>
  <Slides>49</Slides>
  <Notes>17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Tahoma</vt:lpstr>
      <vt:lpstr>Wingdings</vt:lpstr>
      <vt:lpstr>Office Theme</vt:lpstr>
      <vt:lpstr>Graph-based Mining of In-the-Wild, Fine-grained, Semantic Code Change Patterns</vt:lpstr>
      <vt:lpstr>Repetitiveness of Software</vt:lpstr>
      <vt:lpstr>Repetitiveness of Software</vt:lpstr>
      <vt:lpstr>Change Pattern and Applications</vt:lpstr>
      <vt:lpstr>Change Pattern and Applications</vt:lpstr>
      <vt:lpstr>Change Pattern and Applications</vt:lpstr>
      <vt:lpstr>Example of Repeated Code Changes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Syntactically un-changed program elements could carry the semantic context of change</vt:lpstr>
      <vt:lpstr>Elements of a semantic change could be non-contiguous in source code</vt:lpstr>
      <vt:lpstr>Different semantic changes could have the same syntactic change representation</vt:lpstr>
      <vt:lpstr>CPatMiner</vt:lpstr>
      <vt:lpstr>Fine-grained Code Representation</vt:lpstr>
      <vt:lpstr>Fine-grained Code Representation</vt:lpstr>
      <vt:lpstr>Fine-grained Code Representation</vt:lpstr>
      <vt:lpstr>Fine-grained Code Representation</vt:lpstr>
      <vt:lpstr>Fine-grained Code Representation</vt:lpstr>
      <vt:lpstr>Fine-grained Code Representation</vt:lpstr>
      <vt:lpstr>Fine-grained Change Representation</vt:lpstr>
      <vt:lpstr>Fine-grained Change Representation</vt:lpstr>
      <vt:lpstr>Fine-grained Change Graph Pattern Mining</vt:lpstr>
      <vt:lpstr>Mining Approach Components</vt:lpstr>
      <vt:lpstr>Solutions</vt:lpstr>
      <vt:lpstr>Comparing Graphs</vt:lpstr>
      <vt:lpstr>Comparing Graphs</vt:lpstr>
      <vt:lpstr>Comparing Graphs</vt:lpstr>
      <vt:lpstr>Comparing Graphs</vt:lpstr>
      <vt:lpstr>Comparing Graphs</vt:lpstr>
      <vt:lpstr>Generating Frequent Subgraphs</vt:lpstr>
      <vt:lpstr>Generating Frequent Subgraphs</vt:lpstr>
      <vt:lpstr>Starting with pattern of size 1 </vt:lpstr>
      <vt:lpstr>Extending occurrences of size 1 to candidates of size 2</vt:lpstr>
      <vt:lpstr>Extending occurrences of size 2 to candidates of size 3</vt:lpstr>
      <vt:lpstr>Generating Frequent Subgraphs</vt:lpstr>
      <vt:lpstr>Empirical Evaluation</vt:lpstr>
      <vt:lpstr>Data Collection</vt:lpstr>
      <vt:lpstr>Experimental Settings and Metrics</vt:lpstr>
      <vt:lpstr>Survey Results (RQ1)</vt:lpstr>
      <vt:lpstr>Comparative Study (RQ2)</vt:lpstr>
      <vt:lpstr>Examples</vt:lpstr>
      <vt:lpstr>Diversity of Change Patterns (RQ3)</vt:lpstr>
      <vt:lpstr>Commonality of Patterns (RQ4)</vt:lpstr>
      <vt:lpstr>Temporal Distribution of Patterns (RQ5)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Hoan Nguyen</cp:lastModifiedBy>
  <cp:revision>1399</cp:revision>
  <dcterms:created xsi:type="dcterms:W3CDTF">2014-09-08T02:26:31Z</dcterms:created>
  <dcterms:modified xsi:type="dcterms:W3CDTF">2019-05-20T00:05:45Z</dcterms:modified>
</cp:coreProperties>
</file>