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E013-102D-44B6-93EE-0627871FD09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E763-347B-41DA-90CD-42BA9F910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99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E013-102D-44B6-93EE-0627871FD09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E763-347B-41DA-90CD-42BA9F910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05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E013-102D-44B6-93EE-0627871FD09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E763-347B-41DA-90CD-42BA9F910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87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E013-102D-44B6-93EE-0627871FD09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E763-347B-41DA-90CD-42BA9F910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24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E013-102D-44B6-93EE-0627871FD09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E763-347B-41DA-90CD-42BA9F910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3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E013-102D-44B6-93EE-0627871FD09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E763-347B-41DA-90CD-42BA9F910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15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E013-102D-44B6-93EE-0627871FD09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E763-347B-41DA-90CD-42BA9F910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69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E013-102D-44B6-93EE-0627871FD09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E763-347B-41DA-90CD-42BA9F910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36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E013-102D-44B6-93EE-0627871FD09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E763-347B-41DA-90CD-42BA9F910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2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E013-102D-44B6-93EE-0627871FD09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E763-347B-41DA-90CD-42BA9F910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9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E013-102D-44B6-93EE-0627871FD09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AE763-347B-41DA-90CD-42BA9F910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2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4E013-102D-44B6-93EE-0627871FD09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AE763-347B-41DA-90CD-42BA9F910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84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oresttrip.go.kr/indvz/main.do?hmpgId=ID02030099" TargetMode="External"/><Relationship Id="rId3" Type="http://schemas.openxmlformats.org/officeDocument/2006/relationships/hyperlink" Target="http://www.morningcalm.co.kr/html/main.php" TargetMode="External"/><Relationship Id="rId7" Type="http://schemas.openxmlformats.org/officeDocument/2006/relationships/hyperlink" Target="https://www.gptour.go.kr/tour/tour_view.jsp?menu=tour&amp;submenu=main&amp;paramidx=TL0000084" TargetMode="External"/><Relationship Id="rId2" Type="http://schemas.openxmlformats.org/officeDocument/2006/relationships/hyperlink" Target="https://namisum.com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elysian.co.kr/main.asp" TargetMode="External"/><Relationship Id="rId11" Type="http://schemas.openxmlformats.org/officeDocument/2006/relationships/hyperlink" Target="https://www.railpark.co.kr/rail/rail2_01.php" TargetMode="External"/><Relationship Id="rId5" Type="http://schemas.openxmlformats.org/officeDocument/2006/relationships/hyperlink" Target="http://www.gp4s.co.kr/" TargetMode="External"/><Relationship Id="rId10" Type="http://schemas.openxmlformats.org/officeDocument/2006/relationships/hyperlink" Target="https://www.gptour.go.kr/tour/tour_view.jsp?menu=tour&amp;submenu=leports&amp;paramidx=TL0000060" TargetMode="External"/><Relationship Id="rId4" Type="http://schemas.openxmlformats.org/officeDocument/2006/relationships/hyperlink" Target="http://www.pfcamp.com/" TargetMode="External"/><Relationship Id="rId9" Type="http://schemas.openxmlformats.org/officeDocument/2006/relationships/hyperlink" Target="https://www.hanwharesort.co.kr/irsweb/resort3/tpark/tp_intro.do?tp_cd=04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74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TRAVEL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10200"/>
          <a:ext cx="6711952" cy="6516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5976">
                  <a:extLst>
                    <a:ext uri="{9D8B030D-6E8A-4147-A177-3AD203B41FA5}">
                      <a16:colId xmlns:a16="http://schemas.microsoft.com/office/drawing/2014/main" val="3327791394"/>
                    </a:ext>
                  </a:extLst>
                </a:gridCol>
                <a:gridCol w="3355976">
                  <a:extLst>
                    <a:ext uri="{9D8B030D-6E8A-4147-A177-3AD203B41FA5}">
                      <a16:colId xmlns:a16="http://schemas.microsoft.com/office/drawing/2014/main" val="3326333158"/>
                    </a:ext>
                  </a:extLst>
                </a:gridCol>
              </a:tblGrid>
              <a:tr h="651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남이섬</a:t>
                      </a:r>
                      <a:endParaRPr lang="ko-KR" altLang="en-US" sz="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hlinkClick r:id="rId2"/>
                        </a:rPr>
                        <a:t>https://namisum.com/</a:t>
                      </a:r>
                      <a:endParaRPr lang="ko-KR" altLang="en-US" sz="9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202526160"/>
                  </a:ext>
                </a:extLst>
              </a:tr>
              <a:tr h="651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hlinkClick r:id="rId3"/>
                        </a:rPr>
                        <a:t>http://www.morningcalm.co.kr/html/main.php</a:t>
                      </a:r>
                      <a:endParaRPr lang="ko-KR" altLang="en-US" sz="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아침고요수목원</a:t>
                      </a:r>
                      <a:endParaRPr lang="ko-KR" altLang="en-US" sz="9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799997486"/>
                  </a:ext>
                </a:extLst>
              </a:tr>
              <a:tr h="651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쁘띠프랑스</a:t>
                      </a:r>
                      <a:endParaRPr lang="ko-KR" altLang="en-US" sz="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hlinkClick r:id="rId4"/>
                        </a:rPr>
                        <a:t>http://www.pfcamp.com/</a:t>
                      </a:r>
                      <a:endParaRPr lang="ko-KR" altLang="en-US" sz="9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2226692"/>
                  </a:ext>
                </a:extLst>
              </a:tr>
              <a:tr h="651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hlinkClick r:id="rId5"/>
                        </a:rPr>
                        <a:t>http://www.gp4s.co.kr/</a:t>
                      </a:r>
                      <a:endParaRPr lang="ko-KR" altLang="en-US" sz="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가평사계절</a:t>
                      </a:r>
                      <a:endParaRPr lang="en-US" altLang="ko-KR" sz="900" dirty="0" smtClean="0"/>
                    </a:p>
                    <a:p>
                      <a:pPr algn="ctr" latinLnBrk="1"/>
                      <a:r>
                        <a:rPr lang="ko-KR" altLang="en-US" sz="900" dirty="0" err="1" smtClean="0"/>
                        <a:t>썰매장</a:t>
                      </a:r>
                      <a:endParaRPr lang="ko-KR" altLang="en-US" sz="9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6184918"/>
                  </a:ext>
                </a:extLst>
              </a:tr>
              <a:tr h="651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강촌리조트</a:t>
                      </a:r>
                      <a:endParaRPr lang="ko-KR" altLang="en-US" sz="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hlinkClick r:id="rId6"/>
                        </a:rPr>
                        <a:t>http://www.elysian.co.kr/main.asp</a:t>
                      </a:r>
                      <a:endParaRPr lang="ko-KR" altLang="en-US" sz="9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011539156"/>
                  </a:ext>
                </a:extLst>
              </a:tr>
              <a:tr h="651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hlinkClick r:id="rId7"/>
                        </a:rPr>
                        <a:t>https://www.gptour.go.kr/tour/tour_view.jsp?menu=tour&amp;submenu=main&amp;paramidx=TL0000084</a:t>
                      </a:r>
                      <a:endParaRPr lang="ko-KR" altLang="en-US" sz="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명지산계곡</a:t>
                      </a:r>
                      <a:r>
                        <a:rPr lang="ko-KR" altLang="en-US" sz="900" dirty="0" smtClean="0"/>
                        <a:t> </a:t>
                      </a:r>
                      <a:endParaRPr lang="en-US" altLang="ko-KR" sz="900" dirty="0" smtClean="0"/>
                    </a:p>
                    <a:p>
                      <a:pPr algn="ctr" latinLnBrk="1"/>
                      <a:r>
                        <a:rPr lang="ko-KR" altLang="en-US" sz="900" dirty="0" err="1" smtClean="0"/>
                        <a:t>조무락골</a:t>
                      </a:r>
                      <a:endParaRPr lang="ko-KR" altLang="en-US" sz="9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07930015"/>
                  </a:ext>
                </a:extLst>
              </a:tr>
              <a:tr h="65164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900" baseline="0" dirty="0" smtClean="0"/>
                        <a:t>칼봉산휴양림</a:t>
                      </a:r>
                      <a:endParaRPr lang="en-US" altLang="ko-KR" sz="900" baseline="0" dirty="0" smtClean="0"/>
                    </a:p>
                    <a:p>
                      <a:pPr lvl="0" algn="ctr" latinLnBrk="1"/>
                      <a:r>
                        <a:rPr lang="en-US" altLang="ko-KR" sz="900" baseline="0" dirty="0" smtClean="0"/>
                        <a:t>&amp;</a:t>
                      </a:r>
                      <a:r>
                        <a:rPr lang="ko-KR" altLang="en-US" sz="900" baseline="0" dirty="0" err="1" smtClean="0"/>
                        <a:t>짚라인</a:t>
                      </a:r>
                      <a:endParaRPr lang="ko-KR" altLang="en-US" sz="900" baseline="0" dirty="0" smtClean="0"/>
                    </a:p>
                    <a:p>
                      <a:pPr algn="ctr" latinLnBrk="1"/>
                      <a:endParaRPr lang="ko-KR" altLang="en-US" sz="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hlinkClick r:id="rId8"/>
                        </a:rPr>
                        <a:t>https://www.foresttrip.go.kr/indvz/main.do?hmpgId=ID02030099</a:t>
                      </a:r>
                      <a:endParaRPr lang="ko-KR" altLang="en-US" sz="9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028269206"/>
                  </a:ext>
                </a:extLst>
              </a:tr>
              <a:tr h="651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hlinkClick r:id="rId9"/>
                        </a:rPr>
                        <a:t>https://www.hanwharesort.co.kr/irsweb/resort3/tpark/tp_intro.do?tp_cd=0400</a:t>
                      </a:r>
                      <a:endParaRPr lang="ko-KR" altLang="en-US" sz="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900" baseline="0" dirty="0" smtClean="0"/>
                        <a:t>제이드가든</a:t>
                      </a:r>
                    </a:p>
                    <a:p>
                      <a:pPr algn="ctr" latinLnBrk="1"/>
                      <a:endParaRPr lang="ko-KR" altLang="en-US" sz="9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337023498"/>
                  </a:ext>
                </a:extLst>
              </a:tr>
              <a:tr h="65164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900" baseline="0" dirty="0" err="1" smtClean="0"/>
                        <a:t>가평이화원</a:t>
                      </a:r>
                      <a:endParaRPr lang="ko-KR" altLang="en-US" sz="900" baseline="0" dirty="0" smtClean="0"/>
                    </a:p>
                    <a:p>
                      <a:pPr algn="ctr" latinLnBrk="1"/>
                      <a:endParaRPr lang="ko-KR" altLang="en-US" sz="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hlinkClick r:id="rId10"/>
                        </a:rPr>
                        <a:t>https://www.gptour.go.kr/tour/tour_view.jsp?menu=tour&amp;submenu=leports&amp;paramidx=TL0000060</a:t>
                      </a:r>
                      <a:endParaRPr lang="ko-KR" altLang="en-US" sz="9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203879565"/>
                  </a:ext>
                </a:extLst>
              </a:tr>
              <a:tr h="651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hlinkClick r:id="rId11"/>
                        </a:rPr>
                        <a:t>https://www.railpark.co.kr/rail/rail2_01.php</a:t>
                      </a:r>
                      <a:endParaRPr lang="ko-KR" altLang="en-US" sz="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/>
                        <a:t>경강레일바이크</a:t>
                      </a:r>
                    </a:p>
                    <a:p>
                      <a:pPr algn="ctr" latinLnBrk="1"/>
                      <a:endParaRPr lang="ko-KR" altLang="en-US" sz="9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545479272"/>
                  </a:ext>
                </a:extLst>
              </a:tr>
            </a:tbl>
          </a:graphicData>
        </a:graphic>
      </p:graphicFrame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33300" y="1844565"/>
            <a:ext cx="3932237" cy="3811588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92176" y="311107"/>
            <a:ext cx="1059443" cy="445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사진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72805" y="963189"/>
            <a:ext cx="1059443" cy="445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사진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176" y="1621746"/>
            <a:ext cx="1059443" cy="445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사진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272805" y="2262177"/>
            <a:ext cx="1059443" cy="445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사진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88824" y="2907510"/>
            <a:ext cx="1059443" cy="445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사진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272805" y="3588055"/>
            <a:ext cx="1059443" cy="445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사진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88824" y="4209215"/>
            <a:ext cx="1059443" cy="445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사진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294677" y="4860153"/>
            <a:ext cx="1059443" cy="445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사진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88824" y="5503913"/>
            <a:ext cx="1059443" cy="445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사진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303389" y="6186031"/>
            <a:ext cx="1059443" cy="445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사진</a:t>
            </a:r>
          </a:p>
        </p:txBody>
      </p:sp>
    </p:spTree>
    <p:extLst>
      <p:ext uri="{BB962C8B-B14F-4D97-AF65-F5344CB8AC3E}">
        <p14:creationId xmlns:p14="http://schemas.microsoft.com/office/powerpoint/2010/main" val="243706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58</Words>
  <Application>Microsoft Office PowerPoint</Application>
  <PresentationFormat>와이드스크린</PresentationFormat>
  <Paragraphs>34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TRAVEL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2020-07-02T01:36:38Z</dcterms:created>
  <dcterms:modified xsi:type="dcterms:W3CDTF">2020-07-15T06:42:10Z</dcterms:modified>
</cp:coreProperties>
</file>