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7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3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83550" y="0"/>
            <a:ext cx="32226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 Diagram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236650" y="542875"/>
            <a:ext cx="2262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(1)  </a:t>
            </a:r>
            <a:r>
              <a:rPr lang="en-US" altLang="ko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cxnSp>
        <p:nvCxnSpPr>
          <p:cNvPr id="65" name="Google Shape;65;p13"/>
          <p:cNvCxnSpPr/>
          <p:nvPr/>
        </p:nvCxnSpPr>
        <p:spPr>
          <a:xfrm>
            <a:off x="3786275" y="1670425"/>
            <a:ext cx="0" cy="262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67" name="Google Shape;67;p13"/>
          <p:cNvSpPr txBox="1"/>
          <p:nvPr/>
        </p:nvSpPr>
        <p:spPr>
          <a:xfrm>
            <a:off x="3890675" y="2936975"/>
            <a:ext cx="654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슬라이드</a:t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5208300" y="2818237"/>
            <a:ext cx="3793200" cy="20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altLang="ko" sz="1000" dirty="0" err="1" smtClean="0"/>
              <a:t>Mousewheel</a:t>
            </a:r>
            <a:r>
              <a:rPr lang="ko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하면 다음 컨텐츠로 이동.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ko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altLang="ko" sz="1000" dirty="0"/>
              <a:t> </a:t>
            </a:r>
            <a:r>
              <a:rPr lang="en-US" altLang="ko" sz="1000" dirty="0" smtClean="0"/>
              <a:t>. </a:t>
            </a:r>
            <a:r>
              <a:rPr lang="en-US" altLang="ko" sz="1000" dirty="0" err="1" smtClean="0"/>
              <a:t>Mousewheel</a:t>
            </a:r>
            <a:r>
              <a:rPr lang="ko" altLang="ko-KR" sz="1000" dirty="0" smtClean="0"/>
              <a:t> </a:t>
            </a:r>
            <a:r>
              <a:rPr lang="ko" altLang="ko-KR" sz="1000" dirty="0"/>
              <a:t>하면 </a:t>
            </a:r>
            <a:r>
              <a:rPr lang="ko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효과의 </a:t>
            </a:r>
            <a:r>
              <a:rPr lang="ko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방향은 layer1에서 부터 layer3으로 이동.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1000" dirty="0" smtClean="0"/>
              <a:t>3. </a:t>
            </a:r>
            <a:r>
              <a:rPr lang="en-US" altLang="ko" sz="1000" dirty="0" err="1"/>
              <a:t>Mousewheel</a:t>
            </a:r>
            <a:r>
              <a:rPr lang="ko" altLang="ko-KR" sz="1000" dirty="0"/>
              <a:t> 하면</a:t>
            </a:r>
            <a:r>
              <a:rPr lang="ko-KR" altLang="en-US" sz="1000" dirty="0" smtClean="0"/>
              <a:t> </a:t>
            </a:r>
            <a:r>
              <a:rPr lang="en-US" sz="1000" dirty="0" err="1" smtClean="0"/>
              <a:t>indigator</a:t>
            </a:r>
            <a:r>
              <a:rPr lang="ko-KR" altLang="en-US" sz="1000" dirty="0" smtClean="0"/>
              <a:t>의 글자 색이 다음 컨텐츠로 이동할 때마다 변함</a:t>
            </a:r>
            <a:r>
              <a:rPr lang="en-US" altLang="ko-KR" sz="1000" dirty="0" smtClean="0"/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1000" dirty="0" smtClean="0"/>
              <a:t>Layer</a:t>
            </a:r>
            <a:r>
              <a:rPr lang="ko-KR" altLang="en-US" sz="1000" dirty="0" smtClean="0"/>
              <a:t>가 창에 나타나면 </a:t>
            </a:r>
            <a:r>
              <a:rPr lang="en-US" altLang="ko-KR" sz="1000" dirty="0" err="1"/>
              <a:t>Svg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가 </a:t>
            </a:r>
            <a:r>
              <a:rPr lang="en-US" altLang="ko-KR" sz="1000" dirty="0" err="1" smtClean="0"/>
              <a:t>activ</a:t>
            </a:r>
            <a:r>
              <a:rPr lang="ko-KR" altLang="en-US" sz="1000" dirty="0" smtClean="0"/>
              <a:t>클래스 </a:t>
            </a:r>
            <a:r>
              <a:rPr lang="ko-KR" altLang="en-US" sz="1000" dirty="0" smtClean="0"/>
              <a:t>추가 시 </a:t>
            </a:r>
            <a:r>
              <a:rPr lang="ko-KR" altLang="en-US" sz="1000" dirty="0" err="1" smtClean="0"/>
              <a:t>글자써짐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css</a:t>
            </a:r>
            <a:r>
              <a:rPr lang="en-US" altLang="ko-KR" sz="1000" dirty="0" smtClean="0"/>
              <a:t> active</a:t>
            </a:r>
            <a:r>
              <a:rPr lang="ko-KR" altLang="en-US" sz="1000" dirty="0" smtClean="0"/>
              <a:t>클래스 생성</a:t>
            </a:r>
            <a:r>
              <a:rPr lang="en-US" altLang="ko-KR" sz="1000" dirty="0" smtClean="0"/>
              <a:t>)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598519" y="466975"/>
            <a:ext cx="2572750" cy="396000"/>
            <a:chOff x="5818525" y="1446937"/>
            <a:chExt cx="2572750" cy="396000"/>
          </a:xfrm>
        </p:grpSpPr>
        <p:sp>
          <p:nvSpPr>
            <p:cNvPr id="71" name="Google Shape;71;p13"/>
            <p:cNvSpPr/>
            <p:nvPr/>
          </p:nvSpPr>
          <p:spPr>
            <a:xfrm>
              <a:off x="5818525" y="1446937"/>
              <a:ext cx="967500" cy="39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altLang="ko" sz="8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r>
                <a:rPr lang="ko" sz="8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altLang="ko" sz="800" dirty="0" err="1" smtClean="0"/>
                <a:t>mousewheel</a:t>
              </a:r>
              <a:endParaRPr dirty="0"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7423775" y="1446937"/>
              <a:ext cx="967500" cy="39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ko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콘텐츠 Slide in &amp; out</a:t>
              </a:r>
              <a:endParaRPr/>
            </a:p>
          </p:txBody>
        </p:sp>
        <p:cxnSp>
          <p:nvCxnSpPr>
            <p:cNvPr id="73" name="Google Shape;73;p13"/>
            <p:cNvCxnSpPr>
              <a:stCxn id="71" idx="3"/>
              <a:endCxn id="72" idx="1"/>
            </p:cNvCxnSpPr>
            <p:nvPr/>
          </p:nvCxnSpPr>
          <p:spPr>
            <a:xfrm>
              <a:off x="6786025" y="1644937"/>
              <a:ext cx="637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cxnSp>
        <p:nvCxnSpPr>
          <p:cNvPr id="75" name="Google Shape;75;p13"/>
          <p:cNvCxnSpPr/>
          <p:nvPr/>
        </p:nvCxnSpPr>
        <p:spPr>
          <a:xfrm>
            <a:off x="4892925" y="27850"/>
            <a:ext cx="0" cy="508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" name="그룹 5"/>
          <p:cNvGrpSpPr/>
          <p:nvPr/>
        </p:nvGrpSpPr>
        <p:grpSpPr>
          <a:xfrm>
            <a:off x="589303" y="997515"/>
            <a:ext cx="2691096" cy="3843622"/>
            <a:chOff x="316295" y="1214702"/>
            <a:chExt cx="2691096" cy="3843622"/>
          </a:xfrm>
        </p:grpSpPr>
        <p:sp>
          <p:nvSpPr>
            <p:cNvPr id="58" name="Google Shape;58;p13"/>
            <p:cNvSpPr/>
            <p:nvPr/>
          </p:nvSpPr>
          <p:spPr>
            <a:xfrm>
              <a:off x="2254994" y="2885936"/>
              <a:ext cx="109251" cy="5105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2396"/>
                  </a:moveTo>
                  <a:lnTo>
                    <a:pt x="60557" y="120000"/>
                  </a:lnTo>
                  <a:lnTo>
                    <a:pt x="12000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9" name="Google Shape;59;p13"/>
            <p:cNvSpPr/>
            <p:nvPr/>
          </p:nvSpPr>
          <p:spPr>
            <a:xfrm>
              <a:off x="2254994" y="2912560"/>
              <a:ext cx="109251" cy="5105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2396"/>
                  </a:moveTo>
                  <a:lnTo>
                    <a:pt x="60557" y="120000"/>
                  </a:lnTo>
                  <a:lnTo>
                    <a:pt x="12000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60" name="Google Shape;60;p13"/>
            <p:cNvSpPr/>
            <p:nvPr/>
          </p:nvSpPr>
          <p:spPr>
            <a:xfrm>
              <a:off x="2254994" y="2936977"/>
              <a:ext cx="109251" cy="5105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2396"/>
                  </a:moveTo>
                  <a:lnTo>
                    <a:pt x="60557" y="120000"/>
                  </a:lnTo>
                  <a:lnTo>
                    <a:pt x="12000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grpSp>
          <p:nvGrpSpPr>
            <p:cNvPr id="4" name="그룹 3"/>
            <p:cNvGrpSpPr/>
            <p:nvPr/>
          </p:nvGrpSpPr>
          <p:grpSpPr>
            <a:xfrm>
              <a:off x="360192" y="2053648"/>
              <a:ext cx="2647199" cy="1857653"/>
              <a:chOff x="985981" y="1242924"/>
              <a:chExt cx="2647199" cy="1857653"/>
            </a:xfrm>
          </p:grpSpPr>
          <p:sp>
            <p:nvSpPr>
              <p:cNvPr id="57" name="Google Shape;57;p13"/>
              <p:cNvSpPr/>
              <p:nvPr/>
            </p:nvSpPr>
            <p:spPr>
              <a:xfrm>
                <a:off x="985981" y="1242924"/>
                <a:ext cx="2647199" cy="1835400"/>
              </a:xfrm>
              <a:prstGeom prst="rect">
                <a:avLst/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3"/>
              <p:cNvSpPr txBox="1"/>
              <p:nvPr/>
            </p:nvSpPr>
            <p:spPr>
              <a:xfrm>
                <a:off x="1040525" y="2834177"/>
                <a:ext cx="6036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ko" sz="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Layer3</a:t>
                </a:r>
                <a:endParaRPr dirty="0"/>
              </a:p>
            </p:txBody>
          </p:sp>
        </p:grpSp>
        <p:sp>
          <p:nvSpPr>
            <p:cNvPr id="66" name="Google Shape;66;p13"/>
            <p:cNvSpPr/>
            <p:nvPr/>
          </p:nvSpPr>
          <p:spPr>
            <a:xfrm>
              <a:off x="360191" y="3884424"/>
              <a:ext cx="2647200" cy="117390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ko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Next Contents</a:t>
              </a:r>
              <a:endParaRPr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16295" y="1390028"/>
              <a:ext cx="2691096" cy="1835400"/>
              <a:chOff x="3364004" y="-214775"/>
              <a:chExt cx="2691096" cy="1835400"/>
            </a:xfrm>
          </p:grpSpPr>
          <p:sp>
            <p:nvSpPr>
              <p:cNvPr id="55" name="Google Shape;55;p13"/>
              <p:cNvSpPr/>
              <p:nvPr/>
            </p:nvSpPr>
            <p:spPr>
              <a:xfrm>
                <a:off x="3407900" y="-214775"/>
                <a:ext cx="2647200" cy="1835400"/>
              </a:xfrm>
              <a:prstGeom prst="rect">
                <a:avLst/>
              </a:prstGeom>
              <a:solidFill>
                <a:srgbClr val="99999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3"/>
              <p:cNvSpPr txBox="1"/>
              <p:nvPr/>
            </p:nvSpPr>
            <p:spPr>
              <a:xfrm>
                <a:off x="3364004" y="1300125"/>
                <a:ext cx="603599" cy="266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ko" sz="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Layer2</a:t>
                </a:r>
                <a:endParaRPr dirty="0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338438" y="1214702"/>
              <a:ext cx="2668953" cy="1279299"/>
              <a:chOff x="266887" y="1713200"/>
              <a:chExt cx="2668953" cy="1835400"/>
            </a:xfrm>
          </p:grpSpPr>
          <p:sp>
            <p:nvSpPr>
              <p:cNvPr id="54" name="Google Shape;54;p13"/>
              <p:cNvSpPr/>
              <p:nvPr/>
            </p:nvSpPr>
            <p:spPr>
              <a:xfrm>
                <a:off x="288640" y="1713200"/>
                <a:ext cx="2647200" cy="1835400"/>
              </a:xfrm>
              <a:prstGeom prst="rect">
                <a:avLst/>
              </a:prstGeom>
              <a:solidFill>
                <a:srgbClr val="E6913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3"/>
              <p:cNvSpPr txBox="1"/>
              <p:nvPr/>
            </p:nvSpPr>
            <p:spPr>
              <a:xfrm>
                <a:off x="266887" y="3153417"/>
                <a:ext cx="547799" cy="2078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ko" sz="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Layer1</a:t>
                </a:r>
                <a:endParaRPr dirty="0"/>
              </a:p>
            </p:txBody>
          </p:sp>
        </p:grpSp>
      </p:grpSp>
      <p:sp>
        <p:nvSpPr>
          <p:cNvPr id="7" name="직사각형 6"/>
          <p:cNvSpPr/>
          <p:nvPr/>
        </p:nvSpPr>
        <p:spPr>
          <a:xfrm>
            <a:off x="3396343" y="320100"/>
            <a:ext cx="226881" cy="1753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indigatoir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Google Shape;72;p13"/>
          <p:cNvSpPr/>
          <p:nvPr/>
        </p:nvSpPr>
        <p:spPr>
          <a:xfrm>
            <a:off x="7203794" y="1282169"/>
            <a:ext cx="967500" cy="39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" sz="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Indigator</a:t>
            </a:r>
            <a:r>
              <a:rPr lang="en-US" altLang="ko" sz="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color change</a:t>
            </a:r>
            <a:endParaRPr dirty="0"/>
          </a:p>
        </p:txBody>
      </p:sp>
      <p:cxnSp>
        <p:nvCxnSpPr>
          <p:cNvPr id="35" name="Google Shape;73;p13"/>
          <p:cNvCxnSpPr>
            <a:stCxn id="71" idx="3"/>
            <a:endCxn id="34" idx="1"/>
          </p:cNvCxnSpPr>
          <p:nvPr/>
        </p:nvCxnSpPr>
        <p:spPr>
          <a:xfrm>
            <a:off x="6566019" y="664975"/>
            <a:ext cx="637775" cy="8151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0" name="타원 9"/>
          <p:cNvSpPr/>
          <p:nvPr/>
        </p:nvSpPr>
        <p:spPr>
          <a:xfrm>
            <a:off x="3432040" y="320100"/>
            <a:ext cx="155486" cy="250811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3712602" y="445505"/>
            <a:ext cx="14657" cy="91150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215756" y="1546917"/>
            <a:ext cx="1478008" cy="45444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text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Google Shape;92;p14"/>
          <p:cNvSpPr/>
          <p:nvPr/>
        </p:nvSpPr>
        <p:spPr>
          <a:xfrm>
            <a:off x="3595773" y="2936975"/>
            <a:ext cx="320100" cy="32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44" name="Google Shape;93;p14"/>
          <p:cNvSpPr/>
          <p:nvPr/>
        </p:nvSpPr>
        <p:spPr>
          <a:xfrm>
            <a:off x="1367650" y="1615308"/>
            <a:ext cx="320100" cy="32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sp>
        <p:nvSpPr>
          <p:cNvPr id="45" name="Google Shape;92;p14"/>
          <p:cNvSpPr/>
          <p:nvPr/>
        </p:nvSpPr>
        <p:spPr>
          <a:xfrm>
            <a:off x="3760443" y="664975"/>
            <a:ext cx="320100" cy="32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47" name="Google Shape;71;p13"/>
          <p:cNvSpPr/>
          <p:nvPr/>
        </p:nvSpPr>
        <p:spPr>
          <a:xfrm>
            <a:off x="5598544" y="2032175"/>
            <a:ext cx="967500" cy="39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" sz="800" dirty="0" smtClean="0"/>
              <a:t>layer</a:t>
            </a:r>
            <a:endParaRPr dirty="0"/>
          </a:p>
        </p:txBody>
      </p:sp>
      <p:sp>
        <p:nvSpPr>
          <p:cNvPr id="48" name="Google Shape;72;p13"/>
          <p:cNvSpPr/>
          <p:nvPr/>
        </p:nvSpPr>
        <p:spPr>
          <a:xfrm>
            <a:off x="7203794" y="2032175"/>
            <a:ext cx="967500" cy="39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dirty="0" err="1" smtClean="0"/>
              <a:t>svg</a:t>
            </a:r>
            <a:r>
              <a:rPr lang="en-US" sz="1000" dirty="0" smtClean="0"/>
              <a:t> </a:t>
            </a:r>
            <a:r>
              <a:rPr lang="en-US" sz="1000" dirty="0" smtClean="0"/>
              <a:t>appear</a:t>
            </a:r>
            <a:endParaRPr sz="1000" dirty="0"/>
          </a:p>
        </p:txBody>
      </p:sp>
      <p:cxnSp>
        <p:nvCxnSpPr>
          <p:cNvPr id="49" name="Google Shape;73;p13"/>
          <p:cNvCxnSpPr>
            <a:stCxn id="47" idx="3"/>
            <a:endCxn id="48" idx="1"/>
          </p:cNvCxnSpPr>
          <p:nvPr/>
        </p:nvCxnSpPr>
        <p:spPr>
          <a:xfrm>
            <a:off x="6566044" y="2230175"/>
            <a:ext cx="63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8" name="꺾인 연결선 7"/>
          <p:cNvCxnSpPr/>
          <p:nvPr/>
        </p:nvCxnSpPr>
        <p:spPr>
          <a:xfrm flipV="1">
            <a:off x="2664002" y="425178"/>
            <a:ext cx="759090" cy="705866"/>
          </a:xfrm>
          <a:prstGeom prst="bentConnector3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85</Words>
  <Application>Microsoft Office PowerPoint</Application>
  <PresentationFormat>화면 슬라이드 쇼(16:9)</PresentationFormat>
  <Paragraphs>25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simple-light-2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user</cp:lastModifiedBy>
  <cp:revision>20</cp:revision>
  <dcterms:modified xsi:type="dcterms:W3CDTF">2020-08-20T02:02:41Z</dcterms:modified>
</cp:coreProperties>
</file>