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C699-3FA1-4629-BDAA-48C63CFE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1F612-80E7-48FA-9F11-8CACF98AE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7157-3466-481C-AA56-73F6C350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E347-4C3F-46B2-AD5D-F2058309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5114-23AF-4CAA-8A98-25121F54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4581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4BEA-8DBA-4853-9C12-891666A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843C7-D2F8-40F7-84D0-BBE689BB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5D85-8645-4C0F-9C44-97DADD33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3842-B83E-4BAF-915B-1A76E76B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C28D-BE3C-4BE9-9353-DCE23E9C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929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64C86-D45F-4B91-BA66-8C3AFA14C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3D942-1CA3-4CCF-96C7-A4A2644B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C55D-EAEB-4068-B626-994DDEF1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D878-ECA3-4DBF-AD41-6C8C229D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EBA6-F30C-4847-B1B0-53D43512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03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EEBA-7FC4-4AEE-991B-8B5AE1E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D83E-ED75-4EB3-8FD7-BC362DFC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E00B-173F-4A9F-A3C2-A489C7D6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2C12-BC9D-47B7-A819-F649546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64EA1-646E-4E5D-A0D0-6E75D414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190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50F6-AF02-4654-9972-2E8331D9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7CD1-3072-4D3E-82A4-61FB770D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B350-680D-415B-B158-4313ED6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AC8B-6D32-4049-A0B8-B38A9A9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52D5-EC89-4DA1-AA6F-166DDEA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1758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EE91-CC6D-4A2C-81FE-2E1F2BDC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EB13-87BD-41D4-9E9D-BC88BFF93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7ABD2-683D-4749-B35D-CA043692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F05D6-3B79-4868-B002-0871E443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BF1E-A79F-4E0D-A1C9-A613E8AF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32CF-FF0D-48B6-A184-EB723257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2267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D01A-E88B-46DF-B59A-E61B975C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63F7A-D2F6-4CE1-AFC5-CC4B53E3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F8E41-935E-4AEF-BE85-2007C91F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24B0C-3602-4F52-90F3-2B08D41F5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2DC4-87FD-4299-8C3B-608CE1E9D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42D80-84FE-4375-80F5-FBA99370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38ADA-3DD8-4104-8E0E-DFDAAE2B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F30A8-4932-4FD7-A585-DB54E2F2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2921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7407-5531-41BD-A1C0-66D154B7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56C3F-DFA7-4D54-8EFF-8A42150F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A0D60-2A87-42D0-BDF8-2284577A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9BFAF-33E0-4465-B4A5-607F4BD0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4607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4A656-5744-477C-A969-B18EED14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FBC9D-B990-4EDF-817B-88111F0C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9DBE-A86B-49D4-BC4D-AD4F8F87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440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52BA-2226-4007-9280-96F5FF1E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1AA7-A15A-4941-9D1B-FB9B6323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67C9-1087-4BDB-BB11-DE3955D9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3756B-0DB7-4679-B6FB-A0E3B318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213D6-D72E-4DA1-9104-B8DB0BB0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B3033-BFA7-497F-AD55-148375B5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1962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0F8E-3D8F-45AA-A7CC-9A192F8B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52080-A785-48F8-9EF4-5910E91E7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7C7E-A110-47F7-B3D4-EE868227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0AF24-176A-4B02-90B8-AD987325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D368-5EBB-4B9C-A23A-92A82687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C17B3-4745-452C-B50E-3992F062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362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C39D4-FFB9-49C2-A645-4EF6BE65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9766-D583-4DCF-9106-498916A4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F001-9815-4825-87D6-0B6CBB111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520D-23C7-4644-A481-35EE638493D9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654D-4AA8-4B81-9F25-886E9ABEF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F03D-7AB2-401D-8A18-F36A5E635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F968-0519-4FF7-9657-FD7BF8271B96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05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22D3-6E8E-4BC5-839E-321EF228A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 p 1</a:t>
            </a:r>
            <a:endParaRPr lang="es-U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FC8E8-15E9-408B-A6EA-FD1FC5B2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3037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66C1-C251-41F5-8141-56CA3629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aasdasd</a:t>
            </a:r>
            <a:endParaRPr lang="es-U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EBA3-4A66-4E0B-8A10-EB452786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dasdasd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381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 p 1</vt:lpstr>
      <vt:lpstr>aasdasd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 1</dc:title>
  <dc:creator>Matias Maldonado</dc:creator>
  <cp:lastModifiedBy>Matias Maldonado</cp:lastModifiedBy>
  <cp:revision>1</cp:revision>
  <dcterms:created xsi:type="dcterms:W3CDTF">2021-08-25T20:40:36Z</dcterms:created>
  <dcterms:modified xsi:type="dcterms:W3CDTF">2021-08-25T20:41:06Z</dcterms:modified>
</cp:coreProperties>
</file>