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E81D-B387-4BA4-B54C-038BE1DCB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C1EA3-4909-469B-B003-31975E1AE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C210E-F20F-492A-928B-E69C8C28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7B0E-303B-41BD-9D38-6C2AB0BF01AB}" type="datetimeFigureOut">
              <a:rPr lang="es-UY" smtClean="0"/>
              <a:t>25/8/2021</a:t>
            </a:fld>
            <a:endParaRPr lang="es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A2B0-9D3B-4B1D-8613-98F1C5BC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1FE4E-E7A8-4166-A31A-5345F95E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E7DB-CE8B-44A0-8A56-9A301BEB3728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2987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0583-70A7-49F0-AF95-B0AD0A79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1F8E8-6AD6-4CAF-A0D1-77A388A67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2C3C7-DCD6-4F4D-8D40-C4A05D07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7B0E-303B-41BD-9D38-6C2AB0BF01AB}" type="datetimeFigureOut">
              <a:rPr lang="es-UY" smtClean="0"/>
              <a:t>25/8/2021</a:t>
            </a:fld>
            <a:endParaRPr lang="es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BB706-FA3B-426A-8F05-D82E432D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75E8A-6334-452A-BCC9-6C14B65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E7DB-CE8B-44A0-8A56-9A301BEB3728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51801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EB5E50-D7B7-4241-8114-5B6D1927A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56E73-36B5-45F6-B2AD-5946FDEEB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83E24-E64C-428E-A28F-F4F3946D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7B0E-303B-41BD-9D38-6C2AB0BF01AB}" type="datetimeFigureOut">
              <a:rPr lang="es-UY" smtClean="0"/>
              <a:t>25/8/2021</a:t>
            </a:fld>
            <a:endParaRPr lang="es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261CF-A3F1-4391-9596-A8DB32D5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501EA-1FFA-413D-90D6-1844275C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E7DB-CE8B-44A0-8A56-9A301BEB3728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6061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D6EE-7CCF-4844-80B6-89CC6C53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BDA20-181C-407B-B21E-3FD08DE1A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C0245-2695-456E-BED6-B04DDB44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7B0E-303B-41BD-9D38-6C2AB0BF01AB}" type="datetimeFigureOut">
              <a:rPr lang="es-UY" smtClean="0"/>
              <a:t>25/8/2021</a:t>
            </a:fld>
            <a:endParaRPr lang="es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7D177-F0F5-4D37-B7AB-167DB7E2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0FAFC-5EF2-4143-AC35-F892C227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E7DB-CE8B-44A0-8A56-9A301BEB3728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3473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9F55-4E05-46A0-9064-BDC78CEE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FF27B-224D-408D-96B6-189E7D94F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69064-3F9B-44FD-980A-0F08E5F1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7B0E-303B-41BD-9D38-6C2AB0BF01AB}" type="datetimeFigureOut">
              <a:rPr lang="es-UY" smtClean="0"/>
              <a:t>25/8/2021</a:t>
            </a:fld>
            <a:endParaRPr lang="es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A139D-59F2-4C53-9C57-22C3604C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F62E7-57D0-4350-B270-5710DBA6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E7DB-CE8B-44A0-8A56-9A301BEB3728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178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7EA0-1C17-4DE0-80E9-F10C4B45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1711E-C28B-477A-BEF4-9AFE4C720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51CB3-B7BC-4520-A6D4-4BA971ADB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82C1E-B8CC-4C1B-8B94-AB2C7338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7B0E-303B-41BD-9D38-6C2AB0BF01AB}" type="datetimeFigureOut">
              <a:rPr lang="es-UY" smtClean="0"/>
              <a:t>25/8/2021</a:t>
            </a:fld>
            <a:endParaRPr lang="es-U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F11F0-42CD-407C-9D74-D39E614A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DCCC3-93A8-4DED-A641-3A2F27114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E7DB-CE8B-44A0-8A56-9A301BEB3728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1301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AF56-2F93-4461-A5B3-172F56D4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90FD1-82EA-440B-B197-17B19A904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C8BC9-388B-4565-8931-0F5F59D2E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17C9D-BA18-4C1B-8F05-76293CA65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BFD38-6C2B-4428-90F0-F8F25F47D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86FEA-837F-4264-BD72-AA166DE6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7B0E-303B-41BD-9D38-6C2AB0BF01AB}" type="datetimeFigureOut">
              <a:rPr lang="es-UY" smtClean="0"/>
              <a:t>25/8/2021</a:t>
            </a:fld>
            <a:endParaRPr lang="es-U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AA070-275B-47DA-B2A1-D465D392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316BB-69C5-4D26-BB4F-7770B987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E7DB-CE8B-44A0-8A56-9A301BEB3728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48363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E6D6-B876-45C8-A946-FD730EF9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DDAF2-EED3-42EE-91FF-F2C662AE3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7B0E-303B-41BD-9D38-6C2AB0BF01AB}" type="datetimeFigureOut">
              <a:rPr lang="es-UY" smtClean="0"/>
              <a:t>25/8/2021</a:t>
            </a:fld>
            <a:endParaRPr lang="es-U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606FF-A645-479C-902C-AC781349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43562-64BB-4ECB-959B-21CF339C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E7DB-CE8B-44A0-8A56-9A301BEB3728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3938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BED2C0-5C15-45E7-968B-08A13315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7B0E-303B-41BD-9D38-6C2AB0BF01AB}" type="datetimeFigureOut">
              <a:rPr lang="es-UY" smtClean="0"/>
              <a:t>25/8/2021</a:t>
            </a:fld>
            <a:endParaRPr lang="es-U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F10D0-83C3-46C9-B669-360B1040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53FE9-CC95-4EDE-BAD7-D149AC30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E7DB-CE8B-44A0-8A56-9A301BEB3728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3026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759E-E843-4999-A0FE-93B11E0A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6EEE5-098B-4ACC-82C1-BDD102DF1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4CF38-7B16-403F-9F9A-126AB67A7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63BCB-DE21-440F-BCEF-D8D9AD9B3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7B0E-303B-41BD-9D38-6C2AB0BF01AB}" type="datetimeFigureOut">
              <a:rPr lang="es-UY" smtClean="0"/>
              <a:t>25/8/2021</a:t>
            </a:fld>
            <a:endParaRPr lang="es-U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52601-1ECF-43AD-A1E0-883715DF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FD184-80CC-42F5-B2F6-2EC18AE3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E7DB-CE8B-44A0-8A56-9A301BEB3728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66990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EC30-8E72-4885-9ACC-9CE5A361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38EBD-019B-4D20-A0C7-4CC6A9A2E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AA339-AC77-4095-81A8-1F789DBCB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3B9F3-0EF1-423F-B4D8-E843CF5F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7B0E-303B-41BD-9D38-6C2AB0BF01AB}" type="datetimeFigureOut">
              <a:rPr lang="es-UY" smtClean="0"/>
              <a:t>25/8/2021</a:t>
            </a:fld>
            <a:endParaRPr lang="es-U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83669-AF7B-4387-819F-B4943E8C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CDFFE-D313-4E9B-A2A5-2C87ED7E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E7DB-CE8B-44A0-8A56-9A301BEB3728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7745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FE342-A77A-44A1-A77E-108575D36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51032-C963-4473-AC66-21F8A132C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76DDC-DB33-4C35-BFD1-FD8909580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7B0E-303B-41BD-9D38-6C2AB0BF01AB}" type="datetimeFigureOut">
              <a:rPr lang="es-UY" smtClean="0"/>
              <a:t>25/8/2021</a:t>
            </a:fld>
            <a:endParaRPr lang="es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2C38A-EF9A-4B8B-9CB6-0A411AA58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47613-E972-4372-8417-8C1AFF4D0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0E7DB-CE8B-44A0-8A56-9A301BEB3728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5449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EE16-3251-44F7-BA8E-C1F0AF212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Laa</a:t>
            </a:r>
            <a:r>
              <a:rPr lang="en-GB" dirty="0"/>
              <a:t> </a:t>
            </a:r>
            <a:r>
              <a:rPr lang="en-GB" dirty="0" err="1"/>
              <a:t>pppp</a:t>
            </a:r>
            <a:r>
              <a:rPr lang="en-GB" dirty="0"/>
              <a:t> 2</a:t>
            </a:r>
            <a:endParaRPr lang="es-U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F4B3D-60E0-4648-B9E0-CDD381D25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9638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21B6-5497-437F-8937-4A90E363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qweqweweq</a:t>
            </a:r>
            <a:endParaRPr lang="es-U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3F670-43D6-4A07-8699-71FA51C1C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8082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Laa pppp 2</vt:lpstr>
      <vt:lpstr>qweqweweq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Laa pppp 2</dc:title>
  <dc:creator>Matias Maldonado</dc:creator>
  <cp:lastModifiedBy>Matias Maldonado</cp:lastModifiedBy>
  <cp:revision>1</cp:revision>
  <dcterms:created xsi:type="dcterms:W3CDTF">2021-08-25T20:41:25Z</dcterms:created>
  <dcterms:modified xsi:type="dcterms:W3CDTF">2021-08-25T20:41:41Z</dcterms:modified>
</cp:coreProperties>
</file>