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9F98-982D-496C-8BA2-13D96E826B65}" type="datetimeFigureOut">
              <a:rPr lang="en-US" smtClean="0"/>
              <a:t>12-05-17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76200" y="1219200"/>
            <a:ext cx="7924799" cy="4724400"/>
            <a:chOff x="292845" y="1219200"/>
            <a:chExt cx="8569148" cy="4724400"/>
          </a:xfrm>
        </p:grpSpPr>
        <p:sp>
          <p:nvSpPr>
            <p:cNvPr id="4" name="Can 3"/>
            <p:cNvSpPr/>
            <p:nvPr/>
          </p:nvSpPr>
          <p:spPr>
            <a:xfrm>
              <a:off x="550079" y="1524000"/>
              <a:ext cx="1431123" cy="12192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38400" y="2667000"/>
              <a:ext cx="1676400" cy="121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2667000"/>
              <a:ext cx="1676400" cy="121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9289" y="2667000"/>
              <a:ext cx="1676400" cy="121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550081" y="2895600"/>
              <a:ext cx="1431121" cy="12192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4114800" y="3276600"/>
              <a:ext cx="685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477000" y="3276600"/>
              <a:ext cx="5722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81200" y="2209800"/>
              <a:ext cx="457200" cy="10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81200" y="3505200"/>
              <a:ext cx="457200" cy="1219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8032" y="1913692"/>
              <a:ext cx="16875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 smtClean="0"/>
                <a:t>Defect Repository</a:t>
              </a:r>
              <a:endParaRPr lang="en-US" sz="19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5241" y="3102114"/>
              <a:ext cx="1730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Source Code Repository</a:t>
              </a:r>
              <a:endParaRPr 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4100" y="2895600"/>
              <a:ext cx="19431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 smtClean="0"/>
                <a:t>Factor </a:t>
              </a:r>
              <a:r>
                <a:rPr lang="en-US" sz="1900" b="1" dirty="0" smtClean="0"/>
                <a:t>Calculation</a:t>
              </a:r>
              <a:endParaRPr lang="en-US" sz="19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7003" y="2895600"/>
              <a:ext cx="1423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Model Building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66893" y="2895600"/>
              <a:ext cx="18951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 smtClean="0"/>
                <a:t>Performance </a:t>
              </a:r>
              <a:r>
                <a:rPr lang="en-US" sz="1900" b="1" dirty="0" smtClean="0"/>
                <a:t>Evaluation</a:t>
              </a:r>
              <a:endParaRPr lang="en-US" sz="1900" b="1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550081" y="4267200"/>
              <a:ext cx="1431121" cy="12192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8589" y="4495800"/>
              <a:ext cx="1809356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 smtClean="0"/>
                <a:t>Other Repositories</a:t>
              </a:r>
            </a:p>
            <a:p>
              <a:pPr algn="ctr"/>
              <a:r>
                <a:rPr lang="en-US" sz="1900" b="1" dirty="0" smtClean="0"/>
                <a:t>(e.g. email)</a:t>
              </a:r>
              <a:endParaRPr lang="en-US" sz="19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981200" y="3352803"/>
              <a:ext cx="457200" cy="76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57200" y="1219200"/>
              <a:ext cx="1828800" cy="4724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2845" y="5543490"/>
              <a:ext cx="2188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Data Collection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7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Emad Shihab</cp:lastModifiedBy>
  <cp:revision>12</cp:revision>
  <dcterms:created xsi:type="dcterms:W3CDTF">2011-05-31T23:30:34Z</dcterms:created>
  <dcterms:modified xsi:type="dcterms:W3CDTF">2012-05-17T20:48:04Z</dcterms:modified>
</cp:coreProperties>
</file>