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淡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-1880" y="-112"/>
      </p:cViewPr>
      <p:guideLst>
        <p:guide orient="horz" pos="28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9F98-982D-496C-8BA2-13D96E826B65}" type="datetimeFigureOut">
              <a:rPr lang="en-US" smtClean="0"/>
              <a:t>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FC19-96C1-4480-A111-12FF63BC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8022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2599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" name="Can 7"/>
          <p:cNvSpPr/>
          <p:nvPr/>
        </p:nvSpPr>
        <p:spPr>
          <a:xfrm>
            <a:off x="473" y="2667000"/>
            <a:ext cx="1323509" cy="12192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58367" y="3276600"/>
            <a:ext cx="6342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2943" y="3276600"/>
            <a:ext cx="5292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971800"/>
            <a:ext cx="131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Source 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Code Repository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4700" y="2867527"/>
            <a:ext cx="17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SATD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Extraction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 (Details in [7] )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0960" y="2732782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Identifying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SATD Introduction and Removal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2743200"/>
            <a:ext cx="152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Determining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Metrics that 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Measure 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Interest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25" name="Straight Arrow Connector 9"/>
          <p:cNvCxnSpPr>
            <a:stCxn id="8" idx="4"/>
          </p:cNvCxnSpPr>
          <p:nvPr/>
        </p:nvCxnSpPr>
        <p:spPr>
          <a:xfrm>
            <a:off x="1323982" y="3276600"/>
            <a:ext cx="5810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"/>
          <p:cNvSpPr/>
          <p:nvPr/>
        </p:nvSpPr>
        <p:spPr>
          <a:xfrm>
            <a:off x="8243097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27" name="Straight Arrow Connector 10"/>
          <p:cNvCxnSpPr/>
          <p:nvPr/>
        </p:nvCxnSpPr>
        <p:spPr>
          <a:xfrm>
            <a:off x="7713840" y="3276600"/>
            <a:ext cx="5292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8251917" y="2978986"/>
            <a:ext cx="1524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Calculating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Interest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99486"/>
              </p:ext>
            </p:extLst>
          </p:nvPr>
        </p:nvGraphicFramePr>
        <p:xfrm>
          <a:off x="10336740" y="2667000"/>
          <a:ext cx="2971800" cy="122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5000"/>
                <a:gridCol w="1066800"/>
              </a:tblGrid>
              <a:tr h="24552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File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Interest (%)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552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err="1" smtClean="0">
                          <a:latin typeface="Arial"/>
                          <a:cs typeface="Arial"/>
                        </a:rPr>
                        <a:t>JsseSSLManager.java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10.5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552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err="1" smtClean="0">
                          <a:latin typeface="Arial"/>
                          <a:cs typeface="Arial"/>
                        </a:rPr>
                        <a:t>MonitorGraph.java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smtClean="0">
                          <a:latin typeface="Arial"/>
                          <a:cs typeface="Arial"/>
                        </a:rPr>
                        <a:t>2.1</a:t>
                      </a:r>
                      <a:endParaRPr kumimoji="1" lang="ja-JP" altLang="en-US" sz="12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5520">
                <a:tc>
                  <a:txBody>
                    <a:bodyPr/>
                    <a:lstStyle/>
                    <a:p>
                      <a:pPr marL="0" indent="88900" algn="l" fontAlgn="b">
                        <a:lnSpc>
                          <a:spcPts val="1140"/>
                        </a:lnSpc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ProxyControl.java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8.3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5520">
                <a:tc>
                  <a:txBody>
                    <a:bodyPr/>
                    <a:lstStyle/>
                    <a:p>
                      <a:pPr marL="0" indent="88900" algn="l" fontAlgn="b">
                        <a:lnSpc>
                          <a:spcPts val="114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SmtpPanel.java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2.1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31" name="Straight Arrow Connector 10"/>
          <p:cNvCxnSpPr/>
          <p:nvPr/>
        </p:nvCxnSpPr>
        <p:spPr>
          <a:xfrm>
            <a:off x="9803340" y="3276600"/>
            <a:ext cx="5292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1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0840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8855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7655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" name="Can 7"/>
          <p:cNvSpPr/>
          <p:nvPr/>
        </p:nvSpPr>
        <p:spPr>
          <a:xfrm>
            <a:off x="473" y="2667000"/>
            <a:ext cx="1323509" cy="12192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201185" y="3276600"/>
            <a:ext cx="2776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2971800"/>
            <a:ext cx="131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Source 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Code Repository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2867527"/>
            <a:ext cx="17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SATD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Extraction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 (Details in [7] )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2732782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Identifying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SATD Introduction and Removal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7655" y="2743200"/>
            <a:ext cx="1524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Determining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Metrics that 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Measure 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Interest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25" name="Straight Arrow Connector 9"/>
          <p:cNvCxnSpPr/>
          <p:nvPr/>
        </p:nvCxnSpPr>
        <p:spPr>
          <a:xfrm>
            <a:off x="1323982" y="3276600"/>
            <a:ext cx="31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"/>
          <p:cNvSpPr/>
          <p:nvPr/>
        </p:nvSpPr>
        <p:spPr>
          <a:xfrm>
            <a:off x="7136455" y="2667000"/>
            <a:ext cx="1550345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7145275" y="2978986"/>
            <a:ext cx="1524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Calculating</a:t>
            </a:r>
            <a:br>
              <a:rPr lang="en-US" sz="1600" b="1" dirty="0" smtClean="0">
                <a:latin typeface="Arial"/>
                <a:cs typeface="Arial"/>
              </a:rPr>
            </a:br>
            <a:r>
              <a:rPr lang="en-US" sz="1600" b="1" dirty="0" smtClean="0">
                <a:latin typeface="Arial"/>
                <a:cs typeface="Arial"/>
              </a:rPr>
              <a:t>Interest</a:t>
            </a:r>
            <a:endParaRPr lang="en-US" sz="1600" b="1" dirty="0">
              <a:latin typeface="Arial"/>
              <a:cs typeface="Arial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33402"/>
              </p:ext>
            </p:extLst>
          </p:nvPr>
        </p:nvGraphicFramePr>
        <p:xfrm>
          <a:off x="8991600" y="2590800"/>
          <a:ext cx="2209800" cy="1363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7800"/>
                <a:gridCol w="762000"/>
              </a:tblGrid>
              <a:tr h="24552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File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Interest (%)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552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err="1" smtClean="0">
                          <a:latin typeface="Arial"/>
                          <a:cs typeface="Arial"/>
                        </a:rPr>
                        <a:t>SSLManager.java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10.5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552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kumimoji="1" lang="en-US" altLang="ja-JP" sz="1200" dirty="0" err="1" smtClean="0">
                          <a:latin typeface="Arial"/>
                          <a:cs typeface="Arial"/>
                        </a:rPr>
                        <a:t>MonitorGraph.java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2.1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5520">
                <a:tc>
                  <a:txBody>
                    <a:bodyPr/>
                    <a:lstStyle/>
                    <a:p>
                      <a:pPr marL="0" indent="88900" algn="l" fontAlgn="b">
                        <a:lnSpc>
                          <a:spcPts val="1140"/>
                        </a:lnSpc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ProxyControl.java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8.3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5520">
                <a:tc>
                  <a:txBody>
                    <a:bodyPr/>
                    <a:lstStyle/>
                    <a:p>
                      <a:pPr marL="0" indent="88900" algn="l" fontAlgn="b">
                        <a:lnSpc>
                          <a:spcPts val="1140"/>
                        </a:lnSpc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SmtpPanel.java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40"/>
                        </a:lnSpc>
                      </a:pPr>
                      <a:r>
                        <a:rPr kumimoji="1" lang="en-US" altLang="ja-JP" sz="1200" dirty="0" smtClean="0">
                          <a:latin typeface="Arial"/>
                          <a:cs typeface="Arial"/>
                        </a:rPr>
                        <a:t>2.1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1" name="Straight Arrow Connector 9"/>
          <p:cNvCxnSpPr/>
          <p:nvPr/>
        </p:nvCxnSpPr>
        <p:spPr>
          <a:xfrm>
            <a:off x="5029200" y="3276600"/>
            <a:ext cx="2776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9"/>
          <p:cNvCxnSpPr/>
          <p:nvPr/>
        </p:nvCxnSpPr>
        <p:spPr>
          <a:xfrm>
            <a:off x="6858000" y="3276600"/>
            <a:ext cx="2776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"/>
          <p:cNvCxnSpPr/>
          <p:nvPr/>
        </p:nvCxnSpPr>
        <p:spPr>
          <a:xfrm>
            <a:off x="8674800" y="3276600"/>
            <a:ext cx="31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1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36</Words>
  <Application>Microsoft Macintosh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Theme</vt:lpstr>
      <vt:lpstr>PowerPoint プレゼンテーション</vt:lpstr>
      <vt:lpstr>PowerPoint プレゼンテーション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Yasutaka Kamei</cp:lastModifiedBy>
  <cp:revision>31</cp:revision>
  <dcterms:created xsi:type="dcterms:W3CDTF">2011-05-31T23:30:34Z</dcterms:created>
  <dcterms:modified xsi:type="dcterms:W3CDTF">2016-11-29T16:50:22Z</dcterms:modified>
</cp:coreProperties>
</file>