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83" r:id="rId12"/>
    <p:sldId id="281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11/12/2023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11/12/2023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085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 smtClean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’image 2" descr="Logo d’entreprise">
            <a:extLst>
              <a:ext uri="{FF2B5EF4-FFF2-40B4-BE49-F238E27FC236}">
                <a16:creationId xmlns:a16="http://schemas.microsoft.com/office/drawing/2014/main" xmlns="" id="{84CC5CF5-A00B-4AE5-95EE-6E6AA7F24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/>
              <a:t>PROJET </a:t>
            </a:r>
            <a:r>
              <a:rPr lang="fr-FR" dirty="0" smtClean="0"/>
              <a:t>PYTHON N°3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xmlns="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Application Association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Logo d’entreprise">
            <a:extLst>
              <a:ext uri="{FF2B5EF4-FFF2-40B4-BE49-F238E27FC236}">
                <a16:creationId xmlns:a16="http://schemas.microsoft.com/office/drawing/2014/main" xmlns="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I" dirty="0" smtClean="0"/>
              <a:t>MOBILE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Logo d’entreprise">
            <a:extLst>
              <a:ext uri="{FF2B5EF4-FFF2-40B4-BE49-F238E27FC236}">
                <a16:creationId xmlns:a16="http://schemas.microsoft.com/office/drawing/2014/main" xmlns="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I" dirty="0" smtClean="0"/>
              <a:t>DESKTOP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5466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xmlns="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ce réservé d’image 22" descr="Forme d’arrière-plan abstraite">
            <a:extLst>
              <a:ext uri="{FF2B5EF4-FFF2-40B4-BE49-F238E27FC236}">
                <a16:creationId xmlns:a16="http://schemas.microsoft.com/office/drawing/2014/main" xmlns="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ce réservé d’image 20" descr="Forme d’arrière-plan abstraite">
            <a:extLst>
              <a:ext uri="{FF2B5EF4-FFF2-40B4-BE49-F238E27FC236}">
                <a16:creationId xmlns:a16="http://schemas.microsoft.com/office/drawing/2014/main" xmlns="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xmlns="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9665"/>
            <a:ext cx="5314072" cy="1003808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ASSOCIATION COMMUNITY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26292"/>
            <a:ext cx="2096343" cy="20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Forme d’arrière-plan abstraite&#10;">
            <a:extLst>
              <a:ext uri="{FF2B5EF4-FFF2-40B4-BE49-F238E27FC236}">
                <a16:creationId xmlns:a16="http://schemas.microsoft.com/office/drawing/2014/main" xmlns="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6" name="Espace réservé d’image 5" descr="Logo d’entreprise">
            <a:extLst>
              <a:ext uri="{FF2B5EF4-FFF2-40B4-BE49-F238E27FC236}">
                <a16:creationId xmlns:a16="http://schemas.microsoft.com/office/drawing/2014/main" xmlns="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8" y="2133599"/>
            <a:ext cx="5164085" cy="2492461"/>
          </a:xfrm>
        </p:spPr>
        <p:txBody>
          <a:bodyPr rtlCol="0"/>
          <a:lstStyle/>
          <a:p>
            <a:pPr rtl="0"/>
            <a:r>
              <a:rPr lang="fr-FR" sz="4500" dirty="0" smtClean="0"/>
              <a:t>PRESENTATION DU PROJET </a:t>
            </a:r>
            <a:endParaRPr lang="fr-FR" sz="45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4390" y="512802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USER STORIES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706368" y="882134"/>
            <a:ext cx="153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USE CASE DIAGRAM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3761" y="1948933"/>
            <a:ext cx="19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CLASS DIAGRAM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4462" y="231826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ACTIVITY DIAGRAM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53143" y="3459078"/>
            <a:ext cx="214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WIREFRAME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62683" y="4626060"/>
            <a:ext cx="217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/>
              <a:t>PROJET AGILE KANBAN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xmlns="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USER STORIES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215201" cy="928282"/>
          </a:xfrm>
        </p:spPr>
        <p:txBody>
          <a:bodyPr rtlCol="0">
            <a:normAutofit/>
          </a:bodyPr>
          <a:lstStyle/>
          <a:p>
            <a:pPr rtl="0"/>
            <a:r>
              <a:rPr lang="fr-CI" dirty="0" smtClean="0"/>
              <a:t>Celle-ci nous montre l’histoire de notre application du point de vue de l’utilisateur.</a:t>
            </a: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xmlns="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xmlns="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Logo d’entreprise">
            <a:extLst>
              <a:ext uri="{FF2B5EF4-FFF2-40B4-BE49-F238E27FC236}">
                <a16:creationId xmlns:a16="http://schemas.microsoft.com/office/drawing/2014/main" xmlns="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ce réservé d’image 19" descr="Forme d’arrière-plan abstraite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 smtClean="0"/>
              <a:t>USE CASE DIAGRAM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CLASS DIAGRAM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/>
          </a:p>
        </p:txBody>
      </p:sp>
      <p:pic>
        <p:nvPicPr>
          <p:cNvPr id="18" name="Espace réservé d’image 17" descr="Forme d’arrière-plan abstraite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Logo d’entreprise">
            <a:extLst>
              <a:ext uri="{FF2B5EF4-FFF2-40B4-BE49-F238E27FC236}">
                <a16:creationId xmlns:a16="http://schemas.microsoft.com/office/drawing/2014/main" xmlns="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 smtClean="0"/>
              <a:t>ACTIVITY DIAGRAM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endParaRPr lang="fr-FR" dirty="0"/>
          </a:p>
        </p:txBody>
      </p:sp>
      <p:pic>
        <p:nvPicPr>
          <p:cNvPr id="13" name="Espace réservé d’image 12" descr="Forme d’arrière-plan abstraite">
            <a:extLst>
              <a:ext uri="{FF2B5EF4-FFF2-40B4-BE49-F238E27FC236}">
                <a16:creationId xmlns:a16="http://schemas.microsoft.com/office/drawing/2014/main" xmlns="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Logo d’entreprise">
            <a:extLst>
              <a:ext uri="{FF2B5EF4-FFF2-40B4-BE49-F238E27FC236}">
                <a16:creationId xmlns:a16="http://schemas.microsoft.com/office/drawing/2014/main" xmlns="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SÉPARATEUR</a:t>
            </a:r>
          </a:p>
        </p:txBody>
      </p:sp>
      <p:pic>
        <p:nvPicPr>
          <p:cNvPr id="22" name="Espace réservé d’image 21" descr="Forme d’arrière-plan abstraite">
            <a:extLst>
              <a:ext uri="{FF2B5EF4-FFF2-40B4-BE49-F238E27FC236}">
                <a16:creationId xmlns:a16="http://schemas.microsoft.com/office/drawing/2014/main" xmlns="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DOLOR SIT AMET, CONSECTETUER ADIPISCING ELIT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Logo d’entreprise">
            <a:extLst>
              <a:ext uri="{FF2B5EF4-FFF2-40B4-BE49-F238E27FC236}">
                <a16:creationId xmlns:a16="http://schemas.microsoft.com/office/drawing/2014/main" xmlns="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xmlns="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I" dirty="0" smtClean="0"/>
              <a:t>PROJET AGILE KANBAN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CI" dirty="0" smtClean="0"/>
              <a:t>PRESENTATION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 FAIRE</a:t>
            </a:r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xmlns="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CI" dirty="0" smtClean="0"/>
              <a:t>EN COURS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FAIT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Logo d’entreprise">
            <a:extLst>
              <a:ext uri="{FF2B5EF4-FFF2-40B4-BE49-F238E27FC236}">
                <a16:creationId xmlns:a16="http://schemas.microsoft.com/office/drawing/2014/main" xmlns="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xmlns="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WIREFRAME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016" y="1625821"/>
            <a:ext cx="7096709" cy="808621"/>
          </a:xfrm>
        </p:spPr>
        <p:txBody>
          <a:bodyPr rtlCol="0">
            <a:normAutofit/>
          </a:bodyPr>
          <a:lstStyle/>
          <a:p>
            <a:pPr rtl="0"/>
            <a:r>
              <a:rPr lang="fr-CI" dirty="0" smtClean="0"/>
              <a:t>PRESENTATION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MOBILE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DESKTOP</a:t>
            </a:r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xmlns="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promotionnelle futuriste</Template>
  <TotalTime>0</TotalTime>
  <Words>162</Words>
  <Application>Microsoft Office PowerPoint</Application>
  <PresentationFormat>Grand écran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Thème Office</vt:lpstr>
      <vt:lpstr>PROJET PYTHON N°3</vt:lpstr>
      <vt:lpstr>PRESENTATION DU PROJET </vt:lpstr>
      <vt:lpstr>USER STORIES</vt:lpstr>
      <vt:lpstr>USE CASE DIAGRAM</vt:lpstr>
      <vt:lpstr>CLASS DIAGRAM</vt:lpstr>
      <vt:lpstr>ACTIVITY DIAGRAM</vt:lpstr>
      <vt:lpstr>SÉPARATEUR</vt:lpstr>
      <vt:lpstr>PROJET AGILE KANBAN</vt:lpstr>
      <vt:lpstr>WIREFRAME</vt:lpstr>
      <vt:lpstr>MOBILE</vt:lpstr>
      <vt:lpstr>DESKTOP</vt:lpstr>
      <vt:lpstr>ASSOCIATION COMMUNITY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2023-12-11T13:25:37Z</dcterms:created>
  <dcterms:modified xsi:type="dcterms:W3CDTF">2023-12-11T13:49:03Z</dcterms:modified>
</cp:coreProperties>
</file>